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6" r:id="rId4"/>
    <p:sldId id="260" r:id="rId5"/>
    <p:sldId id="261" r:id="rId6"/>
    <p:sldId id="257" r:id="rId7"/>
    <p:sldId id="258" r:id="rId8"/>
    <p:sldId id="263" r:id="rId9"/>
    <p:sldId id="259" r:id="rId10"/>
    <p:sldId id="268" r:id="rId11"/>
    <p:sldId id="264" r:id="rId12"/>
    <p:sldId id="265" r:id="rId13"/>
    <p:sldId id="262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25-03-2026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unit%201%202do%20basico%20kolibri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>
                <a:latin typeface="Algerian" panose="04020705040A02060702" pitchFamily="82" charset="0"/>
              </a:rPr>
              <a:t>LINK CANCIÓN DE SALUDO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347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snake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turtle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65502" y="1070517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973021"/>
          </a:xfrm>
        </p:spPr>
        <p:txBody>
          <a:bodyPr>
            <a:normAutofit fontScale="90000"/>
          </a:bodyPr>
          <a:lstStyle/>
          <a:p>
            <a:r>
              <a:rPr lang="es-CL" sz="6000" b="1" u="sng" dirty="0" err="1" smtClean="0">
                <a:solidFill>
                  <a:srgbClr val="FF0000"/>
                </a:solidFill>
              </a:rPr>
              <a:t>V</a:t>
            </a:r>
            <a:r>
              <a:rPr lang="es-CL" sz="6000" b="1" u="sng" dirty="0" err="1" smtClean="0">
                <a:solidFill>
                  <a:srgbClr val="FFC000"/>
                </a:solidFill>
              </a:rPr>
              <a:t>o</a:t>
            </a:r>
            <a:r>
              <a:rPr lang="es-CL" sz="6000" b="1" u="sng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s-CL" sz="6000" b="1" u="sng" dirty="0" err="1" smtClean="0">
                <a:solidFill>
                  <a:srgbClr val="0070C0"/>
                </a:solidFill>
              </a:rPr>
              <a:t>a</a:t>
            </a:r>
            <a:r>
              <a:rPr lang="es-CL" sz="6000" b="1" u="sng" dirty="0" err="1" smtClean="0">
                <a:solidFill>
                  <a:srgbClr val="FF0000"/>
                </a:solidFill>
              </a:rPr>
              <a:t>b</a:t>
            </a:r>
            <a:r>
              <a:rPr lang="es-CL" sz="6000" b="1" u="sng" dirty="0" err="1" smtClean="0">
                <a:solidFill>
                  <a:srgbClr val="FFC000"/>
                </a:solidFill>
              </a:rPr>
              <a:t>u</a:t>
            </a:r>
            <a:r>
              <a:rPr lang="es-CL" sz="6000" b="1" u="sng" dirty="0" err="1" smtClean="0">
                <a:solidFill>
                  <a:srgbClr val="92D050"/>
                </a:solidFill>
              </a:rPr>
              <a:t>l</a:t>
            </a:r>
            <a:r>
              <a:rPr lang="es-CL" sz="6000" b="1" u="sng" dirty="0" err="1" smtClean="0">
                <a:solidFill>
                  <a:srgbClr val="0070C0"/>
                </a:solidFill>
              </a:rPr>
              <a:t>a</a:t>
            </a:r>
            <a:r>
              <a:rPr lang="es-CL" sz="6000" b="1" u="sng" dirty="0" err="1" smtClean="0">
                <a:solidFill>
                  <a:srgbClr val="FF0000"/>
                </a:solidFill>
              </a:rPr>
              <a:t>r</a:t>
            </a:r>
            <a:r>
              <a:rPr lang="es-CL" sz="6000" b="1" u="sng" dirty="0" err="1" smtClean="0">
                <a:solidFill>
                  <a:srgbClr val="FFC000"/>
                </a:solidFill>
              </a:rPr>
              <a:t>y</a:t>
            </a:r>
            <a:r>
              <a:rPr lang="es-CL" sz="5400" dirty="0" smtClean="0"/>
              <a:t> </a:t>
            </a:r>
            <a:r>
              <a:rPr lang="es-CL" sz="3100" dirty="0" smtClean="0"/>
              <a:t>(</a:t>
            </a:r>
            <a:r>
              <a:rPr lang="es-CL" sz="3100" dirty="0" err="1" smtClean="0"/>
              <a:t>wordwall</a:t>
            </a:r>
            <a:r>
              <a:rPr lang="es-CL" sz="3100" dirty="0" smtClean="0"/>
              <a:t>: cuestionario, abre cajas, reordenar)</a:t>
            </a:r>
            <a:endParaRPr lang="es-CL" sz="31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5452946"/>
          </a:xfrm>
        </p:spPr>
        <p:txBody>
          <a:bodyPr numCol="2">
            <a:noAutofit/>
          </a:bodyPr>
          <a:lstStyle/>
          <a:p>
            <a:r>
              <a:rPr lang="es-CL" sz="3600" b="1" dirty="0" err="1" smtClean="0"/>
              <a:t>Cow</a:t>
            </a:r>
            <a:r>
              <a:rPr lang="es-CL" sz="3600" dirty="0" smtClean="0"/>
              <a:t>: vaca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Bird</a:t>
            </a:r>
            <a:r>
              <a:rPr lang="es-CL" sz="3600" b="1" dirty="0" smtClean="0"/>
              <a:t>:</a:t>
            </a:r>
            <a:r>
              <a:rPr lang="es-CL" sz="3600" dirty="0" smtClean="0"/>
              <a:t> pájaro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Sheep</a:t>
            </a:r>
            <a:r>
              <a:rPr lang="es-CL" sz="3600" dirty="0" smtClean="0"/>
              <a:t>: oveja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Dog</a:t>
            </a:r>
            <a:r>
              <a:rPr lang="es-CL" sz="3600" b="1" dirty="0" smtClean="0"/>
              <a:t>:</a:t>
            </a:r>
            <a:r>
              <a:rPr lang="es-CL" sz="3600" dirty="0" smtClean="0"/>
              <a:t> perro (a)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Bee</a:t>
            </a:r>
            <a:r>
              <a:rPr lang="es-CL" sz="3600" b="1" dirty="0" smtClean="0"/>
              <a:t>:</a:t>
            </a:r>
            <a:r>
              <a:rPr lang="es-CL" sz="3600" dirty="0" smtClean="0"/>
              <a:t> abeja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Duck</a:t>
            </a:r>
            <a:r>
              <a:rPr lang="es-CL" sz="3600" b="1" dirty="0" smtClean="0"/>
              <a:t>:</a:t>
            </a:r>
            <a:r>
              <a:rPr lang="es-CL" sz="3600" dirty="0" smtClean="0"/>
              <a:t> pato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Chicken</a:t>
            </a:r>
            <a:r>
              <a:rPr lang="es-CL" sz="3600" dirty="0" smtClean="0"/>
              <a:t>: pollo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Donkey</a:t>
            </a:r>
            <a:r>
              <a:rPr lang="es-CL" sz="3600" dirty="0" smtClean="0"/>
              <a:t>: burro, asno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1349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www.youtube.com/watch?v=EzQ6Ag16rJk</a:t>
            </a:r>
            <a:r>
              <a:rPr lang="es-CL" dirty="0" smtClean="0"/>
              <a:t>       echa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https://www.youtube.com/watch?v=_Ir0Mc6Qilo&amp;list=RD_Ir0Mc6Qilo&amp;start_radio=1</a:t>
            </a:r>
            <a:r>
              <a:rPr lang="es-CL" dirty="0" smtClean="0"/>
              <a:t>   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952" y="1801730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i="1" dirty="0" smtClean="0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endParaRPr lang="es-CL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600" dirty="0" smtClean="0"/>
              <a:t>RUN FAST= CORRER RÁPIDO</a:t>
            </a:r>
          </a:p>
          <a:p>
            <a:r>
              <a:rPr lang="es-CL" sz="3600" dirty="0" smtClean="0"/>
              <a:t>JUMP = SALTAR</a:t>
            </a:r>
          </a:p>
          <a:p>
            <a:r>
              <a:rPr lang="es-CL" sz="3600" dirty="0" smtClean="0"/>
              <a:t>FLY = VOLAR</a:t>
            </a:r>
          </a:p>
          <a:p>
            <a:r>
              <a:rPr lang="es-CL" sz="3600" dirty="0" smtClean="0"/>
              <a:t>SWIM = NADAR</a:t>
            </a:r>
          </a:p>
          <a:p>
            <a:r>
              <a:rPr lang="es-CL" sz="3600" dirty="0" smtClean="0"/>
              <a:t>CLIMB TREES = ESCALAR ÁRBOLES</a:t>
            </a:r>
          </a:p>
          <a:p>
            <a:r>
              <a:rPr lang="es-CL" sz="3600" dirty="0" smtClean="0"/>
              <a:t>DANCE = BAILAR</a:t>
            </a:r>
          </a:p>
          <a:p>
            <a:r>
              <a:rPr lang="es-CL" sz="3600" dirty="0" smtClean="0"/>
              <a:t>WALK = CAMINAR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09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6331109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647914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003592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4319631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593" y="2902188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954" y="2218227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11" y="1534266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63" y="3586149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283</Words>
  <Application>Microsoft Office PowerPoint</Application>
  <PresentationFormat>Panorámica</PresentationFormat>
  <Paragraphs>73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Algerian</vt:lpstr>
      <vt:lpstr>Arial</vt:lpstr>
      <vt:lpstr>Calibri</vt:lpstr>
      <vt:lpstr>Calibri Light</vt:lpstr>
      <vt:lpstr>Nobel</vt:lpstr>
      <vt:lpstr>Tema de Office</vt:lpstr>
      <vt:lpstr>LINK CANCIÓN DE SALUDO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Vocabulary (wordwall: cuestionario, abre cajas, reordenar)</vt:lpstr>
      <vt:lpstr>Presentación de PowerPoint</vt:lpstr>
      <vt:lpstr>VOCABULARY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27</cp:revision>
  <dcterms:created xsi:type="dcterms:W3CDTF">2026-03-17T21:55:18Z</dcterms:created>
  <dcterms:modified xsi:type="dcterms:W3CDTF">2026-03-25T13:07:21Z</dcterms:modified>
</cp:coreProperties>
</file>