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92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</p:sldIdLst>
  <p:sldSz cy="5143500" cx="9144000"/>
  <p:notesSz cx="6858000" cy="9144000"/>
  <p:embeddedFontLst>
    <p:embeddedFont>
      <p:font typeface="Montserrat"/>
      <p:regular r:id="rId29"/>
      <p:bold r:id="rId30"/>
      <p:italic r:id="rId31"/>
      <p:boldItalic r:id="rId32"/>
    </p:embeddedFont>
    <p:embeddedFont>
      <p:font typeface="Montserrat Medium"/>
      <p:regular r:id="rId33"/>
      <p:bold r:id="rId34"/>
      <p:italic r:id="rId35"/>
      <p:boldItalic r:id="rId36"/>
    </p:embeddedFont>
    <p:embeddedFont>
      <p:font typeface="Source Serif 4"/>
      <p:regular r:id="rId37"/>
      <p:bold r:id="rId38"/>
      <p:italic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6F00C9A-9C24-4C83-8209-BF90DE6B36E7}">
  <a:tblStyle styleId="{A6F00C9A-9C24-4C83-8209-BF90DE6B36E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SourceSerif4-boldItalic.fntdata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Montserrat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Montserrat-italic.fntdata"/><Relationship Id="rId30" Type="http://schemas.openxmlformats.org/officeDocument/2006/relationships/font" Target="fonts/Montserrat-bold.fntdata"/><Relationship Id="rId11" Type="http://schemas.openxmlformats.org/officeDocument/2006/relationships/slide" Target="slides/slide5.xml"/><Relationship Id="rId33" Type="http://schemas.openxmlformats.org/officeDocument/2006/relationships/font" Target="fonts/MontserratMedium-regular.fntdata"/><Relationship Id="rId10" Type="http://schemas.openxmlformats.org/officeDocument/2006/relationships/slide" Target="slides/slide4.xml"/><Relationship Id="rId32" Type="http://schemas.openxmlformats.org/officeDocument/2006/relationships/font" Target="fonts/Montserrat-boldItalic.fntdata"/><Relationship Id="rId13" Type="http://schemas.openxmlformats.org/officeDocument/2006/relationships/slide" Target="slides/slide7.xml"/><Relationship Id="rId35" Type="http://schemas.openxmlformats.org/officeDocument/2006/relationships/font" Target="fonts/MontserratMedium-italic.fntdata"/><Relationship Id="rId12" Type="http://schemas.openxmlformats.org/officeDocument/2006/relationships/slide" Target="slides/slide6.xml"/><Relationship Id="rId34" Type="http://schemas.openxmlformats.org/officeDocument/2006/relationships/font" Target="fonts/MontserratMedium-bold.fntdata"/><Relationship Id="rId15" Type="http://schemas.openxmlformats.org/officeDocument/2006/relationships/slide" Target="slides/slide9.xml"/><Relationship Id="rId37" Type="http://schemas.openxmlformats.org/officeDocument/2006/relationships/font" Target="fonts/SourceSerif4-regular.fntdata"/><Relationship Id="rId14" Type="http://schemas.openxmlformats.org/officeDocument/2006/relationships/slide" Target="slides/slide8.xml"/><Relationship Id="rId36" Type="http://schemas.openxmlformats.org/officeDocument/2006/relationships/font" Target="fonts/MontserratMedium-boldItalic.fntdata"/><Relationship Id="rId17" Type="http://schemas.openxmlformats.org/officeDocument/2006/relationships/slide" Target="slides/slide11.xml"/><Relationship Id="rId39" Type="http://schemas.openxmlformats.org/officeDocument/2006/relationships/font" Target="fonts/SourceSerif4-italic.fntdata"/><Relationship Id="rId16" Type="http://schemas.openxmlformats.org/officeDocument/2006/relationships/slide" Target="slides/slide10.xml"/><Relationship Id="rId38" Type="http://schemas.openxmlformats.org/officeDocument/2006/relationships/font" Target="fonts/SourceSerif4-bold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3cec891e9c4_0_3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3cec891e9c4_0_3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cec891e9c4_0_4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g3cec891e9c4_0_4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3cec891e9c4_0_4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Google Shape;412;g3cec891e9c4_0_4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3cec891e9c4_0_4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3cec891e9c4_0_4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3cec891e9c4_0_4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3cec891e9c4_0_4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3cec891e9c4_0_4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3cec891e9c4_0_4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3cec891e9c4_0_4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3cec891e9c4_0_4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3cec891e9c4_0_4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0" name="Google Shape;450;g3cec891e9c4_0_4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3cec891e9c4_0_4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0" name="Google Shape;460;g3cec891e9c4_0_4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3cec891e9c4_0_4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0" name="Google Shape;470;g3cec891e9c4_0_4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39625be1a5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5" name="Google Shape;485;g39625be1a5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39625be1a51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3" name="Google Shape;493;g39625be1a51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3d3ced53c7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0" name="Google Shape;500;g3d3ced53c7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39625be1a51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8" name="Google Shape;508;g39625be1a51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39625be1a51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1" name="Google Shape;521;g39625be1a51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3ddf7d74002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1" name="Google Shape;531;g3ddf7d74002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3ddf7d7400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" name="Google Shape;539;g3ddf7d7400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g3ddf7d74002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9" name="Google Shape;549;g3ddf7d74002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g3ddf7d74002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9" name="Google Shape;559;g3ddf7d74002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3ddf7d74002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9" name="Google Shape;569;g3ddf7d74002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g3974024c1a3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9" name="Google Shape;579;g3974024c1a3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g3974024c1a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7" name="Google Shape;587;g3974024c1a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">
  <p:cSld name="BLANK_1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0" y="3618350"/>
            <a:ext cx="9144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" name="Google Shape;11;p2"/>
          <p:cNvSpPr/>
          <p:nvPr>
            <p:ph idx="2" type="pic"/>
          </p:nvPr>
        </p:nvSpPr>
        <p:spPr>
          <a:xfrm rot="-5400000">
            <a:off x="4689300" y="690800"/>
            <a:ext cx="3062700" cy="5855100"/>
          </a:xfrm>
          <a:prstGeom prst="round2SameRect">
            <a:avLst>
              <a:gd fmla="val 50000" name="adj1"/>
              <a:gd fmla="val 0" name="adj2"/>
            </a:avLst>
          </a:prstGeom>
          <a:noFill/>
          <a:ln>
            <a:noFill/>
          </a:ln>
        </p:spPr>
      </p:sp>
      <p:sp>
        <p:nvSpPr>
          <p:cNvPr id="12" name="Google Shape;12;p2"/>
          <p:cNvSpPr txBox="1"/>
          <p:nvPr>
            <p:ph type="title"/>
          </p:nvPr>
        </p:nvSpPr>
        <p:spPr>
          <a:xfrm>
            <a:off x="256050" y="3313175"/>
            <a:ext cx="2352600" cy="1230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None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None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None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None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None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None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None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None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None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3" type="title"/>
          </p:nvPr>
        </p:nvSpPr>
        <p:spPr>
          <a:xfrm>
            <a:off x="256050" y="3800525"/>
            <a:ext cx="2352600" cy="1230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None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None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None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None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None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None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None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None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None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4" type="title"/>
          </p:nvPr>
        </p:nvSpPr>
        <p:spPr>
          <a:xfrm>
            <a:off x="256050" y="256025"/>
            <a:ext cx="8631900" cy="113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alt">
  <p:cSld name="BLANK_1_1_1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idx="1" type="body"/>
          </p:nvPr>
        </p:nvSpPr>
        <p:spPr>
          <a:xfrm>
            <a:off x="256025" y="2647675"/>
            <a:ext cx="3639600" cy="2239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18" name="Google Shape;18;p3"/>
          <p:cNvSpPr txBox="1"/>
          <p:nvPr>
            <p:ph type="title"/>
          </p:nvPr>
        </p:nvSpPr>
        <p:spPr>
          <a:xfrm>
            <a:off x="256025" y="213150"/>
            <a:ext cx="5750100" cy="5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19" name="Google Shape;19;p3"/>
          <p:cNvSpPr txBox="1"/>
          <p:nvPr>
            <p:ph idx="2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 - Alt 1">
  <p:cSld name="BLANK_1_1_1_1_1_1_1_2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/>
          <p:nvPr/>
        </p:nvSpPr>
        <p:spPr>
          <a:xfrm>
            <a:off x="4572000" y="-6600"/>
            <a:ext cx="4572000" cy="5156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" name="Google Shape;22;p4"/>
          <p:cNvSpPr txBox="1"/>
          <p:nvPr>
            <p:ph type="title"/>
          </p:nvPr>
        </p:nvSpPr>
        <p:spPr>
          <a:xfrm>
            <a:off x="256025" y="213150"/>
            <a:ext cx="4261200" cy="100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256025" y="1547275"/>
            <a:ext cx="3639600" cy="2239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2" type="title"/>
          </p:nvPr>
        </p:nvSpPr>
        <p:spPr>
          <a:xfrm>
            <a:off x="6067500" y="4448600"/>
            <a:ext cx="1581000" cy="118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5" name="Google Shape;25;p4"/>
          <p:cNvSpPr txBox="1"/>
          <p:nvPr>
            <p:ph idx="3" type="title"/>
          </p:nvPr>
        </p:nvSpPr>
        <p:spPr>
          <a:xfrm>
            <a:off x="6067500" y="4621154"/>
            <a:ext cx="1581000" cy="118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lt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lt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lt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lt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lt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lt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lt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lt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4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7" name="Google Shape;27;p4"/>
          <p:cNvSpPr txBox="1"/>
          <p:nvPr>
            <p:ph idx="5" type="body"/>
          </p:nvPr>
        </p:nvSpPr>
        <p:spPr>
          <a:xfrm>
            <a:off x="5190600" y="1902000"/>
            <a:ext cx="3639600" cy="164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Montserrat"/>
              <a:buChar char="●"/>
              <a:defRPr sz="1800"/>
            </a:lvl1pPr>
            <a:lvl2pPr indent="-3429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Montserrat"/>
              <a:buChar char="○"/>
              <a:defRPr sz="1800"/>
            </a:lvl2pPr>
            <a:lvl3pPr indent="-3429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Montserrat"/>
              <a:buChar char="■"/>
              <a:defRPr sz="1800"/>
            </a:lvl3pPr>
            <a:lvl4pPr indent="-3429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Montserrat"/>
              <a:buChar char="●"/>
              <a:defRPr sz="1800"/>
            </a:lvl4pPr>
            <a:lvl5pPr indent="-3429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Montserrat"/>
              <a:buChar char="○"/>
              <a:defRPr sz="1800"/>
            </a:lvl5pPr>
            <a:lvl6pPr indent="-3429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Montserrat"/>
              <a:buChar char="■"/>
              <a:defRPr sz="1800"/>
            </a:lvl6pPr>
            <a:lvl7pPr indent="-3429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Montserrat"/>
              <a:buChar char="●"/>
              <a:defRPr sz="1800"/>
            </a:lvl7pPr>
            <a:lvl8pPr indent="-3429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Montserrat"/>
              <a:buChar char="○"/>
              <a:defRPr sz="1800"/>
            </a:lvl8pPr>
            <a:lvl9pPr indent="-3429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Montserrat"/>
              <a:buChar char="■"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-section 3">
  <p:cSld name="BLANK_1_1_1_1_1_1_1_1_1_1_1_5">
    <p:bg>
      <p:bgPr>
        <a:solidFill>
          <a:schemeClr val="dk2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"/>
          <p:cNvSpPr txBox="1"/>
          <p:nvPr>
            <p:ph type="title"/>
          </p:nvPr>
        </p:nvSpPr>
        <p:spPr>
          <a:xfrm>
            <a:off x="256025" y="213150"/>
            <a:ext cx="5750100" cy="5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30" name="Google Shape;30;p5"/>
          <p:cNvSpPr/>
          <p:nvPr/>
        </p:nvSpPr>
        <p:spPr>
          <a:xfrm flipH="1">
            <a:off x="7595967" y="280050"/>
            <a:ext cx="658800" cy="6588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" name="Google Shape;31;p5"/>
          <p:cNvSpPr/>
          <p:nvPr/>
        </p:nvSpPr>
        <p:spPr>
          <a:xfrm flipH="1">
            <a:off x="7759616" y="443699"/>
            <a:ext cx="331500" cy="3315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" name="Google Shape;32;p5"/>
          <p:cNvSpPr/>
          <p:nvPr/>
        </p:nvSpPr>
        <p:spPr>
          <a:xfrm flipH="1">
            <a:off x="7925104" y="4"/>
            <a:ext cx="1218900" cy="12189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" name="Google Shape;33;p5"/>
          <p:cNvSpPr/>
          <p:nvPr/>
        </p:nvSpPr>
        <p:spPr>
          <a:xfrm flipH="1">
            <a:off x="7878268" y="562339"/>
            <a:ext cx="94200" cy="942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>
            <a:off x="255975" y="1836350"/>
            <a:ext cx="1881600" cy="775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2" type="title"/>
          </p:nvPr>
        </p:nvSpPr>
        <p:spPr>
          <a:xfrm>
            <a:off x="255975" y="1547275"/>
            <a:ext cx="18816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6" name="Google Shape;36;p5"/>
          <p:cNvSpPr txBox="1"/>
          <p:nvPr>
            <p:ph idx="3" type="body"/>
          </p:nvPr>
        </p:nvSpPr>
        <p:spPr>
          <a:xfrm>
            <a:off x="2506125" y="1836350"/>
            <a:ext cx="1881600" cy="775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4" type="title"/>
          </p:nvPr>
        </p:nvSpPr>
        <p:spPr>
          <a:xfrm>
            <a:off x="2506125" y="1547275"/>
            <a:ext cx="18816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8" name="Google Shape;38;p5"/>
          <p:cNvSpPr txBox="1"/>
          <p:nvPr>
            <p:ph idx="5" type="body"/>
          </p:nvPr>
        </p:nvSpPr>
        <p:spPr>
          <a:xfrm>
            <a:off x="4756275" y="1836350"/>
            <a:ext cx="1881600" cy="775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6" type="title"/>
          </p:nvPr>
        </p:nvSpPr>
        <p:spPr>
          <a:xfrm>
            <a:off x="4756275" y="1547275"/>
            <a:ext cx="18816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ctivity 1">
  <p:cSld name="BLANK_1_1_1_1_1_1_1_1_1_1_1_4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-75" y="100"/>
            <a:ext cx="65658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6821675" y="1272000"/>
            <a:ext cx="2066400" cy="2239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type="title"/>
          </p:nvPr>
        </p:nvSpPr>
        <p:spPr>
          <a:xfrm>
            <a:off x="4517150" y="4764350"/>
            <a:ext cx="1792800" cy="1230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Montserrat"/>
              <a:buNone/>
              <a:defRPr sz="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Montserrat"/>
              <a:buNone/>
              <a:defRPr sz="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Montserrat"/>
              <a:buNone/>
              <a:defRPr sz="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Montserrat"/>
              <a:buNone/>
              <a:defRPr sz="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Montserrat"/>
              <a:buNone/>
              <a:defRPr sz="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Montserrat"/>
              <a:buNone/>
              <a:defRPr sz="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Montserrat"/>
              <a:buNone/>
              <a:defRPr sz="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Montserrat"/>
              <a:buNone/>
              <a:defRPr sz="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Montserrat"/>
              <a:buNone/>
              <a:defRPr sz="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44" name="Google Shape;44;p6"/>
          <p:cNvSpPr txBox="1"/>
          <p:nvPr>
            <p:ph idx="2" type="title"/>
          </p:nvPr>
        </p:nvSpPr>
        <p:spPr>
          <a:xfrm>
            <a:off x="256025" y="213150"/>
            <a:ext cx="5750100" cy="5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45" name="Google Shape;45;p6"/>
          <p:cNvSpPr txBox="1"/>
          <p:nvPr>
            <p:ph idx="3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ctivity 2">
  <p:cSld name="BLANK_1_1_1_1_1_1_1_1_1_1_1_4_2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/>
          <p:nvPr/>
        </p:nvSpPr>
        <p:spPr>
          <a:xfrm flipH="1">
            <a:off x="-25" y="0"/>
            <a:ext cx="65658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" name="Google Shape;48;p7"/>
          <p:cNvSpPr txBox="1"/>
          <p:nvPr>
            <p:ph type="title"/>
          </p:nvPr>
        </p:nvSpPr>
        <p:spPr>
          <a:xfrm>
            <a:off x="256025" y="213150"/>
            <a:ext cx="6054000" cy="5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49" name="Google Shape;49;p7"/>
          <p:cNvSpPr txBox="1"/>
          <p:nvPr>
            <p:ph idx="1" type="body"/>
          </p:nvPr>
        </p:nvSpPr>
        <p:spPr>
          <a:xfrm>
            <a:off x="6821675" y="1272000"/>
            <a:ext cx="2066400" cy="2239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2" type="title"/>
          </p:nvPr>
        </p:nvSpPr>
        <p:spPr>
          <a:xfrm>
            <a:off x="4517150" y="4764350"/>
            <a:ext cx="1792800" cy="1230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Montserrat"/>
              <a:buNone/>
              <a:defRPr sz="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Montserrat"/>
              <a:buNone/>
              <a:defRPr sz="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Montserrat"/>
              <a:buNone/>
              <a:defRPr sz="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Montserrat"/>
              <a:buNone/>
              <a:defRPr sz="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Montserrat"/>
              <a:buNone/>
              <a:defRPr sz="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Montserrat"/>
              <a:buNone/>
              <a:defRPr sz="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Montserrat"/>
              <a:buNone/>
              <a:defRPr sz="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Montserrat"/>
              <a:buNone/>
              <a:defRPr sz="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Montserrat"/>
              <a:buNone/>
              <a:defRPr sz="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1" name="Google Shape;51;p7"/>
          <p:cNvSpPr txBox="1"/>
          <p:nvPr>
            <p:ph idx="3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ctivity sub-section 3">
  <p:cSld name="BLANK_1_1_1_1_1_1_1_1_1_1_1_4_1_1_1">
    <p:bg>
      <p:bgPr>
        <a:solidFill>
          <a:schemeClr val="dk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/>
          <p:nvPr>
            <p:ph type="title"/>
          </p:nvPr>
        </p:nvSpPr>
        <p:spPr>
          <a:xfrm>
            <a:off x="256025" y="213150"/>
            <a:ext cx="5583600" cy="5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54" name="Google Shape;54;p8"/>
          <p:cNvSpPr/>
          <p:nvPr/>
        </p:nvSpPr>
        <p:spPr>
          <a:xfrm>
            <a:off x="0" y="1218975"/>
            <a:ext cx="9144000" cy="3924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" name="Google Shape;55;p8"/>
          <p:cNvSpPr txBox="1"/>
          <p:nvPr>
            <p:ph idx="1" type="body"/>
          </p:nvPr>
        </p:nvSpPr>
        <p:spPr>
          <a:xfrm>
            <a:off x="255975" y="1876725"/>
            <a:ext cx="18816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 i="1"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 i="1"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 i="1"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 i="1"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 i="1"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 i="1"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 i="1"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 i="1"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 i="1"/>
            </a:lvl9pPr>
          </a:lstStyle>
          <a:p/>
        </p:txBody>
      </p:sp>
      <p:sp>
        <p:nvSpPr>
          <p:cNvPr id="56" name="Google Shape;56;p8"/>
          <p:cNvSpPr txBox="1"/>
          <p:nvPr>
            <p:ph idx="2" type="body"/>
          </p:nvPr>
        </p:nvSpPr>
        <p:spPr>
          <a:xfrm>
            <a:off x="2506175" y="1876725"/>
            <a:ext cx="18816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 i="1"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 i="1"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 i="1"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 i="1"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 i="1"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 i="1"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 i="1"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 i="1"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 i="1"/>
            </a:lvl9pPr>
          </a:lstStyle>
          <a:p/>
        </p:txBody>
      </p:sp>
      <p:sp>
        <p:nvSpPr>
          <p:cNvPr id="57" name="Google Shape;57;p8"/>
          <p:cNvSpPr txBox="1"/>
          <p:nvPr>
            <p:ph idx="3" type="body"/>
          </p:nvPr>
        </p:nvSpPr>
        <p:spPr>
          <a:xfrm>
            <a:off x="4756375" y="1876725"/>
            <a:ext cx="18816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 i="1"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 i="1"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 i="1"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 i="1"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 i="1"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 i="1"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 i="1"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 i="1"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 i="1"/>
            </a:lvl9pPr>
          </a:lstStyle>
          <a:p/>
        </p:txBody>
      </p:sp>
      <p:sp>
        <p:nvSpPr>
          <p:cNvPr id="58" name="Google Shape;58;p8"/>
          <p:cNvSpPr txBox="1"/>
          <p:nvPr>
            <p:ph idx="4" type="subTitle"/>
          </p:nvPr>
        </p:nvSpPr>
        <p:spPr>
          <a:xfrm>
            <a:off x="255975" y="1548360"/>
            <a:ext cx="4131900" cy="254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8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cxnSp>
        <p:nvCxnSpPr>
          <p:cNvPr id="59" name="Google Shape;59;p8"/>
          <p:cNvCxnSpPr>
            <a:stCxn id="60" idx="2"/>
            <a:endCxn id="61" idx="6"/>
          </p:cNvCxnSpPr>
          <p:nvPr/>
        </p:nvCxnSpPr>
        <p:spPr>
          <a:xfrm>
            <a:off x="7312308" y="609469"/>
            <a:ext cx="18315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1" name="Google Shape;61;p8"/>
          <p:cNvSpPr/>
          <p:nvPr/>
        </p:nvSpPr>
        <p:spPr>
          <a:xfrm>
            <a:off x="7925052" y="0"/>
            <a:ext cx="1218900" cy="1218900"/>
          </a:xfrm>
          <a:prstGeom prst="ellipse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" name="Google Shape;62;p8"/>
          <p:cNvSpPr/>
          <p:nvPr/>
        </p:nvSpPr>
        <p:spPr>
          <a:xfrm>
            <a:off x="7503454" y="189104"/>
            <a:ext cx="840900" cy="840900"/>
          </a:xfrm>
          <a:prstGeom prst="ellipse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8"/>
          <p:cNvSpPr/>
          <p:nvPr/>
        </p:nvSpPr>
        <p:spPr>
          <a:xfrm>
            <a:off x="7312308" y="403669"/>
            <a:ext cx="411600" cy="411600"/>
          </a:xfrm>
          <a:prstGeom prst="ellipse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">
  <p:cSld name="BLANK_1_1_1_1_1_1_1_1_1_1_1_3_1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9"/>
          <p:cNvSpPr txBox="1"/>
          <p:nvPr>
            <p:ph idx="1" type="body"/>
          </p:nvPr>
        </p:nvSpPr>
        <p:spPr>
          <a:xfrm>
            <a:off x="255975" y="2020075"/>
            <a:ext cx="18816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65" name="Google Shape;65;p9"/>
          <p:cNvSpPr txBox="1"/>
          <p:nvPr>
            <p:ph idx="2" type="subTitle"/>
          </p:nvPr>
        </p:nvSpPr>
        <p:spPr>
          <a:xfrm>
            <a:off x="255975" y="1718725"/>
            <a:ext cx="1881600" cy="254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8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66" name="Google Shape;66;p9"/>
          <p:cNvSpPr/>
          <p:nvPr/>
        </p:nvSpPr>
        <p:spPr>
          <a:xfrm flipH="1" rot="10800000">
            <a:off x="6692400" y="2691600"/>
            <a:ext cx="2451900" cy="2451900"/>
          </a:xfrm>
          <a:prstGeom prst="rect">
            <a:avLst/>
          </a:prstGeom>
          <a:gradFill>
            <a:gsLst>
              <a:gs pos="0">
                <a:schemeClr val="accent1"/>
              </a:gs>
              <a:gs pos="72000">
                <a:schemeClr val="accent3"/>
              </a:gs>
              <a:gs pos="100000">
                <a:schemeClr val="accent3"/>
              </a:gs>
            </a:gsLst>
            <a:path path="circle">
              <a:fillToRect b="100%" l="100%" r="0%" t="0%"/>
            </a:path>
            <a:tileRect b="0%" l="0%" r="-10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" name="Google Shape;67;p9"/>
          <p:cNvSpPr txBox="1"/>
          <p:nvPr>
            <p:ph type="title"/>
          </p:nvPr>
        </p:nvSpPr>
        <p:spPr>
          <a:xfrm>
            <a:off x="256025" y="213150"/>
            <a:ext cx="5750100" cy="5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68" name="Google Shape;68;p9"/>
          <p:cNvSpPr txBox="1"/>
          <p:nvPr>
            <p:ph idx="3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9" name="Google Shape;69;p9"/>
          <p:cNvSpPr txBox="1"/>
          <p:nvPr>
            <p:ph idx="4" type="body"/>
          </p:nvPr>
        </p:nvSpPr>
        <p:spPr>
          <a:xfrm>
            <a:off x="2558625" y="2020075"/>
            <a:ext cx="18816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70" name="Google Shape;70;p9"/>
          <p:cNvSpPr txBox="1"/>
          <p:nvPr>
            <p:ph idx="5" type="subTitle"/>
          </p:nvPr>
        </p:nvSpPr>
        <p:spPr>
          <a:xfrm>
            <a:off x="2558625" y="1718725"/>
            <a:ext cx="1881600" cy="254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8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71" name="Google Shape;71;p9"/>
          <p:cNvSpPr txBox="1"/>
          <p:nvPr>
            <p:ph idx="6" type="body"/>
          </p:nvPr>
        </p:nvSpPr>
        <p:spPr>
          <a:xfrm>
            <a:off x="4808775" y="2020075"/>
            <a:ext cx="18816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72" name="Google Shape;72;p9"/>
          <p:cNvSpPr txBox="1"/>
          <p:nvPr>
            <p:ph idx="7" type="subTitle"/>
          </p:nvPr>
        </p:nvSpPr>
        <p:spPr>
          <a:xfrm>
            <a:off x="4808775" y="1718725"/>
            <a:ext cx="1881600" cy="254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8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73" name="Google Shape;73;p9"/>
          <p:cNvSpPr txBox="1"/>
          <p:nvPr>
            <p:ph idx="8" type="body"/>
          </p:nvPr>
        </p:nvSpPr>
        <p:spPr>
          <a:xfrm>
            <a:off x="6821675" y="2023213"/>
            <a:ext cx="18816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74" name="Google Shape;74;p9"/>
          <p:cNvSpPr txBox="1"/>
          <p:nvPr>
            <p:ph idx="9" type="subTitle"/>
          </p:nvPr>
        </p:nvSpPr>
        <p:spPr>
          <a:xfrm>
            <a:off x="7058925" y="1718725"/>
            <a:ext cx="1881600" cy="254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8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75" name="Google Shape;75;p9"/>
          <p:cNvSpPr txBox="1"/>
          <p:nvPr>
            <p:ph idx="13" type="subTitle"/>
          </p:nvPr>
        </p:nvSpPr>
        <p:spPr>
          <a:xfrm>
            <a:off x="255975" y="1132938"/>
            <a:ext cx="1881600" cy="145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800"/>
              <a:buNone/>
              <a:defRPr i="1" sz="1000">
                <a:latin typeface="Source Serif 4"/>
                <a:ea typeface="Source Serif 4"/>
                <a:cs typeface="Source Serif 4"/>
                <a:sym typeface="Source Serif 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76" name="Google Shape;76;p9"/>
          <p:cNvSpPr txBox="1"/>
          <p:nvPr>
            <p:ph idx="14" type="subTitle"/>
          </p:nvPr>
        </p:nvSpPr>
        <p:spPr>
          <a:xfrm>
            <a:off x="2558625" y="1132938"/>
            <a:ext cx="1881600" cy="145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800"/>
              <a:buNone/>
              <a:defRPr i="1" sz="1000">
                <a:latin typeface="Source Serif 4"/>
                <a:ea typeface="Source Serif 4"/>
                <a:cs typeface="Source Serif 4"/>
                <a:sym typeface="Source Serif 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77" name="Google Shape;77;p9"/>
          <p:cNvSpPr txBox="1"/>
          <p:nvPr>
            <p:ph idx="15" type="subTitle"/>
          </p:nvPr>
        </p:nvSpPr>
        <p:spPr>
          <a:xfrm>
            <a:off x="4808775" y="1132938"/>
            <a:ext cx="1881600" cy="145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800"/>
              <a:buNone/>
              <a:defRPr i="1" sz="1000">
                <a:latin typeface="Source Serif 4"/>
                <a:ea typeface="Source Serif 4"/>
                <a:cs typeface="Source Serif 4"/>
                <a:sym typeface="Source Serif 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78" name="Google Shape;78;p9"/>
          <p:cNvSpPr txBox="1"/>
          <p:nvPr>
            <p:ph idx="16" type="subTitle"/>
          </p:nvPr>
        </p:nvSpPr>
        <p:spPr>
          <a:xfrm>
            <a:off x="7058925" y="1132938"/>
            <a:ext cx="1881600" cy="145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800"/>
              <a:buNone/>
              <a:defRPr i="1" sz="1000">
                <a:latin typeface="Source Serif 4"/>
                <a:ea typeface="Source Serif 4"/>
                <a:cs typeface="Source Serif 4"/>
                <a:sym typeface="Source Serif 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-section 2 content display">
  <p:cSld name="BLANK_1_1_1_1_1_1_1_1_1_1_1_2_1_4">
    <p:bg>
      <p:bgPr>
        <a:solidFill>
          <a:schemeClr val="lt1"/>
        </a:soli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0"/>
          <p:cNvSpPr/>
          <p:nvPr/>
        </p:nvSpPr>
        <p:spPr>
          <a:xfrm>
            <a:off x="8141300" y="200278"/>
            <a:ext cx="823800" cy="198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0"/>
          <p:cNvSpPr/>
          <p:nvPr/>
        </p:nvSpPr>
        <p:spPr>
          <a:xfrm>
            <a:off x="0" y="1218975"/>
            <a:ext cx="9144000" cy="3924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2" name="Google Shape;82;p10"/>
          <p:cNvSpPr txBox="1"/>
          <p:nvPr>
            <p:ph type="title"/>
          </p:nvPr>
        </p:nvSpPr>
        <p:spPr>
          <a:xfrm>
            <a:off x="256025" y="213150"/>
            <a:ext cx="5750100" cy="5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83" name="Google Shape;83;p10"/>
          <p:cNvSpPr/>
          <p:nvPr/>
        </p:nvSpPr>
        <p:spPr>
          <a:xfrm>
            <a:off x="7643840" y="0"/>
            <a:ext cx="658800" cy="6588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" name="Google Shape;84;p10"/>
          <p:cNvSpPr/>
          <p:nvPr/>
        </p:nvSpPr>
        <p:spPr>
          <a:xfrm>
            <a:off x="7312266" y="887434"/>
            <a:ext cx="331500" cy="3315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" name="Google Shape;85;p10"/>
          <p:cNvSpPr/>
          <p:nvPr/>
        </p:nvSpPr>
        <p:spPr>
          <a:xfrm>
            <a:off x="8302516" y="377490"/>
            <a:ext cx="841500" cy="8415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" name="Google Shape;86;p10"/>
          <p:cNvSpPr/>
          <p:nvPr/>
        </p:nvSpPr>
        <p:spPr>
          <a:xfrm>
            <a:off x="8676264" y="751239"/>
            <a:ext cx="94200" cy="942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7" name="Google Shape;87;p10"/>
          <p:cNvCxnSpPr>
            <a:stCxn id="86" idx="7"/>
            <a:endCxn id="83" idx="7"/>
          </p:cNvCxnSpPr>
          <p:nvPr/>
        </p:nvCxnSpPr>
        <p:spPr>
          <a:xfrm rot="10800000">
            <a:off x="8206169" y="96334"/>
            <a:ext cx="550500" cy="6687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8" name="Google Shape;88;p10"/>
          <p:cNvCxnSpPr>
            <a:stCxn id="86" idx="4"/>
          </p:cNvCxnSpPr>
          <p:nvPr/>
        </p:nvCxnSpPr>
        <p:spPr>
          <a:xfrm flipH="1">
            <a:off x="7517364" y="845439"/>
            <a:ext cx="1206000" cy="3696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9" name="Google Shape;89;p10"/>
          <p:cNvCxnSpPr/>
          <p:nvPr/>
        </p:nvCxnSpPr>
        <p:spPr>
          <a:xfrm flipH="1" rot="10800000">
            <a:off x="7323426" y="233734"/>
            <a:ext cx="335400" cy="759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0" name="Google Shape;90;p10"/>
          <p:cNvSpPr txBox="1"/>
          <p:nvPr>
            <p:ph idx="1" type="body"/>
          </p:nvPr>
        </p:nvSpPr>
        <p:spPr>
          <a:xfrm>
            <a:off x="255975" y="1547275"/>
            <a:ext cx="36396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91" name="Google Shape;91;p10"/>
          <p:cNvSpPr txBox="1"/>
          <p:nvPr>
            <p:ph idx="2" type="body"/>
          </p:nvPr>
        </p:nvSpPr>
        <p:spPr>
          <a:xfrm>
            <a:off x="1994150" y="3231050"/>
            <a:ext cx="2458500" cy="1658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92" name="Google Shape;92;p10"/>
          <p:cNvSpPr/>
          <p:nvPr>
            <p:ph idx="3" type="pic"/>
          </p:nvPr>
        </p:nvSpPr>
        <p:spPr>
          <a:xfrm>
            <a:off x="255950" y="2983150"/>
            <a:ext cx="1588200" cy="1904400"/>
          </a:xfrm>
          <a:prstGeom prst="rect">
            <a:avLst/>
          </a:prstGeom>
          <a:noFill/>
          <a:ln>
            <a:noFill/>
          </a:ln>
        </p:spPr>
      </p:sp>
      <p:sp>
        <p:nvSpPr>
          <p:cNvPr id="93" name="Google Shape;93;p10"/>
          <p:cNvSpPr txBox="1"/>
          <p:nvPr>
            <p:ph idx="4" type="subTitle"/>
          </p:nvPr>
        </p:nvSpPr>
        <p:spPr>
          <a:xfrm>
            <a:off x="1994150" y="2994050"/>
            <a:ext cx="2458500" cy="164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94" name="Google Shape;94;p10"/>
          <p:cNvSpPr txBox="1"/>
          <p:nvPr>
            <p:ph idx="5" type="body"/>
          </p:nvPr>
        </p:nvSpPr>
        <p:spPr>
          <a:xfrm>
            <a:off x="6429400" y="3231850"/>
            <a:ext cx="2458500" cy="1658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95" name="Google Shape;95;p10"/>
          <p:cNvSpPr/>
          <p:nvPr>
            <p:ph idx="6" type="pic"/>
          </p:nvPr>
        </p:nvSpPr>
        <p:spPr>
          <a:xfrm>
            <a:off x="4691200" y="2983950"/>
            <a:ext cx="1588200" cy="1904400"/>
          </a:xfrm>
          <a:prstGeom prst="rect">
            <a:avLst/>
          </a:prstGeom>
          <a:noFill/>
          <a:ln>
            <a:noFill/>
          </a:ln>
        </p:spPr>
      </p:sp>
      <p:sp>
        <p:nvSpPr>
          <p:cNvPr id="96" name="Google Shape;96;p10"/>
          <p:cNvSpPr txBox="1"/>
          <p:nvPr>
            <p:ph idx="7" type="subTitle"/>
          </p:nvPr>
        </p:nvSpPr>
        <p:spPr>
          <a:xfrm>
            <a:off x="6429400" y="2994850"/>
            <a:ext cx="2458500" cy="164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97" name="Google Shape;97;p10"/>
          <p:cNvSpPr txBox="1"/>
          <p:nvPr>
            <p:ph idx="8" type="body"/>
          </p:nvPr>
        </p:nvSpPr>
        <p:spPr>
          <a:xfrm>
            <a:off x="4882425" y="1547275"/>
            <a:ext cx="36396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-section 3">
  <p:cSld name="BLANK_1_1_1_1_1_1_1_1_1_1_1_2_1_3">
    <p:bg>
      <p:bgPr>
        <a:solidFill>
          <a:schemeClr val="dk2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"/>
          <p:cNvSpPr/>
          <p:nvPr/>
        </p:nvSpPr>
        <p:spPr>
          <a:xfrm>
            <a:off x="8141300" y="200278"/>
            <a:ext cx="823800" cy="198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0" name="Google Shape;100;p11"/>
          <p:cNvSpPr/>
          <p:nvPr/>
        </p:nvSpPr>
        <p:spPr>
          <a:xfrm>
            <a:off x="0" y="1218975"/>
            <a:ext cx="9144000" cy="3924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" name="Google Shape;101;p11"/>
          <p:cNvSpPr txBox="1"/>
          <p:nvPr>
            <p:ph type="title"/>
          </p:nvPr>
        </p:nvSpPr>
        <p:spPr>
          <a:xfrm>
            <a:off x="256025" y="213150"/>
            <a:ext cx="5750100" cy="5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102" name="Google Shape;102;p11"/>
          <p:cNvSpPr/>
          <p:nvPr/>
        </p:nvSpPr>
        <p:spPr>
          <a:xfrm flipH="1">
            <a:off x="7595967" y="280050"/>
            <a:ext cx="658800" cy="6588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3" name="Google Shape;103;p11"/>
          <p:cNvSpPr/>
          <p:nvPr/>
        </p:nvSpPr>
        <p:spPr>
          <a:xfrm flipH="1">
            <a:off x="7759616" y="443699"/>
            <a:ext cx="331500" cy="3315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4" name="Google Shape;104;p11"/>
          <p:cNvSpPr/>
          <p:nvPr/>
        </p:nvSpPr>
        <p:spPr>
          <a:xfrm flipH="1">
            <a:off x="7925104" y="4"/>
            <a:ext cx="1218900" cy="12189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" name="Google Shape;105;p11"/>
          <p:cNvSpPr/>
          <p:nvPr/>
        </p:nvSpPr>
        <p:spPr>
          <a:xfrm flipH="1">
            <a:off x="7878268" y="562339"/>
            <a:ext cx="94200" cy="942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6" name="Google Shape;106;p11"/>
          <p:cNvSpPr txBox="1"/>
          <p:nvPr>
            <p:ph idx="1" type="body"/>
          </p:nvPr>
        </p:nvSpPr>
        <p:spPr>
          <a:xfrm>
            <a:off x="255975" y="1547275"/>
            <a:ext cx="36396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107" name="Google Shape;107;p11"/>
          <p:cNvSpPr txBox="1"/>
          <p:nvPr>
            <p:ph idx="2" type="body"/>
          </p:nvPr>
        </p:nvSpPr>
        <p:spPr>
          <a:xfrm>
            <a:off x="4882425" y="1547275"/>
            <a:ext cx="36396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-section 4">
  <p:cSld name="BLANK_1_1_1_1_1_1_1_1_1_1_1_2_1_3_1">
    <p:bg>
      <p:bgPr>
        <a:solidFill>
          <a:schemeClr val="dk2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2"/>
          <p:cNvSpPr/>
          <p:nvPr/>
        </p:nvSpPr>
        <p:spPr>
          <a:xfrm>
            <a:off x="0" y="1218975"/>
            <a:ext cx="9144000" cy="3924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0" name="Google Shape;110;p12"/>
          <p:cNvSpPr/>
          <p:nvPr/>
        </p:nvSpPr>
        <p:spPr>
          <a:xfrm>
            <a:off x="8141300" y="200278"/>
            <a:ext cx="823800" cy="198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" name="Google Shape;111;p12"/>
          <p:cNvSpPr txBox="1"/>
          <p:nvPr>
            <p:ph type="title"/>
          </p:nvPr>
        </p:nvSpPr>
        <p:spPr>
          <a:xfrm>
            <a:off x="256025" y="213150"/>
            <a:ext cx="5750100" cy="5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112" name="Google Shape;112;p12"/>
          <p:cNvSpPr/>
          <p:nvPr/>
        </p:nvSpPr>
        <p:spPr>
          <a:xfrm flipH="1">
            <a:off x="7595967" y="280050"/>
            <a:ext cx="658800" cy="6588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" name="Google Shape;113;p12"/>
          <p:cNvSpPr/>
          <p:nvPr/>
        </p:nvSpPr>
        <p:spPr>
          <a:xfrm flipH="1">
            <a:off x="7759616" y="443699"/>
            <a:ext cx="331500" cy="3315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4" name="Google Shape;114;p12"/>
          <p:cNvSpPr/>
          <p:nvPr/>
        </p:nvSpPr>
        <p:spPr>
          <a:xfrm flipH="1">
            <a:off x="7925104" y="4"/>
            <a:ext cx="1218900" cy="12189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5" name="Google Shape;115;p12"/>
          <p:cNvSpPr/>
          <p:nvPr/>
        </p:nvSpPr>
        <p:spPr>
          <a:xfrm flipH="1">
            <a:off x="7878268" y="562339"/>
            <a:ext cx="94200" cy="942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6" name="Google Shape;116;p12"/>
          <p:cNvSpPr txBox="1"/>
          <p:nvPr>
            <p:ph idx="1" type="body"/>
          </p:nvPr>
        </p:nvSpPr>
        <p:spPr>
          <a:xfrm>
            <a:off x="255975" y="1547275"/>
            <a:ext cx="36396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117" name="Google Shape;117;p12"/>
          <p:cNvSpPr txBox="1"/>
          <p:nvPr>
            <p:ph idx="2" type="body"/>
          </p:nvPr>
        </p:nvSpPr>
        <p:spPr>
          <a:xfrm>
            <a:off x="444125" y="4243800"/>
            <a:ext cx="2402100" cy="457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118" name="Google Shape;118;p12"/>
          <p:cNvSpPr txBox="1"/>
          <p:nvPr>
            <p:ph idx="3" type="body"/>
          </p:nvPr>
        </p:nvSpPr>
        <p:spPr>
          <a:xfrm>
            <a:off x="3370950" y="4243800"/>
            <a:ext cx="2402100" cy="457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119" name="Google Shape;119;p12"/>
          <p:cNvSpPr txBox="1"/>
          <p:nvPr>
            <p:ph idx="4" type="body"/>
          </p:nvPr>
        </p:nvSpPr>
        <p:spPr>
          <a:xfrm>
            <a:off x="6297725" y="4243800"/>
            <a:ext cx="2402100" cy="457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120" name="Google Shape;120;p12"/>
          <p:cNvSpPr txBox="1"/>
          <p:nvPr>
            <p:ph idx="5" type="title"/>
          </p:nvPr>
        </p:nvSpPr>
        <p:spPr>
          <a:xfrm>
            <a:off x="444125" y="3094675"/>
            <a:ext cx="24021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121" name="Google Shape;121;p12"/>
          <p:cNvSpPr txBox="1"/>
          <p:nvPr>
            <p:ph idx="6" type="title"/>
          </p:nvPr>
        </p:nvSpPr>
        <p:spPr>
          <a:xfrm>
            <a:off x="3370950" y="3094675"/>
            <a:ext cx="24021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122" name="Google Shape;122;p12"/>
          <p:cNvSpPr txBox="1"/>
          <p:nvPr>
            <p:ph idx="7" type="title"/>
          </p:nvPr>
        </p:nvSpPr>
        <p:spPr>
          <a:xfrm>
            <a:off x="6297775" y="3094675"/>
            <a:ext cx="24021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-section 6">
  <p:cSld name="BLANK_1_1_1_1_1_1_1_1_1_1_1_2_1_2_2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3"/>
          <p:cNvSpPr txBox="1"/>
          <p:nvPr>
            <p:ph type="title"/>
          </p:nvPr>
        </p:nvSpPr>
        <p:spPr>
          <a:xfrm>
            <a:off x="256025" y="213150"/>
            <a:ext cx="5750100" cy="5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125" name="Google Shape;125;p13"/>
          <p:cNvSpPr txBox="1"/>
          <p:nvPr>
            <p:ph idx="1" type="body"/>
          </p:nvPr>
        </p:nvSpPr>
        <p:spPr>
          <a:xfrm>
            <a:off x="255975" y="1547275"/>
            <a:ext cx="36396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126" name="Google Shape;126;p13"/>
          <p:cNvSpPr txBox="1"/>
          <p:nvPr>
            <p:ph idx="2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7" name="Google Shape;127;p13"/>
          <p:cNvSpPr txBox="1"/>
          <p:nvPr>
            <p:ph idx="3" type="title"/>
          </p:nvPr>
        </p:nvSpPr>
        <p:spPr>
          <a:xfrm>
            <a:off x="3622350" y="3410283"/>
            <a:ext cx="1899300" cy="714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5600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56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56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56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56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56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56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56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5600"/>
            </a:lvl9pPr>
          </a:lstStyle>
          <a:p/>
        </p:txBody>
      </p:sp>
      <p:sp>
        <p:nvSpPr>
          <p:cNvPr id="128" name="Google Shape;128;p13"/>
          <p:cNvSpPr txBox="1"/>
          <p:nvPr>
            <p:ph idx="4" type="subTitle"/>
          </p:nvPr>
        </p:nvSpPr>
        <p:spPr>
          <a:xfrm>
            <a:off x="3729900" y="4217102"/>
            <a:ext cx="16842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9" name="Google Shape;129;p13"/>
          <p:cNvSpPr txBox="1"/>
          <p:nvPr>
            <p:ph idx="5" type="title"/>
          </p:nvPr>
        </p:nvSpPr>
        <p:spPr>
          <a:xfrm>
            <a:off x="574363" y="3410283"/>
            <a:ext cx="1899300" cy="714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5600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56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56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56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56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56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56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56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5600"/>
            </a:lvl9pPr>
          </a:lstStyle>
          <a:p/>
        </p:txBody>
      </p:sp>
      <p:sp>
        <p:nvSpPr>
          <p:cNvPr id="130" name="Google Shape;130;p13"/>
          <p:cNvSpPr txBox="1"/>
          <p:nvPr>
            <p:ph idx="6" type="subTitle"/>
          </p:nvPr>
        </p:nvSpPr>
        <p:spPr>
          <a:xfrm>
            <a:off x="681913" y="4217102"/>
            <a:ext cx="16842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1" name="Google Shape;131;p13"/>
          <p:cNvSpPr txBox="1"/>
          <p:nvPr>
            <p:ph idx="7" type="title"/>
          </p:nvPr>
        </p:nvSpPr>
        <p:spPr>
          <a:xfrm>
            <a:off x="6670325" y="3410283"/>
            <a:ext cx="1899300" cy="714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5600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56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56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56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56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56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56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56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5600"/>
            </a:lvl9pPr>
          </a:lstStyle>
          <a:p/>
        </p:txBody>
      </p:sp>
      <p:sp>
        <p:nvSpPr>
          <p:cNvPr id="132" name="Google Shape;132;p13"/>
          <p:cNvSpPr txBox="1"/>
          <p:nvPr>
            <p:ph idx="8" type="subTitle"/>
          </p:nvPr>
        </p:nvSpPr>
        <p:spPr>
          <a:xfrm>
            <a:off x="6777875" y="4217102"/>
            <a:ext cx="16842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-section 7">
  <p:cSld name="BLANK_1_1_1_1_1_1_1_1_1_1_1_2_1_2_2_1">
    <p:bg>
      <p:bgPr>
        <a:solidFill>
          <a:schemeClr val="dk2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4"/>
          <p:cNvSpPr/>
          <p:nvPr/>
        </p:nvSpPr>
        <p:spPr>
          <a:xfrm>
            <a:off x="0" y="1218975"/>
            <a:ext cx="9144000" cy="3924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5" name="Google Shape;135;p14"/>
          <p:cNvSpPr txBox="1"/>
          <p:nvPr>
            <p:ph type="title"/>
          </p:nvPr>
        </p:nvSpPr>
        <p:spPr>
          <a:xfrm>
            <a:off x="256025" y="213150"/>
            <a:ext cx="5750100" cy="5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136" name="Google Shape;136;p14"/>
          <p:cNvSpPr txBox="1"/>
          <p:nvPr>
            <p:ph idx="1" type="body"/>
          </p:nvPr>
        </p:nvSpPr>
        <p:spPr>
          <a:xfrm>
            <a:off x="255975" y="1547275"/>
            <a:ext cx="36396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137" name="Google Shape;137;p14"/>
          <p:cNvSpPr/>
          <p:nvPr/>
        </p:nvSpPr>
        <p:spPr>
          <a:xfrm flipH="1">
            <a:off x="7595967" y="280050"/>
            <a:ext cx="658800" cy="6588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8" name="Google Shape;138;p14"/>
          <p:cNvSpPr/>
          <p:nvPr/>
        </p:nvSpPr>
        <p:spPr>
          <a:xfrm flipH="1">
            <a:off x="7759616" y="443699"/>
            <a:ext cx="331500" cy="3315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9" name="Google Shape;139;p14"/>
          <p:cNvSpPr/>
          <p:nvPr/>
        </p:nvSpPr>
        <p:spPr>
          <a:xfrm flipH="1">
            <a:off x="7925104" y="4"/>
            <a:ext cx="1218900" cy="12189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0" name="Google Shape;140;p14"/>
          <p:cNvSpPr/>
          <p:nvPr/>
        </p:nvSpPr>
        <p:spPr>
          <a:xfrm flipH="1">
            <a:off x="7878268" y="562339"/>
            <a:ext cx="94200" cy="942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1" name="Google Shape;141;p14"/>
          <p:cNvSpPr txBox="1"/>
          <p:nvPr>
            <p:ph idx="2" type="title"/>
          </p:nvPr>
        </p:nvSpPr>
        <p:spPr>
          <a:xfrm>
            <a:off x="3622350" y="3410283"/>
            <a:ext cx="1899300" cy="714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5600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56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56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56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56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56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56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56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5600"/>
            </a:lvl9pPr>
          </a:lstStyle>
          <a:p/>
        </p:txBody>
      </p:sp>
      <p:sp>
        <p:nvSpPr>
          <p:cNvPr id="142" name="Google Shape;142;p14"/>
          <p:cNvSpPr txBox="1"/>
          <p:nvPr>
            <p:ph idx="3" type="subTitle"/>
          </p:nvPr>
        </p:nvSpPr>
        <p:spPr>
          <a:xfrm>
            <a:off x="3729900" y="4217102"/>
            <a:ext cx="16842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3" name="Google Shape;143;p14"/>
          <p:cNvSpPr txBox="1"/>
          <p:nvPr>
            <p:ph idx="4" type="title"/>
          </p:nvPr>
        </p:nvSpPr>
        <p:spPr>
          <a:xfrm>
            <a:off x="574363" y="3410283"/>
            <a:ext cx="1899300" cy="714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5600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56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56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56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56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56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56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56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5600"/>
            </a:lvl9pPr>
          </a:lstStyle>
          <a:p/>
        </p:txBody>
      </p:sp>
      <p:sp>
        <p:nvSpPr>
          <p:cNvPr id="144" name="Google Shape;144;p14"/>
          <p:cNvSpPr txBox="1"/>
          <p:nvPr>
            <p:ph idx="5" type="subTitle"/>
          </p:nvPr>
        </p:nvSpPr>
        <p:spPr>
          <a:xfrm>
            <a:off x="681913" y="4217102"/>
            <a:ext cx="16842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5" name="Google Shape;145;p14"/>
          <p:cNvSpPr txBox="1"/>
          <p:nvPr>
            <p:ph idx="6" type="title"/>
          </p:nvPr>
        </p:nvSpPr>
        <p:spPr>
          <a:xfrm>
            <a:off x="6670325" y="3410283"/>
            <a:ext cx="1899300" cy="71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5600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56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56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56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56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56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56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56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5600"/>
            </a:lvl9pPr>
          </a:lstStyle>
          <a:p/>
        </p:txBody>
      </p:sp>
      <p:sp>
        <p:nvSpPr>
          <p:cNvPr id="146" name="Google Shape;146;p14"/>
          <p:cNvSpPr txBox="1"/>
          <p:nvPr>
            <p:ph idx="7" type="subTitle"/>
          </p:nvPr>
        </p:nvSpPr>
        <p:spPr>
          <a:xfrm>
            <a:off x="6777875" y="4217102"/>
            <a:ext cx="16842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-section 8">
  <p:cSld name="BLANK_1_1_1_1_1_1_1_1_1_1_1_2_1_5">
    <p:bg>
      <p:bgPr>
        <a:solidFill>
          <a:schemeClr val="lt1"/>
        </a:solid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5"/>
          <p:cNvSpPr/>
          <p:nvPr/>
        </p:nvSpPr>
        <p:spPr>
          <a:xfrm>
            <a:off x="8141300" y="200278"/>
            <a:ext cx="823800" cy="198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5"/>
          <p:cNvSpPr/>
          <p:nvPr/>
        </p:nvSpPr>
        <p:spPr>
          <a:xfrm>
            <a:off x="0" y="1218975"/>
            <a:ext cx="9144000" cy="3924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0" name="Google Shape;150;p15"/>
          <p:cNvSpPr txBox="1"/>
          <p:nvPr>
            <p:ph type="title"/>
          </p:nvPr>
        </p:nvSpPr>
        <p:spPr>
          <a:xfrm>
            <a:off x="256025" y="213150"/>
            <a:ext cx="5750100" cy="5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151" name="Google Shape;151;p15"/>
          <p:cNvSpPr/>
          <p:nvPr/>
        </p:nvSpPr>
        <p:spPr>
          <a:xfrm>
            <a:off x="7643840" y="0"/>
            <a:ext cx="658800" cy="6588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2" name="Google Shape;152;p15"/>
          <p:cNvSpPr/>
          <p:nvPr/>
        </p:nvSpPr>
        <p:spPr>
          <a:xfrm>
            <a:off x="7312266" y="887434"/>
            <a:ext cx="331500" cy="3315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3" name="Google Shape;153;p15"/>
          <p:cNvSpPr/>
          <p:nvPr/>
        </p:nvSpPr>
        <p:spPr>
          <a:xfrm>
            <a:off x="8302516" y="377490"/>
            <a:ext cx="841500" cy="8415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4" name="Google Shape;154;p15"/>
          <p:cNvSpPr/>
          <p:nvPr/>
        </p:nvSpPr>
        <p:spPr>
          <a:xfrm>
            <a:off x="8676264" y="751239"/>
            <a:ext cx="94200" cy="942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55" name="Google Shape;155;p15"/>
          <p:cNvCxnSpPr>
            <a:stCxn id="154" idx="7"/>
            <a:endCxn id="151" idx="7"/>
          </p:cNvCxnSpPr>
          <p:nvPr/>
        </p:nvCxnSpPr>
        <p:spPr>
          <a:xfrm rot="10800000">
            <a:off x="8206169" y="96334"/>
            <a:ext cx="550500" cy="6687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6" name="Google Shape;156;p15"/>
          <p:cNvCxnSpPr>
            <a:stCxn id="154" idx="4"/>
          </p:cNvCxnSpPr>
          <p:nvPr/>
        </p:nvCxnSpPr>
        <p:spPr>
          <a:xfrm flipH="1">
            <a:off x="7517364" y="845439"/>
            <a:ext cx="1206000" cy="3696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7" name="Google Shape;157;p15"/>
          <p:cNvCxnSpPr/>
          <p:nvPr/>
        </p:nvCxnSpPr>
        <p:spPr>
          <a:xfrm flipH="1" rot="10800000">
            <a:off x="7323426" y="233734"/>
            <a:ext cx="335400" cy="759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8" name="Google Shape;158;p15"/>
          <p:cNvSpPr txBox="1"/>
          <p:nvPr>
            <p:ph idx="1" type="body"/>
          </p:nvPr>
        </p:nvSpPr>
        <p:spPr>
          <a:xfrm>
            <a:off x="255975" y="1547275"/>
            <a:ext cx="36396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159" name="Google Shape;159;p15"/>
          <p:cNvSpPr txBox="1"/>
          <p:nvPr>
            <p:ph idx="2" type="title"/>
          </p:nvPr>
        </p:nvSpPr>
        <p:spPr>
          <a:xfrm>
            <a:off x="112425" y="3522983"/>
            <a:ext cx="1899300" cy="714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60" name="Google Shape;160;p15"/>
          <p:cNvSpPr txBox="1"/>
          <p:nvPr>
            <p:ph idx="3" type="subTitle"/>
          </p:nvPr>
        </p:nvSpPr>
        <p:spPr>
          <a:xfrm>
            <a:off x="459075" y="4178725"/>
            <a:ext cx="12060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9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61" name="Google Shape;161;p15"/>
          <p:cNvSpPr txBox="1"/>
          <p:nvPr>
            <p:ph idx="4" type="title"/>
          </p:nvPr>
        </p:nvSpPr>
        <p:spPr>
          <a:xfrm>
            <a:off x="4718600" y="3522983"/>
            <a:ext cx="1899300" cy="714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62" name="Google Shape;162;p15"/>
          <p:cNvSpPr txBox="1"/>
          <p:nvPr>
            <p:ph idx="5" type="subTitle"/>
          </p:nvPr>
        </p:nvSpPr>
        <p:spPr>
          <a:xfrm>
            <a:off x="5065250" y="4178725"/>
            <a:ext cx="12060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9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63" name="Google Shape;163;p15"/>
          <p:cNvSpPr txBox="1"/>
          <p:nvPr>
            <p:ph idx="6" type="body"/>
          </p:nvPr>
        </p:nvSpPr>
        <p:spPr>
          <a:xfrm>
            <a:off x="6880375" y="3231050"/>
            <a:ext cx="20307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164" name="Google Shape;164;p15"/>
          <p:cNvSpPr txBox="1"/>
          <p:nvPr>
            <p:ph idx="7" type="subTitle"/>
          </p:nvPr>
        </p:nvSpPr>
        <p:spPr>
          <a:xfrm>
            <a:off x="6880375" y="2984750"/>
            <a:ext cx="2030700" cy="24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65" name="Google Shape;165;p15"/>
          <p:cNvSpPr txBox="1"/>
          <p:nvPr>
            <p:ph idx="8" type="subTitle"/>
          </p:nvPr>
        </p:nvSpPr>
        <p:spPr>
          <a:xfrm>
            <a:off x="2274000" y="2984750"/>
            <a:ext cx="2030700" cy="24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66" name="Google Shape;166;p15"/>
          <p:cNvSpPr txBox="1"/>
          <p:nvPr>
            <p:ph idx="9" type="body"/>
          </p:nvPr>
        </p:nvSpPr>
        <p:spPr>
          <a:xfrm>
            <a:off x="2274000" y="3231050"/>
            <a:ext cx="20307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-section 9">
  <p:cSld name="BLANK_1_1_1_1_1_1_1_1_1_1_1_2_1_6">
    <p:bg>
      <p:bgPr>
        <a:solidFill>
          <a:schemeClr val="lt1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6"/>
          <p:cNvSpPr/>
          <p:nvPr/>
        </p:nvSpPr>
        <p:spPr>
          <a:xfrm>
            <a:off x="0" y="1218975"/>
            <a:ext cx="9144000" cy="3924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9" name="Google Shape;169;p16"/>
          <p:cNvSpPr txBox="1"/>
          <p:nvPr>
            <p:ph idx="1" type="body"/>
          </p:nvPr>
        </p:nvSpPr>
        <p:spPr>
          <a:xfrm>
            <a:off x="422609" y="4243800"/>
            <a:ext cx="1728600" cy="457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170" name="Google Shape;170;p16"/>
          <p:cNvSpPr txBox="1"/>
          <p:nvPr>
            <p:ph idx="2" type="body"/>
          </p:nvPr>
        </p:nvSpPr>
        <p:spPr>
          <a:xfrm>
            <a:off x="2614838" y="4243800"/>
            <a:ext cx="1728600" cy="457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171" name="Google Shape;171;p16"/>
          <p:cNvSpPr txBox="1"/>
          <p:nvPr>
            <p:ph idx="3" type="body"/>
          </p:nvPr>
        </p:nvSpPr>
        <p:spPr>
          <a:xfrm>
            <a:off x="4785550" y="4243800"/>
            <a:ext cx="1728600" cy="457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172" name="Google Shape;172;p16"/>
          <p:cNvSpPr txBox="1"/>
          <p:nvPr>
            <p:ph idx="4" type="body"/>
          </p:nvPr>
        </p:nvSpPr>
        <p:spPr>
          <a:xfrm>
            <a:off x="6956263" y="4243800"/>
            <a:ext cx="1728600" cy="457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173" name="Google Shape;173;p16"/>
          <p:cNvSpPr txBox="1"/>
          <p:nvPr>
            <p:ph type="title"/>
          </p:nvPr>
        </p:nvSpPr>
        <p:spPr>
          <a:xfrm>
            <a:off x="422609" y="3094675"/>
            <a:ext cx="17286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174" name="Google Shape;174;p16"/>
          <p:cNvSpPr txBox="1"/>
          <p:nvPr>
            <p:ph idx="5" type="title"/>
          </p:nvPr>
        </p:nvSpPr>
        <p:spPr>
          <a:xfrm>
            <a:off x="2614838" y="3094675"/>
            <a:ext cx="17286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175" name="Google Shape;175;p16"/>
          <p:cNvSpPr txBox="1"/>
          <p:nvPr>
            <p:ph idx="6" type="title"/>
          </p:nvPr>
        </p:nvSpPr>
        <p:spPr>
          <a:xfrm>
            <a:off x="4785550" y="3094675"/>
            <a:ext cx="1728600" cy="3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176" name="Google Shape;176;p16"/>
          <p:cNvSpPr txBox="1"/>
          <p:nvPr>
            <p:ph idx="7" type="title"/>
          </p:nvPr>
        </p:nvSpPr>
        <p:spPr>
          <a:xfrm>
            <a:off x="6956263" y="3094675"/>
            <a:ext cx="17286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177" name="Google Shape;177;p16"/>
          <p:cNvSpPr/>
          <p:nvPr/>
        </p:nvSpPr>
        <p:spPr>
          <a:xfrm>
            <a:off x="8141300" y="200278"/>
            <a:ext cx="823800" cy="198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6"/>
          <p:cNvSpPr txBox="1"/>
          <p:nvPr>
            <p:ph idx="8" type="title"/>
          </p:nvPr>
        </p:nvSpPr>
        <p:spPr>
          <a:xfrm>
            <a:off x="256025" y="213150"/>
            <a:ext cx="5750100" cy="5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179" name="Google Shape;179;p16"/>
          <p:cNvSpPr/>
          <p:nvPr/>
        </p:nvSpPr>
        <p:spPr>
          <a:xfrm>
            <a:off x="7643840" y="0"/>
            <a:ext cx="658800" cy="6588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0" name="Google Shape;180;p16"/>
          <p:cNvSpPr/>
          <p:nvPr/>
        </p:nvSpPr>
        <p:spPr>
          <a:xfrm>
            <a:off x="7312266" y="887434"/>
            <a:ext cx="331500" cy="3315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1" name="Google Shape;181;p16"/>
          <p:cNvSpPr/>
          <p:nvPr/>
        </p:nvSpPr>
        <p:spPr>
          <a:xfrm>
            <a:off x="8302516" y="377490"/>
            <a:ext cx="841500" cy="8415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2" name="Google Shape;182;p16"/>
          <p:cNvSpPr/>
          <p:nvPr/>
        </p:nvSpPr>
        <p:spPr>
          <a:xfrm>
            <a:off x="8676264" y="751239"/>
            <a:ext cx="94200" cy="942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83" name="Google Shape;183;p16"/>
          <p:cNvCxnSpPr>
            <a:stCxn id="182" idx="7"/>
            <a:endCxn id="179" idx="7"/>
          </p:cNvCxnSpPr>
          <p:nvPr/>
        </p:nvCxnSpPr>
        <p:spPr>
          <a:xfrm rot="10800000">
            <a:off x="8206169" y="96334"/>
            <a:ext cx="550500" cy="6687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4" name="Google Shape;184;p16"/>
          <p:cNvCxnSpPr>
            <a:stCxn id="182" idx="4"/>
          </p:cNvCxnSpPr>
          <p:nvPr/>
        </p:nvCxnSpPr>
        <p:spPr>
          <a:xfrm flipH="1">
            <a:off x="7517364" y="845439"/>
            <a:ext cx="1206000" cy="3696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5" name="Google Shape;185;p16"/>
          <p:cNvCxnSpPr/>
          <p:nvPr/>
        </p:nvCxnSpPr>
        <p:spPr>
          <a:xfrm flipH="1" rot="10800000">
            <a:off x="7323426" y="233734"/>
            <a:ext cx="335400" cy="759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6" name="Google Shape;186;p16"/>
          <p:cNvSpPr txBox="1"/>
          <p:nvPr>
            <p:ph idx="9" type="body"/>
          </p:nvPr>
        </p:nvSpPr>
        <p:spPr>
          <a:xfrm>
            <a:off x="255975" y="1547275"/>
            <a:ext cx="36396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-section 4 content display">
  <p:cSld name="BLANK_1_1_1_1_1_1_1_1_1_1_1_2_1_2_1"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7"/>
          <p:cNvSpPr txBox="1"/>
          <p:nvPr>
            <p:ph type="title"/>
          </p:nvPr>
        </p:nvSpPr>
        <p:spPr>
          <a:xfrm>
            <a:off x="256025" y="213150"/>
            <a:ext cx="5750100" cy="5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cxnSp>
        <p:nvCxnSpPr>
          <p:cNvPr id="189" name="Google Shape;189;p17"/>
          <p:cNvCxnSpPr/>
          <p:nvPr/>
        </p:nvCxnSpPr>
        <p:spPr>
          <a:xfrm>
            <a:off x="0" y="1218975"/>
            <a:ext cx="9144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0" name="Google Shape;190;p17"/>
          <p:cNvSpPr txBox="1"/>
          <p:nvPr>
            <p:ph idx="1" type="body"/>
          </p:nvPr>
        </p:nvSpPr>
        <p:spPr>
          <a:xfrm>
            <a:off x="255975" y="1547275"/>
            <a:ext cx="36396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191" name="Google Shape;191;p17"/>
          <p:cNvSpPr txBox="1"/>
          <p:nvPr>
            <p:ph idx="2" type="body"/>
          </p:nvPr>
        </p:nvSpPr>
        <p:spPr>
          <a:xfrm>
            <a:off x="4882425" y="1547275"/>
            <a:ext cx="36396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192" name="Google Shape;192;p17"/>
          <p:cNvSpPr txBox="1"/>
          <p:nvPr>
            <p:ph idx="3" type="body"/>
          </p:nvPr>
        </p:nvSpPr>
        <p:spPr>
          <a:xfrm>
            <a:off x="3582350" y="3224900"/>
            <a:ext cx="3639600" cy="1658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193" name="Google Shape;193;p17"/>
          <p:cNvSpPr txBox="1"/>
          <p:nvPr>
            <p:ph idx="4" type="subTitle"/>
          </p:nvPr>
        </p:nvSpPr>
        <p:spPr>
          <a:xfrm>
            <a:off x="3582350" y="2987900"/>
            <a:ext cx="3639600" cy="164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194" name="Google Shape;194;p17"/>
          <p:cNvSpPr/>
          <p:nvPr>
            <p:ph idx="5" type="pic"/>
          </p:nvPr>
        </p:nvSpPr>
        <p:spPr>
          <a:xfrm>
            <a:off x="256025" y="2987900"/>
            <a:ext cx="3176400" cy="1904400"/>
          </a:xfrm>
          <a:prstGeom prst="rect">
            <a:avLst/>
          </a:prstGeom>
          <a:noFill/>
          <a:ln>
            <a:noFill/>
          </a:ln>
        </p:spPr>
      </p:sp>
      <p:sp>
        <p:nvSpPr>
          <p:cNvPr id="195" name="Google Shape;195;p17"/>
          <p:cNvSpPr txBox="1"/>
          <p:nvPr>
            <p:ph idx="6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Font typeface="Montserra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Font typeface="Montserrat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Font typeface="Montserrat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Font typeface="Montserrat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Font typeface="Montserrat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Font typeface="Montserrat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Font typeface="Montserrat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Font typeface="Montserrat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Font typeface="Montserrat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display with image">
  <p:cSld name="BLANK_1_1_1_1_1_1_1_1_1_1_1_2_1_2_1_1">
    <p:bg>
      <p:bgPr>
        <a:solidFill>
          <a:schemeClr val="lt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8"/>
          <p:cNvSpPr txBox="1"/>
          <p:nvPr>
            <p:ph type="title"/>
          </p:nvPr>
        </p:nvSpPr>
        <p:spPr>
          <a:xfrm>
            <a:off x="256025" y="213150"/>
            <a:ext cx="5750100" cy="5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198" name="Google Shape;198;p18"/>
          <p:cNvSpPr/>
          <p:nvPr>
            <p:ph idx="2" type="pic"/>
          </p:nvPr>
        </p:nvSpPr>
        <p:spPr>
          <a:xfrm>
            <a:off x="6565675" y="6375"/>
            <a:ext cx="25782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99" name="Google Shape;199;p18"/>
          <p:cNvSpPr txBox="1"/>
          <p:nvPr>
            <p:ph idx="1" type="body"/>
          </p:nvPr>
        </p:nvSpPr>
        <p:spPr>
          <a:xfrm>
            <a:off x="256600" y="1672900"/>
            <a:ext cx="1881600" cy="775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200" name="Google Shape;200;p18"/>
          <p:cNvSpPr txBox="1"/>
          <p:nvPr>
            <p:ph idx="3" type="title"/>
          </p:nvPr>
        </p:nvSpPr>
        <p:spPr>
          <a:xfrm>
            <a:off x="256600" y="1383825"/>
            <a:ext cx="18816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01" name="Google Shape;201;p18"/>
          <p:cNvSpPr txBox="1"/>
          <p:nvPr>
            <p:ph idx="4" type="body"/>
          </p:nvPr>
        </p:nvSpPr>
        <p:spPr>
          <a:xfrm>
            <a:off x="256600" y="3630275"/>
            <a:ext cx="1881600" cy="775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202" name="Google Shape;202;p18"/>
          <p:cNvSpPr txBox="1"/>
          <p:nvPr>
            <p:ph idx="5" type="title"/>
          </p:nvPr>
        </p:nvSpPr>
        <p:spPr>
          <a:xfrm>
            <a:off x="256600" y="3341200"/>
            <a:ext cx="18816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03" name="Google Shape;203;p18"/>
          <p:cNvSpPr txBox="1"/>
          <p:nvPr>
            <p:ph idx="6" type="body"/>
          </p:nvPr>
        </p:nvSpPr>
        <p:spPr>
          <a:xfrm>
            <a:off x="2582375" y="1672900"/>
            <a:ext cx="1881600" cy="775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204" name="Google Shape;204;p18"/>
          <p:cNvSpPr txBox="1"/>
          <p:nvPr>
            <p:ph idx="7" type="title"/>
          </p:nvPr>
        </p:nvSpPr>
        <p:spPr>
          <a:xfrm>
            <a:off x="2582375" y="1383825"/>
            <a:ext cx="18816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WOT analysis">
  <p:cSld name="BLANK_1_1_1_1_1_1_1_1_1_1_1_2_1_2_1_1_1">
    <p:bg>
      <p:bgPr>
        <a:solidFill>
          <a:schemeClr val="dk2"/>
        </a:solidFill>
      </p:bgPr>
    </p:bg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9"/>
          <p:cNvSpPr txBox="1"/>
          <p:nvPr>
            <p:ph type="title"/>
          </p:nvPr>
        </p:nvSpPr>
        <p:spPr>
          <a:xfrm>
            <a:off x="256025" y="213150"/>
            <a:ext cx="5750100" cy="5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207" name="Google Shape;207;p19"/>
          <p:cNvSpPr/>
          <p:nvPr/>
        </p:nvSpPr>
        <p:spPr>
          <a:xfrm flipH="1" rot="10800000">
            <a:off x="5434850" y="1434600"/>
            <a:ext cx="3709200" cy="3708900"/>
          </a:xfrm>
          <a:prstGeom prst="rect">
            <a:avLst/>
          </a:prstGeom>
          <a:gradFill>
            <a:gsLst>
              <a:gs pos="0">
                <a:schemeClr val="accent1"/>
              </a:gs>
              <a:gs pos="72000">
                <a:schemeClr val="accent3"/>
              </a:gs>
              <a:gs pos="100000">
                <a:schemeClr val="accent3"/>
              </a:gs>
            </a:gsLst>
            <a:path path="circle">
              <a:fillToRect b="100%" l="100%" r="0%" t="0%"/>
            </a:path>
            <a:tileRect b="0%" l="0%" r="-10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8" name="Google Shape;208;p19"/>
          <p:cNvSpPr txBox="1"/>
          <p:nvPr>
            <p:ph idx="1" type="body"/>
          </p:nvPr>
        </p:nvSpPr>
        <p:spPr>
          <a:xfrm>
            <a:off x="566475" y="1548175"/>
            <a:ext cx="3639600" cy="885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209" name="Google Shape;209;p19"/>
          <p:cNvSpPr txBox="1"/>
          <p:nvPr>
            <p:ph idx="2" type="title"/>
          </p:nvPr>
        </p:nvSpPr>
        <p:spPr>
          <a:xfrm>
            <a:off x="566475" y="1226825"/>
            <a:ext cx="36396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10" name="Google Shape;210;p19"/>
          <p:cNvSpPr txBox="1"/>
          <p:nvPr>
            <p:ph idx="3" type="body"/>
          </p:nvPr>
        </p:nvSpPr>
        <p:spPr>
          <a:xfrm>
            <a:off x="4937950" y="1548175"/>
            <a:ext cx="3639600" cy="885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211" name="Google Shape;211;p19"/>
          <p:cNvSpPr txBox="1"/>
          <p:nvPr>
            <p:ph idx="4" type="title"/>
          </p:nvPr>
        </p:nvSpPr>
        <p:spPr>
          <a:xfrm>
            <a:off x="4937950" y="1226825"/>
            <a:ext cx="36396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12" name="Google Shape;212;p19"/>
          <p:cNvSpPr txBox="1"/>
          <p:nvPr>
            <p:ph idx="5" type="body"/>
          </p:nvPr>
        </p:nvSpPr>
        <p:spPr>
          <a:xfrm>
            <a:off x="4937925" y="3564300"/>
            <a:ext cx="3639600" cy="885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213" name="Google Shape;213;p19"/>
          <p:cNvSpPr txBox="1"/>
          <p:nvPr>
            <p:ph idx="6" type="title"/>
          </p:nvPr>
        </p:nvSpPr>
        <p:spPr>
          <a:xfrm>
            <a:off x="4937925" y="3242950"/>
            <a:ext cx="36396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14" name="Google Shape;214;p19"/>
          <p:cNvSpPr txBox="1"/>
          <p:nvPr>
            <p:ph idx="7" type="body"/>
          </p:nvPr>
        </p:nvSpPr>
        <p:spPr>
          <a:xfrm>
            <a:off x="566500" y="3564300"/>
            <a:ext cx="3639600" cy="885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215" name="Google Shape;215;p19"/>
          <p:cNvSpPr txBox="1"/>
          <p:nvPr>
            <p:ph idx="8" type="title"/>
          </p:nvPr>
        </p:nvSpPr>
        <p:spPr>
          <a:xfrm>
            <a:off x="566500" y="3242950"/>
            <a:ext cx="3639600" cy="18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16" name="Google Shape;216;p19"/>
          <p:cNvSpPr txBox="1"/>
          <p:nvPr>
            <p:ph idx="9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1">
  <p:cSld name="BLANK_1_1_1_1_1_1_1_1_1_1_1_1"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0"/>
          <p:cNvSpPr/>
          <p:nvPr/>
        </p:nvSpPr>
        <p:spPr>
          <a:xfrm flipH="1" rot="10800000">
            <a:off x="6711875" y="2691600"/>
            <a:ext cx="2451900" cy="2451900"/>
          </a:xfrm>
          <a:prstGeom prst="rect">
            <a:avLst/>
          </a:prstGeom>
          <a:gradFill>
            <a:gsLst>
              <a:gs pos="0">
                <a:schemeClr val="accent1"/>
              </a:gs>
              <a:gs pos="72000">
                <a:schemeClr val="accent3"/>
              </a:gs>
              <a:gs pos="100000">
                <a:schemeClr val="accent3"/>
              </a:gs>
            </a:gsLst>
            <a:path path="circle">
              <a:fillToRect b="100%" l="100%" r="0%" t="0%"/>
            </a:path>
            <a:tileRect b="0%" l="0%" r="-10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9" name="Google Shape;219;p20"/>
          <p:cNvSpPr txBox="1"/>
          <p:nvPr>
            <p:ph idx="1" type="subTitle"/>
          </p:nvPr>
        </p:nvSpPr>
        <p:spPr>
          <a:xfrm>
            <a:off x="4994475" y="1093500"/>
            <a:ext cx="316800" cy="1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9pPr>
          </a:lstStyle>
          <a:p/>
        </p:txBody>
      </p:sp>
      <p:sp>
        <p:nvSpPr>
          <p:cNvPr id="220" name="Google Shape;220;p20"/>
          <p:cNvSpPr txBox="1"/>
          <p:nvPr>
            <p:ph idx="2" type="subTitle"/>
          </p:nvPr>
        </p:nvSpPr>
        <p:spPr>
          <a:xfrm>
            <a:off x="4994475" y="1721375"/>
            <a:ext cx="316800" cy="1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9pPr>
          </a:lstStyle>
          <a:p/>
        </p:txBody>
      </p:sp>
      <p:sp>
        <p:nvSpPr>
          <p:cNvPr id="221" name="Google Shape;221;p20"/>
          <p:cNvSpPr txBox="1"/>
          <p:nvPr>
            <p:ph idx="3" type="subTitle"/>
          </p:nvPr>
        </p:nvSpPr>
        <p:spPr>
          <a:xfrm>
            <a:off x="4994475" y="2349250"/>
            <a:ext cx="316800" cy="1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9pPr>
          </a:lstStyle>
          <a:p/>
        </p:txBody>
      </p:sp>
      <p:sp>
        <p:nvSpPr>
          <p:cNvPr id="222" name="Google Shape;222;p20"/>
          <p:cNvSpPr txBox="1"/>
          <p:nvPr>
            <p:ph idx="4" type="subTitle"/>
          </p:nvPr>
        </p:nvSpPr>
        <p:spPr>
          <a:xfrm>
            <a:off x="4994475" y="2977125"/>
            <a:ext cx="316800" cy="1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9pPr>
          </a:lstStyle>
          <a:p/>
        </p:txBody>
      </p:sp>
      <p:sp>
        <p:nvSpPr>
          <p:cNvPr id="223" name="Google Shape;223;p20"/>
          <p:cNvSpPr txBox="1"/>
          <p:nvPr>
            <p:ph idx="5" type="subTitle"/>
          </p:nvPr>
        </p:nvSpPr>
        <p:spPr>
          <a:xfrm>
            <a:off x="4994475" y="3605000"/>
            <a:ext cx="316800" cy="1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9pPr>
          </a:lstStyle>
          <a:p/>
        </p:txBody>
      </p:sp>
      <p:sp>
        <p:nvSpPr>
          <p:cNvPr id="224" name="Google Shape;224;p20"/>
          <p:cNvSpPr txBox="1"/>
          <p:nvPr>
            <p:ph idx="6" type="subTitle"/>
          </p:nvPr>
        </p:nvSpPr>
        <p:spPr>
          <a:xfrm>
            <a:off x="4994475" y="4232875"/>
            <a:ext cx="316800" cy="1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9pPr>
          </a:lstStyle>
          <a:p/>
        </p:txBody>
      </p:sp>
      <p:sp>
        <p:nvSpPr>
          <p:cNvPr id="225" name="Google Shape;225;p20"/>
          <p:cNvSpPr/>
          <p:nvPr>
            <p:ph idx="7" type="pic"/>
          </p:nvPr>
        </p:nvSpPr>
        <p:spPr>
          <a:xfrm>
            <a:off x="50" y="1278300"/>
            <a:ext cx="4285500" cy="3865200"/>
          </a:xfrm>
          <a:prstGeom prst="rect">
            <a:avLst/>
          </a:prstGeom>
          <a:noFill/>
          <a:ln>
            <a:noFill/>
          </a:ln>
        </p:spPr>
      </p:sp>
      <p:sp>
        <p:nvSpPr>
          <p:cNvPr id="226" name="Google Shape;226;p20"/>
          <p:cNvSpPr txBox="1"/>
          <p:nvPr>
            <p:ph type="title"/>
          </p:nvPr>
        </p:nvSpPr>
        <p:spPr>
          <a:xfrm>
            <a:off x="256025" y="213150"/>
            <a:ext cx="5750100" cy="5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227" name="Google Shape;227;p20"/>
          <p:cNvSpPr txBox="1"/>
          <p:nvPr>
            <p:ph idx="8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28" name="Google Shape;228;p20"/>
          <p:cNvSpPr txBox="1"/>
          <p:nvPr>
            <p:ph idx="9" type="subTitle"/>
          </p:nvPr>
        </p:nvSpPr>
        <p:spPr>
          <a:xfrm>
            <a:off x="5343675" y="1093500"/>
            <a:ext cx="3544500" cy="1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9pPr>
          </a:lstStyle>
          <a:p/>
        </p:txBody>
      </p:sp>
      <p:sp>
        <p:nvSpPr>
          <p:cNvPr id="229" name="Google Shape;229;p20"/>
          <p:cNvSpPr txBox="1"/>
          <p:nvPr>
            <p:ph idx="13" type="subTitle"/>
          </p:nvPr>
        </p:nvSpPr>
        <p:spPr>
          <a:xfrm>
            <a:off x="5343675" y="1721375"/>
            <a:ext cx="3544500" cy="1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9pPr>
          </a:lstStyle>
          <a:p/>
        </p:txBody>
      </p:sp>
      <p:sp>
        <p:nvSpPr>
          <p:cNvPr id="230" name="Google Shape;230;p20"/>
          <p:cNvSpPr txBox="1"/>
          <p:nvPr>
            <p:ph idx="14" type="subTitle"/>
          </p:nvPr>
        </p:nvSpPr>
        <p:spPr>
          <a:xfrm>
            <a:off x="5343675" y="2349250"/>
            <a:ext cx="3544500" cy="1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9pPr>
          </a:lstStyle>
          <a:p/>
        </p:txBody>
      </p:sp>
      <p:sp>
        <p:nvSpPr>
          <p:cNvPr id="231" name="Google Shape;231;p20"/>
          <p:cNvSpPr txBox="1"/>
          <p:nvPr>
            <p:ph idx="15" type="subTitle"/>
          </p:nvPr>
        </p:nvSpPr>
        <p:spPr>
          <a:xfrm>
            <a:off x="5343675" y="2977125"/>
            <a:ext cx="3544500" cy="1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9pPr>
          </a:lstStyle>
          <a:p/>
        </p:txBody>
      </p:sp>
      <p:sp>
        <p:nvSpPr>
          <p:cNvPr id="232" name="Google Shape;232;p20"/>
          <p:cNvSpPr txBox="1"/>
          <p:nvPr>
            <p:ph idx="16" type="subTitle"/>
          </p:nvPr>
        </p:nvSpPr>
        <p:spPr>
          <a:xfrm>
            <a:off x="5343675" y="3605000"/>
            <a:ext cx="3544500" cy="1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9pPr>
          </a:lstStyle>
          <a:p/>
        </p:txBody>
      </p:sp>
      <p:sp>
        <p:nvSpPr>
          <p:cNvPr id="233" name="Google Shape;233;p20"/>
          <p:cNvSpPr txBox="1"/>
          <p:nvPr>
            <p:ph idx="17" type="subTitle"/>
          </p:nvPr>
        </p:nvSpPr>
        <p:spPr>
          <a:xfrm>
            <a:off x="5343675" y="4232875"/>
            <a:ext cx="3544500" cy="1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 alt">
  <p:cSld name="BLANK_1_1_1_1_1_1_1_1_1_1_1_1_1_1_1_1_1_1_1"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1"/>
          <p:cNvSpPr txBox="1"/>
          <p:nvPr>
            <p:ph idx="1" type="body"/>
          </p:nvPr>
        </p:nvSpPr>
        <p:spPr>
          <a:xfrm>
            <a:off x="256025" y="4056350"/>
            <a:ext cx="2661300" cy="8310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236" name="Google Shape;236;p21"/>
          <p:cNvSpPr txBox="1"/>
          <p:nvPr>
            <p:ph idx="2" type="body"/>
          </p:nvPr>
        </p:nvSpPr>
        <p:spPr>
          <a:xfrm>
            <a:off x="3241424" y="4056350"/>
            <a:ext cx="2661300" cy="8310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237" name="Google Shape;237;p21"/>
          <p:cNvSpPr txBox="1"/>
          <p:nvPr>
            <p:ph idx="3" type="body"/>
          </p:nvPr>
        </p:nvSpPr>
        <p:spPr>
          <a:xfrm>
            <a:off x="6226798" y="4056350"/>
            <a:ext cx="2661300" cy="8310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238" name="Google Shape;238;p21"/>
          <p:cNvSpPr/>
          <p:nvPr>
            <p:ph idx="4" type="pic"/>
          </p:nvPr>
        </p:nvSpPr>
        <p:spPr>
          <a:xfrm>
            <a:off x="256025" y="1597425"/>
            <a:ext cx="2661300" cy="1966200"/>
          </a:xfrm>
          <a:prstGeom prst="rect">
            <a:avLst/>
          </a:prstGeom>
          <a:noFill/>
          <a:ln>
            <a:noFill/>
          </a:ln>
        </p:spPr>
      </p:sp>
      <p:sp>
        <p:nvSpPr>
          <p:cNvPr id="239" name="Google Shape;239;p21"/>
          <p:cNvSpPr/>
          <p:nvPr>
            <p:ph idx="5" type="pic"/>
          </p:nvPr>
        </p:nvSpPr>
        <p:spPr>
          <a:xfrm>
            <a:off x="3241425" y="1597425"/>
            <a:ext cx="2661300" cy="1966200"/>
          </a:xfrm>
          <a:prstGeom prst="rect">
            <a:avLst/>
          </a:prstGeom>
          <a:noFill/>
          <a:ln>
            <a:noFill/>
          </a:ln>
        </p:spPr>
      </p:sp>
      <p:sp>
        <p:nvSpPr>
          <p:cNvPr id="240" name="Google Shape;240;p21"/>
          <p:cNvSpPr/>
          <p:nvPr>
            <p:ph idx="6" type="pic"/>
          </p:nvPr>
        </p:nvSpPr>
        <p:spPr>
          <a:xfrm>
            <a:off x="6226825" y="1588650"/>
            <a:ext cx="2661300" cy="1966200"/>
          </a:xfrm>
          <a:prstGeom prst="rect">
            <a:avLst/>
          </a:prstGeom>
          <a:noFill/>
          <a:ln>
            <a:noFill/>
          </a:ln>
        </p:spPr>
      </p:sp>
      <p:sp>
        <p:nvSpPr>
          <p:cNvPr id="241" name="Google Shape;241;p21"/>
          <p:cNvSpPr txBox="1"/>
          <p:nvPr>
            <p:ph type="title"/>
          </p:nvPr>
        </p:nvSpPr>
        <p:spPr>
          <a:xfrm>
            <a:off x="256025" y="213150"/>
            <a:ext cx="5750100" cy="5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242" name="Google Shape;242;p21"/>
          <p:cNvSpPr txBox="1"/>
          <p:nvPr>
            <p:ph idx="7" type="subTitle"/>
          </p:nvPr>
        </p:nvSpPr>
        <p:spPr>
          <a:xfrm>
            <a:off x="256050" y="3765870"/>
            <a:ext cx="2661300" cy="164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43" name="Google Shape;243;p21"/>
          <p:cNvSpPr txBox="1"/>
          <p:nvPr>
            <p:ph idx="8" type="subTitle"/>
          </p:nvPr>
        </p:nvSpPr>
        <p:spPr>
          <a:xfrm>
            <a:off x="3241350" y="3765870"/>
            <a:ext cx="2661300" cy="164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44" name="Google Shape;244;p21"/>
          <p:cNvSpPr txBox="1"/>
          <p:nvPr>
            <p:ph idx="9" type="subTitle"/>
          </p:nvPr>
        </p:nvSpPr>
        <p:spPr>
          <a:xfrm>
            <a:off x="6226650" y="3765870"/>
            <a:ext cx="2661300" cy="164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45" name="Google Shape;245;p21"/>
          <p:cNvSpPr txBox="1"/>
          <p:nvPr>
            <p:ph idx="13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storyboards">
  <p:cSld name="BLANK_1_1_1_1_1_1_1_1_1_1_1_1_1_1_1_1_1_1_1_2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2"/>
          <p:cNvSpPr/>
          <p:nvPr>
            <p:ph idx="2" type="pic"/>
          </p:nvPr>
        </p:nvSpPr>
        <p:spPr>
          <a:xfrm>
            <a:off x="2725025" y="1596075"/>
            <a:ext cx="1498500" cy="1498500"/>
          </a:xfrm>
          <a:prstGeom prst="rect">
            <a:avLst/>
          </a:prstGeom>
          <a:noFill/>
          <a:ln>
            <a:noFill/>
          </a:ln>
        </p:spPr>
      </p:sp>
      <p:sp>
        <p:nvSpPr>
          <p:cNvPr id="248" name="Google Shape;248;p22"/>
          <p:cNvSpPr/>
          <p:nvPr>
            <p:ph idx="3" type="pic"/>
          </p:nvPr>
        </p:nvSpPr>
        <p:spPr>
          <a:xfrm>
            <a:off x="7115925" y="1596075"/>
            <a:ext cx="1498500" cy="1498500"/>
          </a:xfrm>
          <a:prstGeom prst="rect">
            <a:avLst/>
          </a:prstGeom>
          <a:noFill/>
          <a:ln>
            <a:noFill/>
          </a:ln>
        </p:spPr>
      </p:sp>
      <p:sp>
        <p:nvSpPr>
          <p:cNvPr id="249" name="Google Shape;249;p22"/>
          <p:cNvSpPr/>
          <p:nvPr>
            <p:ph idx="4" type="pic"/>
          </p:nvPr>
        </p:nvSpPr>
        <p:spPr>
          <a:xfrm>
            <a:off x="4920475" y="1596075"/>
            <a:ext cx="1498500" cy="14985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50" name="Google Shape;250;p22"/>
          <p:cNvSpPr/>
          <p:nvPr>
            <p:ph idx="5" type="pic"/>
          </p:nvPr>
        </p:nvSpPr>
        <p:spPr>
          <a:xfrm>
            <a:off x="529575" y="1596075"/>
            <a:ext cx="1498500" cy="14985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51" name="Google Shape;251;p22"/>
          <p:cNvSpPr txBox="1"/>
          <p:nvPr>
            <p:ph type="title"/>
          </p:nvPr>
        </p:nvSpPr>
        <p:spPr>
          <a:xfrm>
            <a:off x="529575" y="3352550"/>
            <a:ext cx="14985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52" name="Google Shape;252;p22"/>
          <p:cNvSpPr txBox="1"/>
          <p:nvPr>
            <p:ph idx="6" type="title"/>
          </p:nvPr>
        </p:nvSpPr>
        <p:spPr>
          <a:xfrm>
            <a:off x="256025" y="213150"/>
            <a:ext cx="5750100" cy="5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253" name="Google Shape;253;p22"/>
          <p:cNvSpPr txBox="1"/>
          <p:nvPr>
            <p:ph idx="7" type="title"/>
          </p:nvPr>
        </p:nvSpPr>
        <p:spPr>
          <a:xfrm>
            <a:off x="529575" y="3582694"/>
            <a:ext cx="14985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/>
        </p:txBody>
      </p:sp>
      <p:sp>
        <p:nvSpPr>
          <p:cNvPr id="254" name="Google Shape;254;p22"/>
          <p:cNvSpPr txBox="1"/>
          <p:nvPr>
            <p:ph idx="8" type="title"/>
          </p:nvPr>
        </p:nvSpPr>
        <p:spPr>
          <a:xfrm>
            <a:off x="2725025" y="3352550"/>
            <a:ext cx="14985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55" name="Google Shape;255;p22"/>
          <p:cNvSpPr txBox="1"/>
          <p:nvPr>
            <p:ph idx="9" type="title"/>
          </p:nvPr>
        </p:nvSpPr>
        <p:spPr>
          <a:xfrm>
            <a:off x="2725025" y="3582694"/>
            <a:ext cx="14985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/>
        </p:txBody>
      </p:sp>
      <p:sp>
        <p:nvSpPr>
          <p:cNvPr id="256" name="Google Shape;256;p22"/>
          <p:cNvSpPr txBox="1"/>
          <p:nvPr>
            <p:ph idx="13" type="title"/>
          </p:nvPr>
        </p:nvSpPr>
        <p:spPr>
          <a:xfrm>
            <a:off x="4920475" y="3352550"/>
            <a:ext cx="1498500" cy="18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57" name="Google Shape;257;p22"/>
          <p:cNvSpPr txBox="1"/>
          <p:nvPr>
            <p:ph idx="14" type="title"/>
          </p:nvPr>
        </p:nvSpPr>
        <p:spPr>
          <a:xfrm>
            <a:off x="4920475" y="3582694"/>
            <a:ext cx="14985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/>
        </p:txBody>
      </p:sp>
      <p:sp>
        <p:nvSpPr>
          <p:cNvPr id="258" name="Google Shape;258;p22"/>
          <p:cNvSpPr txBox="1"/>
          <p:nvPr>
            <p:ph idx="15" type="title"/>
          </p:nvPr>
        </p:nvSpPr>
        <p:spPr>
          <a:xfrm>
            <a:off x="7115925" y="3352550"/>
            <a:ext cx="14985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59" name="Google Shape;259;p22"/>
          <p:cNvSpPr txBox="1"/>
          <p:nvPr>
            <p:ph idx="16" type="title"/>
          </p:nvPr>
        </p:nvSpPr>
        <p:spPr>
          <a:xfrm>
            <a:off x="7115925" y="3582694"/>
            <a:ext cx="14985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/>
        </p:txBody>
      </p:sp>
      <p:sp>
        <p:nvSpPr>
          <p:cNvPr id="260" name="Google Shape;260;p22"/>
          <p:cNvSpPr txBox="1"/>
          <p:nvPr>
            <p:ph idx="1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storyboards - Alt 1">
  <p:cSld name="BLANK_1_1_1_1_1_1_1_1_1_1_1_1_1_1_1_1_1_1_1_2_1"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3"/>
          <p:cNvSpPr/>
          <p:nvPr>
            <p:ph idx="2" type="pic"/>
          </p:nvPr>
        </p:nvSpPr>
        <p:spPr>
          <a:xfrm>
            <a:off x="2725025" y="1596075"/>
            <a:ext cx="1498500" cy="1498500"/>
          </a:xfrm>
          <a:prstGeom prst="rect">
            <a:avLst/>
          </a:prstGeom>
          <a:noFill/>
          <a:ln>
            <a:noFill/>
          </a:ln>
        </p:spPr>
      </p:sp>
      <p:sp>
        <p:nvSpPr>
          <p:cNvPr id="263" name="Google Shape;263;p23"/>
          <p:cNvSpPr/>
          <p:nvPr>
            <p:ph idx="3" type="pic"/>
          </p:nvPr>
        </p:nvSpPr>
        <p:spPr>
          <a:xfrm>
            <a:off x="7115925" y="1596075"/>
            <a:ext cx="1498500" cy="1498500"/>
          </a:xfrm>
          <a:prstGeom prst="rect">
            <a:avLst/>
          </a:prstGeom>
          <a:noFill/>
          <a:ln>
            <a:noFill/>
          </a:ln>
        </p:spPr>
      </p:sp>
      <p:sp>
        <p:nvSpPr>
          <p:cNvPr id="264" name="Google Shape;264;p23"/>
          <p:cNvSpPr/>
          <p:nvPr>
            <p:ph idx="4" type="pic"/>
          </p:nvPr>
        </p:nvSpPr>
        <p:spPr>
          <a:xfrm>
            <a:off x="4920475" y="1596075"/>
            <a:ext cx="1498500" cy="14985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65" name="Google Shape;265;p23"/>
          <p:cNvSpPr/>
          <p:nvPr>
            <p:ph idx="5" type="pic"/>
          </p:nvPr>
        </p:nvSpPr>
        <p:spPr>
          <a:xfrm>
            <a:off x="529575" y="1596075"/>
            <a:ext cx="1498500" cy="14985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66" name="Google Shape;266;p23"/>
          <p:cNvSpPr txBox="1"/>
          <p:nvPr>
            <p:ph type="title"/>
          </p:nvPr>
        </p:nvSpPr>
        <p:spPr>
          <a:xfrm>
            <a:off x="529575" y="3352550"/>
            <a:ext cx="14985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67" name="Google Shape;267;p23"/>
          <p:cNvSpPr txBox="1"/>
          <p:nvPr>
            <p:ph idx="6" type="title"/>
          </p:nvPr>
        </p:nvSpPr>
        <p:spPr>
          <a:xfrm>
            <a:off x="256025" y="213150"/>
            <a:ext cx="5750100" cy="5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268" name="Google Shape;268;p23"/>
          <p:cNvSpPr txBox="1"/>
          <p:nvPr>
            <p:ph idx="7" type="title"/>
          </p:nvPr>
        </p:nvSpPr>
        <p:spPr>
          <a:xfrm>
            <a:off x="529575" y="3582694"/>
            <a:ext cx="14985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/>
        </p:txBody>
      </p:sp>
      <p:sp>
        <p:nvSpPr>
          <p:cNvPr id="269" name="Google Shape;269;p23"/>
          <p:cNvSpPr txBox="1"/>
          <p:nvPr>
            <p:ph idx="8" type="title"/>
          </p:nvPr>
        </p:nvSpPr>
        <p:spPr>
          <a:xfrm>
            <a:off x="2725025" y="3352550"/>
            <a:ext cx="14985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70" name="Google Shape;270;p23"/>
          <p:cNvSpPr txBox="1"/>
          <p:nvPr>
            <p:ph idx="9" type="title"/>
          </p:nvPr>
        </p:nvSpPr>
        <p:spPr>
          <a:xfrm>
            <a:off x="2725025" y="3582694"/>
            <a:ext cx="14985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/>
        </p:txBody>
      </p:sp>
      <p:sp>
        <p:nvSpPr>
          <p:cNvPr id="271" name="Google Shape;271;p23"/>
          <p:cNvSpPr txBox="1"/>
          <p:nvPr>
            <p:ph idx="13" type="title"/>
          </p:nvPr>
        </p:nvSpPr>
        <p:spPr>
          <a:xfrm>
            <a:off x="4920475" y="3352550"/>
            <a:ext cx="1498500" cy="18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72" name="Google Shape;272;p23"/>
          <p:cNvSpPr txBox="1"/>
          <p:nvPr>
            <p:ph idx="14" type="title"/>
          </p:nvPr>
        </p:nvSpPr>
        <p:spPr>
          <a:xfrm>
            <a:off x="4920475" y="3582694"/>
            <a:ext cx="14985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/>
        </p:txBody>
      </p:sp>
      <p:sp>
        <p:nvSpPr>
          <p:cNvPr id="273" name="Google Shape;273;p23"/>
          <p:cNvSpPr txBox="1"/>
          <p:nvPr>
            <p:ph idx="15" type="title"/>
          </p:nvPr>
        </p:nvSpPr>
        <p:spPr>
          <a:xfrm>
            <a:off x="7115925" y="3352550"/>
            <a:ext cx="14985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74" name="Google Shape;274;p23"/>
          <p:cNvSpPr txBox="1"/>
          <p:nvPr>
            <p:ph idx="16" type="title"/>
          </p:nvPr>
        </p:nvSpPr>
        <p:spPr>
          <a:xfrm>
            <a:off x="7115925" y="3582694"/>
            <a:ext cx="14985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/>
        </p:txBody>
      </p:sp>
      <p:sp>
        <p:nvSpPr>
          <p:cNvPr id="275" name="Google Shape;275;p23"/>
          <p:cNvSpPr txBox="1"/>
          <p:nvPr>
            <p:ph idx="1" type="body"/>
          </p:nvPr>
        </p:nvSpPr>
        <p:spPr>
          <a:xfrm>
            <a:off x="2432125" y="3851275"/>
            <a:ext cx="2085000" cy="7758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spAutoFit/>
          </a:bodyPr>
          <a:lstStyle>
            <a:lvl1pPr indent="-28575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276" name="Google Shape;276;p23"/>
          <p:cNvSpPr txBox="1"/>
          <p:nvPr>
            <p:ph idx="17" type="body"/>
          </p:nvPr>
        </p:nvSpPr>
        <p:spPr>
          <a:xfrm>
            <a:off x="256025" y="3851275"/>
            <a:ext cx="2066400" cy="7758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spAutoFit/>
          </a:bodyPr>
          <a:lstStyle>
            <a:lvl1pPr indent="-28575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277" name="Google Shape;277;p23"/>
          <p:cNvSpPr txBox="1"/>
          <p:nvPr>
            <p:ph idx="18" type="body"/>
          </p:nvPr>
        </p:nvSpPr>
        <p:spPr>
          <a:xfrm>
            <a:off x="6821675" y="3851275"/>
            <a:ext cx="2066400" cy="7758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spAutoFit/>
          </a:bodyPr>
          <a:lstStyle>
            <a:lvl1pPr indent="-28575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278" name="Google Shape;278;p23"/>
          <p:cNvSpPr txBox="1"/>
          <p:nvPr>
            <p:ph idx="19" type="body"/>
          </p:nvPr>
        </p:nvSpPr>
        <p:spPr>
          <a:xfrm>
            <a:off x="4629100" y="3851275"/>
            <a:ext cx="2085000" cy="7758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spAutoFit/>
          </a:bodyPr>
          <a:lstStyle>
            <a:lvl1pPr indent="-285750" lvl="0" marL="457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279" name="Google Shape;279;p23"/>
          <p:cNvSpPr txBox="1"/>
          <p:nvPr>
            <p:ph idx="20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 you">
  <p:cSld name="BLANK_1_1_1_1_1_1_1_1_1_1_1_1_1_1_1_1_1_1_1_1_1_1">
    <p:bg>
      <p:bgPr>
        <a:solidFill>
          <a:schemeClr val="dk2"/>
        </a:solidFill>
      </p:bgPr>
    </p:bg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4"/>
          <p:cNvSpPr/>
          <p:nvPr/>
        </p:nvSpPr>
        <p:spPr>
          <a:xfrm>
            <a:off x="0" y="1182000"/>
            <a:ext cx="1873200" cy="3060300"/>
          </a:xfrm>
          <a:prstGeom prst="ellipse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2" name="Google Shape;282;p24"/>
          <p:cNvSpPr/>
          <p:nvPr/>
        </p:nvSpPr>
        <p:spPr>
          <a:xfrm>
            <a:off x="0" y="1182000"/>
            <a:ext cx="1873200" cy="18732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3" name="Google Shape;283;p24"/>
          <p:cNvSpPr/>
          <p:nvPr/>
        </p:nvSpPr>
        <p:spPr>
          <a:xfrm>
            <a:off x="0" y="1182000"/>
            <a:ext cx="1873200" cy="683700"/>
          </a:xfrm>
          <a:prstGeom prst="ellipse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4" name="Google Shape;284;p24"/>
          <p:cNvSpPr/>
          <p:nvPr/>
        </p:nvSpPr>
        <p:spPr>
          <a:xfrm>
            <a:off x="0" y="0"/>
            <a:ext cx="1873200" cy="11820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5" name="Google Shape;285;p24"/>
          <p:cNvSpPr/>
          <p:nvPr/>
        </p:nvSpPr>
        <p:spPr>
          <a:xfrm>
            <a:off x="806250" y="1052675"/>
            <a:ext cx="260700" cy="260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6" name="Google Shape;286;p24"/>
          <p:cNvSpPr/>
          <p:nvPr/>
        </p:nvSpPr>
        <p:spPr>
          <a:xfrm>
            <a:off x="0" y="4246550"/>
            <a:ext cx="9144000" cy="901200"/>
          </a:xfrm>
          <a:prstGeom prst="rect">
            <a:avLst/>
          </a:prstGeom>
          <a:gradFill>
            <a:gsLst>
              <a:gs pos="0">
                <a:schemeClr val="dk1"/>
              </a:gs>
              <a:gs pos="72000">
                <a:schemeClr val="dk2"/>
              </a:gs>
              <a:gs pos="100000">
                <a:schemeClr val="dk2"/>
              </a:gs>
            </a:gsLst>
            <a:path path="circle">
              <a:fillToRect b="100%" l="100%" r="0%" t="0%"/>
            </a:path>
            <a:tileRect b="0%" l="0%" r="-10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87" name="Google Shape;287;p24"/>
          <p:cNvCxnSpPr/>
          <p:nvPr/>
        </p:nvCxnSpPr>
        <p:spPr>
          <a:xfrm>
            <a:off x="0" y="4244425"/>
            <a:ext cx="9144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8" name="Google Shape;288;p24"/>
          <p:cNvCxnSpPr/>
          <p:nvPr/>
        </p:nvCxnSpPr>
        <p:spPr>
          <a:xfrm>
            <a:off x="1873325" y="0"/>
            <a:ext cx="0" cy="42423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9" name="Google Shape;289;p24"/>
          <p:cNvSpPr txBox="1"/>
          <p:nvPr>
            <p:ph type="title"/>
          </p:nvPr>
        </p:nvSpPr>
        <p:spPr>
          <a:xfrm>
            <a:off x="2322425" y="602225"/>
            <a:ext cx="6565800" cy="6420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Montserrat"/>
              <a:buNone/>
              <a:defRPr sz="96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Montserrat"/>
              <a:buNone/>
              <a:defRPr sz="96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Montserrat"/>
              <a:buNone/>
              <a:defRPr sz="96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Montserrat"/>
              <a:buNone/>
              <a:defRPr sz="96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Montserrat"/>
              <a:buNone/>
              <a:defRPr sz="96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Montserrat"/>
              <a:buNone/>
              <a:defRPr sz="96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Montserrat"/>
              <a:buNone/>
              <a:defRPr sz="96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Montserrat"/>
              <a:buNone/>
              <a:defRPr sz="96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Montserrat"/>
              <a:buNone/>
              <a:defRPr sz="96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90" name="Google Shape;290;p24"/>
          <p:cNvSpPr txBox="1"/>
          <p:nvPr>
            <p:ph idx="2" type="title"/>
          </p:nvPr>
        </p:nvSpPr>
        <p:spPr>
          <a:xfrm>
            <a:off x="2322425" y="1389575"/>
            <a:ext cx="6565800" cy="59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ource Serif 4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ource Serif 4"/>
              <a:buNone/>
              <a:defRPr sz="96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ource Serif 4"/>
              <a:buNone/>
              <a:defRPr sz="96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ource Serif 4"/>
              <a:buNone/>
              <a:defRPr sz="96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ource Serif 4"/>
              <a:buNone/>
              <a:defRPr sz="96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ource Serif 4"/>
              <a:buNone/>
              <a:defRPr sz="96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ource Serif 4"/>
              <a:buNone/>
              <a:defRPr sz="96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ource Serif 4"/>
              <a:buNone/>
              <a:defRPr sz="96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ource Serif 4"/>
              <a:buNone/>
              <a:defRPr sz="9600"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93" name="Google Shape;293;p2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 header"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 and body"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sp>
        <p:nvSpPr>
          <p:cNvPr id="298" name="Google Shape;298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Title and two columns"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sp>
        <p:nvSpPr>
          <p:cNvPr id="301" name="Google Shape;301;p2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2" name="Google Shape;302;p2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 column text"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7" name="Google Shape;307;p3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 point"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1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 title and description"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3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12" name="Google Shape;312;p32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13" name="Google Shape;313;p32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"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33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 number"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4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18" name="Google Shape;318;p3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 algn="ctr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indent="-285750" lvl="1" marL="914400" algn="ctr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 algn="ctr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 algn="ctr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 algn="ctr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 algn="ctr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 algn="ctr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 algn="ctr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 algn="ctr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Agenda"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36"/>
          <p:cNvSpPr txBox="1"/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sp>
        <p:nvSpPr>
          <p:cNvPr id="322" name="Google Shape;322;p36"/>
          <p:cNvSpPr txBox="1"/>
          <p:nvPr>
            <p:ph idx="1" type="subTitle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23" name="Google Shape;323;p36"/>
          <p:cNvSpPr txBox="1"/>
          <p:nvPr>
            <p:ph idx="2" type="subTitle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24" name="Google Shape;324;p36"/>
          <p:cNvSpPr txBox="1"/>
          <p:nvPr>
            <p:ph idx="3" type="subTitle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25" name="Google Shape;325;p36"/>
          <p:cNvSpPr txBox="1"/>
          <p:nvPr>
            <p:ph idx="4" type="subTitle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26" name="Google Shape;326;p36"/>
          <p:cNvSpPr txBox="1"/>
          <p:nvPr>
            <p:ph idx="5" type="subTitle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27" name="Google Shape;327;p36"/>
          <p:cNvSpPr txBox="1"/>
          <p:nvPr>
            <p:ph idx="6" type="subTitle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Title, body and image"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sp>
        <p:nvSpPr>
          <p:cNvPr id="330" name="Google Shape;330;p37"/>
          <p:cNvSpPr txBox="1"/>
          <p:nvPr>
            <p:ph idx="1" type="body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  <p:sp>
        <p:nvSpPr>
          <p:cNvPr id="331" name="Google Shape;331;p37"/>
          <p:cNvSpPr/>
          <p:nvPr>
            <p:ph idx="2" type="pic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Two big ideas"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38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34" name="Google Shape;334;p38"/>
          <p:cNvSpPr txBox="1"/>
          <p:nvPr>
            <p:ph idx="1" type="body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  <p:sp>
        <p:nvSpPr>
          <p:cNvPr id="335" name="Google Shape;335;p38"/>
          <p:cNvSpPr txBox="1"/>
          <p:nvPr>
            <p:ph idx="2" type="body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  <p:sp>
        <p:nvSpPr>
          <p:cNvPr id="336" name="Google Shape;336;p38"/>
          <p:cNvSpPr txBox="1"/>
          <p:nvPr>
            <p:ph idx="3" type="subTitle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37" name="Google Shape;337;p38"/>
          <p:cNvSpPr txBox="1"/>
          <p:nvPr>
            <p:ph idx="4" type="subTitle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Three big ideas"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39"/>
          <p:cNvSpPr txBox="1"/>
          <p:nvPr>
            <p:ph idx="1" type="body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  <p:sp>
        <p:nvSpPr>
          <p:cNvPr id="340" name="Google Shape;340;p39"/>
          <p:cNvSpPr txBox="1"/>
          <p:nvPr>
            <p:ph idx="2" type="body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  <p:sp>
        <p:nvSpPr>
          <p:cNvPr id="341" name="Google Shape;341;p39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42" name="Google Shape;342;p39"/>
          <p:cNvSpPr txBox="1"/>
          <p:nvPr>
            <p:ph idx="3" type="subTitle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43" name="Google Shape;343;p39"/>
          <p:cNvSpPr txBox="1"/>
          <p:nvPr>
            <p:ph idx="4" type="subTitle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44" name="Google Shape;344;p39"/>
          <p:cNvSpPr txBox="1"/>
          <p:nvPr>
            <p:ph idx="5" type="subTitle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45" name="Google Shape;345;p39"/>
          <p:cNvSpPr txBox="1"/>
          <p:nvPr>
            <p:ph idx="6" type="body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Four big ideas"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40"/>
          <p:cNvSpPr txBox="1"/>
          <p:nvPr>
            <p:ph idx="1" type="body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  <p:sp>
        <p:nvSpPr>
          <p:cNvPr id="348" name="Google Shape;348;p40"/>
          <p:cNvSpPr txBox="1"/>
          <p:nvPr>
            <p:ph idx="2" type="body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  <p:sp>
        <p:nvSpPr>
          <p:cNvPr id="349" name="Google Shape;349;p40"/>
          <p:cNvSpPr txBox="1"/>
          <p:nvPr>
            <p:ph idx="3" type="body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  <p:sp>
        <p:nvSpPr>
          <p:cNvPr id="350" name="Google Shape;350;p40"/>
          <p:cNvSpPr txBox="1"/>
          <p:nvPr>
            <p:ph idx="4" type="body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  <p:sp>
        <p:nvSpPr>
          <p:cNvPr id="351" name="Google Shape;351;p40"/>
          <p:cNvSpPr txBox="1"/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52" name="Google Shape;352;p40"/>
          <p:cNvSpPr txBox="1"/>
          <p:nvPr>
            <p:ph idx="5" type="subTitle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53" name="Google Shape;353;p40"/>
          <p:cNvSpPr txBox="1"/>
          <p:nvPr>
            <p:ph idx="6" type="subTitle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54" name="Google Shape;354;p40"/>
          <p:cNvSpPr txBox="1"/>
          <p:nvPr>
            <p:ph idx="7" type="subTitle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55" name="Google Shape;355;p40"/>
          <p:cNvSpPr txBox="1"/>
          <p:nvPr>
            <p:ph idx="8" type="subTitle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 and image"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sp>
        <p:nvSpPr>
          <p:cNvPr id="358" name="Google Shape;358;p41"/>
          <p:cNvSpPr/>
          <p:nvPr>
            <p:ph idx="2" type="pic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Two storyboards"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42"/>
          <p:cNvSpPr txBox="1"/>
          <p:nvPr>
            <p:ph idx="1" type="body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61" name="Google Shape;361;p42"/>
          <p:cNvSpPr/>
          <p:nvPr>
            <p:ph idx="2" type="pic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362" name="Google Shape;362;p42"/>
          <p:cNvSpPr/>
          <p:nvPr>
            <p:ph idx="3" type="pic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363" name="Google Shape;363;p42"/>
          <p:cNvSpPr txBox="1"/>
          <p:nvPr>
            <p:ph idx="4" type="body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64" name="Google Shape;364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sp>
        <p:nvSpPr>
          <p:cNvPr id="365" name="Google Shape;365;p42"/>
          <p:cNvSpPr txBox="1"/>
          <p:nvPr>
            <p:ph idx="5" type="subTitle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66" name="Google Shape;366;p42"/>
          <p:cNvSpPr txBox="1"/>
          <p:nvPr>
            <p:ph idx="6" type="subTitle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Three storyboards"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43"/>
          <p:cNvSpPr txBox="1"/>
          <p:nvPr>
            <p:ph idx="1" type="body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69" name="Google Shape;369;p43"/>
          <p:cNvSpPr/>
          <p:nvPr>
            <p:ph idx="2" type="pic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370" name="Google Shape;370;p43"/>
          <p:cNvSpPr/>
          <p:nvPr>
            <p:ph idx="3" type="pic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371" name="Google Shape;371;p43"/>
          <p:cNvSpPr txBox="1"/>
          <p:nvPr>
            <p:ph idx="4" type="body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2" name="Google Shape;372;p43"/>
          <p:cNvSpPr/>
          <p:nvPr>
            <p:ph idx="5" type="pic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373" name="Google Shape;373;p43"/>
          <p:cNvSpPr txBox="1"/>
          <p:nvPr>
            <p:ph idx="6" type="body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4" name="Google Shape;374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sp>
        <p:nvSpPr>
          <p:cNvPr id="375" name="Google Shape;375;p43"/>
          <p:cNvSpPr txBox="1"/>
          <p:nvPr>
            <p:ph idx="7" type="subTitle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76" name="Google Shape;376;p43"/>
          <p:cNvSpPr txBox="1"/>
          <p:nvPr>
            <p:ph idx="8" type="subTitle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77" name="Google Shape;377;p43"/>
          <p:cNvSpPr txBox="1"/>
          <p:nvPr>
            <p:ph idx="9" type="subTitle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Image only"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44"/>
          <p:cNvSpPr/>
          <p:nvPr>
            <p:ph idx="2" type="pic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Image grid"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45"/>
          <p:cNvSpPr/>
          <p:nvPr>
            <p:ph idx="2" type="pic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82" name="Google Shape;382;p45"/>
          <p:cNvSpPr/>
          <p:nvPr>
            <p:ph idx="3" type="pic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83" name="Google Shape;383;p45"/>
          <p:cNvSpPr/>
          <p:nvPr>
            <p:ph idx="4" type="pic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84" name="Google Shape;384;p45"/>
          <p:cNvSpPr/>
          <p:nvPr>
            <p:ph idx="5" type="pic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85" name="Google Shape;385;p45"/>
          <p:cNvSpPr/>
          <p:nvPr>
            <p:ph idx="6" type="pic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86" name="Google Shape;386;p45"/>
          <p:cNvSpPr/>
          <p:nvPr>
            <p:ph idx="7" type="pic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87" name="Google Shape;387;p45"/>
          <p:cNvSpPr txBox="1"/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sp>
        <p:nvSpPr>
          <p:cNvPr id="388" name="Google Shape;388;p45"/>
          <p:cNvSpPr/>
          <p:nvPr>
            <p:ph idx="8" type="pic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89" name="Google Shape;389;p45"/>
          <p:cNvSpPr/>
          <p:nvPr>
            <p:ph idx="9" type="pic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90" name="Google Shape;390;p45"/>
          <p:cNvSpPr/>
          <p:nvPr>
            <p:ph idx="13" type="pic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5564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20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22.xml"/><Relationship Id="rId44" Type="http://schemas.openxmlformats.org/officeDocument/2006/relationships/slideLayout" Target="../slideLayouts/slideLayout44.xml"/><Relationship Id="rId21" Type="http://schemas.openxmlformats.org/officeDocument/2006/relationships/slideLayout" Target="../slideLayouts/slideLayout21.xml"/><Relationship Id="rId43" Type="http://schemas.openxmlformats.org/officeDocument/2006/relationships/slideLayout" Target="../slideLayouts/slideLayout43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4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37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14.xml"/><Relationship Id="rId36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17.xml"/><Relationship Id="rId39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16.xml"/><Relationship Id="rId38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accent3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" type="body"/>
          </p:nvPr>
        </p:nvSpPr>
        <p:spPr>
          <a:xfrm>
            <a:off x="256025" y="2647675"/>
            <a:ext cx="3639600" cy="22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256025" y="499600"/>
            <a:ext cx="5366700" cy="124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ource Serif 4"/>
              <a:buNone/>
              <a:defRPr i="1" sz="48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ource Serif 4"/>
              <a:buNone/>
              <a:defRPr sz="48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ource Serif 4"/>
              <a:buNone/>
              <a:defRPr sz="48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ource Serif 4"/>
              <a:buNone/>
              <a:defRPr sz="48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ource Serif 4"/>
              <a:buNone/>
              <a:defRPr sz="48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ource Serif 4"/>
              <a:buNone/>
              <a:defRPr sz="48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ource Serif 4"/>
              <a:buNone/>
              <a:defRPr sz="48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ource Serif 4"/>
              <a:buNone/>
              <a:defRPr sz="48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ource Serif 4"/>
              <a:buNone/>
              <a:defRPr sz="48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2" type="body"/>
          </p:nvPr>
        </p:nvSpPr>
        <p:spPr>
          <a:xfrm>
            <a:off x="4564425" y="2634200"/>
            <a:ext cx="3565200" cy="15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161">
          <p15:clr>
            <a:srgbClr val="E46962"/>
          </p15:clr>
        </p15:guide>
        <p15:guide id="2" pos="5599">
          <p15:clr>
            <a:srgbClr val="E46962"/>
          </p15:clr>
        </p15:guide>
        <p15:guide id="3" orient="horz" pos="161">
          <p15:clr>
            <a:srgbClr val="E46962"/>
          </p15:clr>
        </p15:guide>
        <p15:guide id="4" orient="horz" pos="3079">
          <p15:clr>
            <a:srgbClr val="E46962"/>
          </p15:clr>
        </p15:guide>
        <p15:guide id="5" pos="1463">
          <p15:clr>
            <a:srgbClr val="E46962"/>
          </p15:clr>
        </p15:guide>
        <p15:guide id="6" pos="1532">
          <p15:clr>
            <a:srgbClr val="E46962"/>
          </p15:clr>
        </p15:guide>
        <p15:guide id="7" pos="2845">
          <p15:clr>
            <a:srgbClr val="E46962"/>
          </p15:clr>
        </p15:guide>
        <p15:guide id="8" pos="2916">
          <p15:clr>
            <a:srgbClr val="E46962"/>
          </p15:clr>
        </p15:guide>
        <p15:guide id="9" pos="4228">
          <p15:clr>
            <a:srgbClr val="E46962"/>
          </p15:clr>
        </p15:guide>
        <p15:guide id="10" pos="4297">
          <p15:clr>
            <a:srgbClr val="E46962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lue sky and fluffy clouds" id="395" name="Google Shape;395;p46"/>
          <p:cNvPicPr preferRelativeResize="0"/>
          <p:nvPr/>
        </p:nvPicPr>
        <p:blipFill rotWithShape="1">
          <a:blip r:embed="rId3">
            <a:alphaModFix/>
          </a:blip>
          <a:srcRect b="-12279" l="22481" r="30409" t="-22802"/>
          <a:stretch/>
        </p:blipFill>
        <p:spPr>
          <a:xfrm rot="-5400000">
            <a:off x="4693500" y="695025"/>
            <a:ext cx="3054300" cy="5846700"/>
          </a:xfrm>
          <a:prstGeom prst="round2SameRect">
            <a:avLst>
              <a:gd fmla="val 50000" name="adj1"/>
              <a:gd fmla="val 0" name="adj2"/>
            </a:avLst>
          </a:prstGeom>
          <a:noFill/>
          <a:ln>
            <a:noFill/>
          </a:ln>
        </p:spPr>
      </p:pic>
      <p:sp>
        <p:nvSpPr>
          <p:cNvPr id="396" name="Google Shape;396;p46"/>
          <p:cNvSpPr txBox="1"/>
          <p:nvPr>
            <p:ph idx="4" type="title"/>
          </p:nvPr>
        </p:nvSpPr>
        <p:spPr>
          <a:xfrm>
            <a:off x="256050" y="256025"/>
            <a:ext cx="8631900" cy="113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en"/>
              <a:t>DIBUJO Y CUERPO HUMANO</a:t>
            </a:r>
            <a:endParaRPr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sp>
        <p:nvSpPr>
          <p:cNvPr id="397" name="Google Shape;397;p46"/>
          <p:cNvSpPr txBox="1"/>
          <p:nvPr>
            <p:ph idx="3" type="title"/>
          </p:nvPr>
        </p:nvSpPr>
        <p:spPr>
          <a:xfrm>
            <a:off x="256050" y="3800525"/>
            <a:ext cx="3165600" cy="1164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en" sz="1700"/>
              <a:t>Aplicar técnicas de dibujo, composición y proporción en la observación y traducción de la figura humana.</a:t>
            </a:r>
            <a:endParaRPr i="0" sz="1700"/>
          </a:p>
        </p:txBody>
      </p:sp>
      <p:sp>
        <p:nvSpPr>
          <p:cNvPr id="398" name="Google Shape;398;p46"/>
          <p:cNvSpPr txBox="1"/>
          <p:nvPr>
            <p:ph idx="1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</a:endParaRPr>
          </a:p>
        </p:txBody>
      </p:sp>
      <p:cxnSp>
        <p:nvCxnSpPr>
          <p:cNvPr id="399" name="Google Shape;399;p46"/>
          <p:cNvCxnSpPr/>
          <p:nvPr/>
        </p:nvCxnSpPr>
        <p:spPr>
          <a:xfrm>
            <a:off x="3297300" y="3618375"/>
            <a:ext cx="5846700" cy="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00" name="Google Shape;400;p46"/>
          <p:cNvSpPr/>
          <p:nvPr/>
        </p:nvSpPr>
        <p:spPr>
          <a:xfrm>
            <a:off x="6093575" y="2093150"/>
            <a:ext cx="3050400" cy="3050400"/>
          </a:xfrm>
          <a:prstGeom prst="ellipse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1" name="Google Shape;401;p46"/>
          <p:cNvSpPr/>
          <p:nvPr/>
        </p:nvSpPr>
        <p:spPr>
          <a:xfrm flipH="1">
            <a:off x="8338700" y="2810925"/>
            <a:ext cx="1614900" cy="1614900"/>
          </a:xfrm>
          <a:prstGeom prst="arc">
            <a:avLst>
              <a:gd fmla="val 16200000" name="adj1"/>
              <a:gd fmla="val 5413833" name="adj2"/>
            </a:avLst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7"/>
          <p:cNvSpPr txBox="1"/>
          <p:nvPr>
            <p:ph idx="3" type="title"/>
          </p:nvPr>
        </p:nvSpPr>
        <p:spPr>
          <a:xfrm rot="285">
            <a:off x="329483" y="3870752"/>
            <a:ext cx="3624300" cy="7620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Conocer los ELEMENTOS DEL LENGUAJE VISUAL y conceptos claves para la unidad.</a:t>
            </a:r>
            <a:endParaRPr sz="1500"/>
          </a:p>
        </p:txBody>
      </p:sp>
      <p:sp>
        <p:nvSpPr>
          <p:cNvPr id="407" name="Google Shape;407;p47"/>
          <p:cNvSpPr txBox="1"/>
          <p:nvPr>
            <p:ph idx="1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p47"/>
          <p:cNvSpPr txBox="1"/>
          <p:nvPr>
            <p:ph idx="4" type="title"/>
          </p:nvPr>
        </p:nvSpPr>
        <p:spPr>
          <a:xfrm>
            <a:off x="256050" y="256025"/>
            <a:ext cx="8631900" cy="113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CLASE 1 </a:t>
            </a:r>
            <a:endParaRPr/>
          </a:p>
        </p:txBody>
      </p:sp>
      <p:pic>
        <p:nvPicPr>
          <p:cNvPr id="409" name="Google Shape;409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1675" y="1227000"/>
            <a:ext cx="2094848" cy="210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4" name="Google Shape;414;p48" title="25a4fb9243474ac9cf8ec77c9b4ce502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0725" y="152400"/>
            <a:ext cx="6814987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49"/>
          <p:cNvSpPr txBox="1"/>
          <p:nvPr>
            <p:ph idx="1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20" name="Google Shape;420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2188" y="152400"/>
            <a:ext cx="3419866" cy="4838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1991" y="531725"/>
            <a:ext cx="3949812" cy="4306976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49"/>
          <p:cNvSpPr txBox="1"/>
          <p:nvPr/>
        </p:nvSpPr>
        <p:spPr>
          <a:xfrm>
            <a:off x="767675" y="1952125"/>
            <a:ext cx="1554900" cy="2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FORMA</a:t>
            </a: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3" name="Google Shape;423;p49"/>
          <p:cNvSpPr txBox="1"/>
          <p:nvPr/>
        </p:nvSpPr>
        <p:spPr>
          <a:xfrm>
            <a:off x="5339750" y="207250"/>
            <a:ext cx="1554900" cy="2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VALOR</a:t>
            </a: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50"/>
          <p:cNvSpPr txBox="1"/>
          <p:nvPr>
            <p:ph idx="1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29" name="Google Shape;429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7750" y="0"/>
            <a:ext cx="421055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50"/>
          <p:cNvSpPr txBox="1"/>
          <p:nvPr/>
        </p:nvSpPr>
        <p:spPr>
          <a:xfrm>
            <a:off x="2060625" y="531725"/>
            <a:ext cx="2073900" cy="20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PERSPECTIVA</a:t>
            </a: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51"/>
          <p:cNvSpPr/>
          <p:nvPr>
            <p:ph idx="2" type="pic"/>
          </p:nvPr>
        </p:nvSpPr>
        <p:spPr>
          <a:xfrm rot="-5400000">
            <a:off x="4689300" y="690800"/>
            <a:ext cx="3062700" cy="5855100"/>
          </a:xfrm>
          <a:prstGeom prst="round2SameRect">
            <a:avLst>
              <a:gd fmla="val 16667" name="adj1"/>
              <a:gd fmla="val 0" name="adj2"/>
            </a:avLst>
          </a:prstGeom>
        </p:spPr>
      </p:sp>
      <p:sp>
        <p:nvSpPr>
          <p:cNvPr id="436" name="Google Shape;436;p51"/>
          <p:cNvSpPr txBox="1"/>
          <p:nvPr>
            <p:ph type="title"/>
          </p:nvPr>
        </p:nvSpPr>
        <p:spPr>
          <a:xfrm>
            <a:off x="256050" y="3313175"/>
            <a:ext cx="2352600" cy="138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51"/>
          <p:cNvSpPr txBox="1"/>
          <p:nvPr>
            <p:ph idx="3" type="title"/>
          </p:nvPr>
        </p:nvSpPr>
        <p:spPr>
          <a:xfrm>
            <a:off x="256050" y="3800525"/>
            <a:ext cx="2352600" cy="138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p51"/>
          <p:cNvSpPr txBox="1"/>
          <p:nvPr>
            <p:ph idx="1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39" name="Google Shape;439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50449" y="86600"/>
            <a:ext cx="29334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Google Shape;440;p51"/>
          <p:cNvSpPr txBox="1"/>
          <p:nvPr/>
        </p:nvSpPr>
        <p:spPr>
          <a:xfrm>
            <a:off x="603175" y="679950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PROPORCIÓN</a:t>
            </a: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52"/>
          <p:cNvSpPr/>
          <p:nvPr>
            <p:ph idx="2" type="pic"/>
          </p:nvPr>
        </p:nvSpPr>
        <p:spPr>
          <a:xfrm rot="-5400000">
            <a:off x="4689300" y="690800"/>
            <a:ext cx="3062700" cy="5855100"/>
          </a:xfrm>
          <a:prstGeom prst="round2SameRect">
            <a:avLst>
              <a:gd fmla="val 16667" name="adj1"/>
              <a:gd fmla="val 0" name="adj2"/>
            </a:avLst>
          </a:prstGeom>
        </p:spPr>
      </p:sp>
      <p:pic>
        <p:nvPicPr>
          <p:cNvPr id="446" name="Google Shape;446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82808" y="0"/>
            <a:ext cx="329583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447" name="Google Shape;447;p52"/>
          <p:cNvSpPr txBox="1"/>
          <p:nvPr/>
        </p:nvSpPr>
        <p:spPr>
          <a:xfrm>
            <a:off x="3293100" y="1655900"/>
            <a:ext cx="3295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COMPOSICIÓN</a:t>
            </a: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53"/>
          <p:cNvSpPr/>
          <p:nvPr>
            <p:ph idx="2" type="pic"/>
          </p:nvPr>
        </p:nvSpPr>
        <p:spPr>
          <a:xfrm rot="-5400000">
            <a:off x="4689300" y="690800"/>
            <a:ext cx="3062700" cy="5855100"/>
          </a:xfrm>
          <a:prstGeom prst="round2SameRect">
            <a:avLst>
              <a:gd fmla="val 16667" name="adj1"/>
              <a:gd fmla="val 0" name="adj2"/>
            </a:avLst>
          </a:prstGeom>
        </p:spPr>
      </p:sp>
      <p:sp>
        <p:nvSpPr>
          <p:cNvPr id="453" name="Google Shape;453;p53"/>
          <p:cNvSpPr txBox="1"/>
          <p:nvPr>
            <p:ph type="title"/>
          </p:nvPr>
        </p:nvSpPr>
        <p:spPr>
          <a:xfrm>
            <a:off x="256050" y="3313175"/>
            <a:ext cx="2352600" cy="138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53"/>
          <p:cNvSpPr txBox="1"/>
          <p:nvPr>
            <p:ph idx="3" type="title"/>
          </p:nvPr>
        </p:nvSpPr>
        <p:spPr>
          <a:xfrm>
            <a:off x="256050" y="3800525"/>
            <a:ext cx="2352600" cy="138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53"/>
          <p:cNvSpPr txBox="1"/>
          <p:nvPr>
            <p:ph idx="1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56" name="Google Shape;456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9676" y="0"/>
            <a:ext cx="3854949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p53"/>
          <p:cNvSpPr txBox="1"/>
          <p:nvPr/>
        </p:nvSpPr>
        <p:spPr>
          <a:xfrm>
            <a:off x="2796550" y="178325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OBSERVACIÓN</a:t>
            </a: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54"/>
          <p:cNvSpPr/>
          <p:nvPr>
            <p:ph idx="2" type="pic"/>
          </p:nvPr>
        </p:nvSpPr>
        <p:spPr>
          <a:xfrm rot="-5400000">
            <a:off x="4689300" y="690800"/>
            <a:ext cx="3062700" cy="5855100"/>
          </a:xfrm>
          <a:prstGeom prst="round2SameRect">
            <a:avLst>
              <a:gd fmla="val 16667" name="adj1"/>
              <a:gd fmla="val 0" name="adj2"/>
            </a:avLst>
          </a:prstGeom>
        </p:spPr>
      </p:sp>
      <p:sp>
        <p:nvSpPr>
          <p:cNvPr id="463" name="Google Shape;463;p54"/>
          <p:cNvSpPr txBox="1"/>
          <p:nvPr>
            <p:ph type="title"/>
          </p:nvPr>
        </p:nvSpPr>
        <p:spPr>
          <a:xfrm>
            <a:off x="256050" y="3313175"/>
            <a:ext cx="2352600" cy="138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" name="Google Shape;464;p54"/>
          <p:cNvSpPr txBox="1"/>
          <p:nvPr>
            <p:ph idx="3" type="title"/>
          </p:nvPr>
        </p:nvSpPr>
        <p:spPr>
          <a:xfrm>
            <a:off x="256050" y="3800525"/>
            <a:ext cx="2352600" cy="138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54"/>
          <p:cNvSpPr txBox="1"/>
          <p:nvPr>
            <p:ph idx="1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54"/>
          <p:cNvSpPr txBox="1"/>
          <p:nvPr>
            <p:ph idx="4" type="title"/>
          </p:nvPr>
        </p:nvSpPr>
        <p:spPr>
          <a:xfrm>
            <a:off x="256050" y="256025"/>
            <a:ext cx="8631900" cy="113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Ejercicio 1</a:t>
            </a:r>
            <a:endParaRPr/>
          </a:p>
        </p:txBody>
      </p:sp>
      <p:pic>
        <p:nvPicPr>
          <p:cNvPr id="467" name="Google Shape;467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4103" y="0"/>
            <a:ext cx="2895143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55"/>
          <p:cNvSpPr/>
          <p:nvPr>
            <p:ph idx="2" type="pic"/>
          </p:nvPr>
        </p:nvSpPr>
        <p:spPr>
          <a:xfrm rot="-5400000">
            <a:off x="4689300" y="690800"/>
            <a:ext cx="3062700" cy="5855100"/>
          </a:xfrm>
          <a:prstGeom prst="round2SameRect">
            <a:avLst>
              <a:gd fmla="val 16667" name="adj1"/>
              <a:gd fmla="val 0" name="adj2"/>
            </a:avLst>
          </a:prstGeom>
        </p:spPr>
      </p:sp>
      <p:sp>
        <p:nvSpPr>
          <p:cNvPr id="473" name="Google Shape;473;p55"/>
          <p:cNvSpPr txBox="1"/>
          <p:nvPr>
            <p:ph type="title"/>
          </p:nvPr>
        </p:nvSpPr>
        <p:spPr>
          <a:xfrm>
            <a:off x="2525700" y="256025"/>
            <a:ext cx="2462400" cy="323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1</a:t>
            </a:r>
            <a:endParaRPr sz="2100"/>
          </a:p>
        </p:txBody>
      </p:sp>
      <p:sp>
        <p:nvSpPr>
          <p:cNvPr id="474" name="Google Shape;474;p55"/>
          <p:cNvSpPr txBox="1"/>
          <p:nvPr>
            <p:ph idx="3" type="title"/>
          </p:nvPr>
        </p:nvSpPr>
        <p:spPr>
          <a:xfrm>
            <a:off x="256050" y="3800525"/>
            <a:ext cx="2352600" cy="138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p55"/>
          <p:cNvSpPr txBox="1"/>
          <p:nvPr>
            <p:ph idx="1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p55"/>
          <p:cNvSpPr txBox="1"/>
          <p:nvPr>
            <p:ph idx="4" type="title"/>
          </p:nvPr>
        </p:nvSpPr>
        <p:spPr>
          <a:xfrm>
            <a:off x="512100" y="66850"/>
            <a:ext cx="8631900" cy="113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77" name="Google Shape;477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05912" y="0"/>
            <a:ext cx="2932187" cy="52093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78" name="Google Shape;478;p55"/>
          <p:cNvGraphicFramePr/>
          <p:nvPr/>
        </p:nvGraphicFramePr>
        <p:xfrm>
          <a:off x="310590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{A6F00C9A-9C24-4C83-8209-BF90DE6B36E7}</a:tableStyleId>
              </a:tblPr>
              <a:tblGrid>
                <a:gridCol w="977400"/>
                <a:gridCol w="977400"/>
                <a:gridCol w="977400"/>
              </a:tblGrid>
              <a:tr h="102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2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2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2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2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79" name="Google Shape;479;p55"/>
          <p:cNvSpPr txBox="1"/>
          <p:nvPr/>
        </p:nvSpPr>
        <p:spPr>
          <a:xfrm>
            <a:off x="2432125" y="1202350"/>
            <a:ext cx="526200" cy="5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2 </a:t>
            </a:r>
            <a:endParaRPr sz="18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0" name="Google Shape;480;p55"/>
          <p:cNvSpPr txBox="1"/>
          <p:nvPr/>
        </p:nvSpPr>
        <p:spPr>
          <a:xfrm>
            <a:off x="2471575" y="2271188"/>
            <a:ext cx="447300" cy="4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9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1" name="Google Shape;481;p55"/>
          <p:cNvSpPr txBox="1"/>
          <p:nvPr/>
        </p:nvSpPr>
        <p:spPr>
          <a:xfrm>
            <a:off x="2486250" y="3380775"/>
            <a:ext cx="472200" cy="41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22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2" name="Google Shape;482;p55"/>
          <p:cNvSpPr txBox="1"/>
          <p:nvPr/>
        </p:nvSpPr>
        <p:spPr>
          <a:xfrm>
            <a:off x="2486250" y="4423775"/>
            <a:ext cx="288000" cy="5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22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56"/>
          <p:cNvSpPr txBox="1"/>
          <p:nvPr>
            <p:ph idx="1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8" name="Google Shape;488;p56"/>
          <p:cNvSpPr txBox="1"/>
          <p:nvPr>
            <p:ph idx="4" type="title"/>
          </p:nvPr>
        </p:nvSpPr>
        <p:spPr>
          <a:xfrm>
            <a:off x="256050" y="256025"/>
            <a:ext cx="8631900" cy="113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Clase 2</a:t>
            </a:r>
            <a:endParaRPr/>
          </a:p>
        </p:txBody>
      </p:sp>
      <p:sp>
        <p:nvSpPr>
          <p:cNvPr id="489" name="Google Shape;489;p56"/>
          <p:cNvSpPr txBox="1"/>
          <p:nvPr/>
        </p:nvSpPr>
        <p:spPr>
          <a:xfrm>
            <a:off x="256050" y="3761850"/>
            <a:ext cx="3000000" cy="9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Aplicar el uso de guías a la traducción de imagenes en dibujo.</a:t>
            </a:r>
            <a:endParaRPr/>
          </a:p>
        </p:txBody>
      </p:sp>
      <p:pic>
        <p:nvPicPr>
          <p:cNvPr id="490" name="Google Shape;490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4103" y="0"/>
            <a:ext cx="2895143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57"/>
          <p:cNvSpPr txBox="1"/>
          <p:nvPr>
            <p:ph idx="1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6" name="Google Shape;496;p57"/>
          <p:cNvSpPr txBox="1"/>
          <p:nvPr>
            <p:ph idx="4" type="title"/>
          </p:nvPr>
        </p:nvSpPr>
        <p:spPr>
          <a:xfrm>
            <a:off x="256050" y="256025"/>
            <a:ext cx="8631900" cy="113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Ejercicio 2</a:t>
            </a:r>
            <a:endParaRPr sz="3000"/>
          </a:p>
        </p:txBody>
      </p:sp>
      <p:pic>
        <p:nvPicPr>
          <p:cNvPr id="497" name="Google Shape;497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2152" y="685275"/>
            <a:ext cx="6693875" cy="4458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58"/>
          <p:cNvSpPr txBox="1"/>
          <p:nvPr>
            <p:ph idx="1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3" name="Google Shape;503;p58"/>
          <p:cNvSpPr txBox="1"/>
          <p:nvPr>
            <p:ph idx="4" type="title"/>
          </p:nvPr>
        </p:nvSpPr>
        <p:spPr>
          <a:xfrm>
            <a:off x="256050" y="256025"/>
            <a:ext cx="8631900" cy="113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Clase 3</a:t>
            </a:r>
            <a:endParaRPr/>
          </a:p>
        </p:txBody>
      </p:sp>
      <p:sp>
        <p:nvSpPr>
          <p:cNvPr id="504" name="Google Shape;504;p58"/>
          <p:cNvSpPr txBox="1"/>
          <p:nvPr/>
        </p:nvSpPr>
        <p:spPr>
          <a:xfrm>
            <a:off x="256050" y="3761850"/>
            <a:ext cx="3000000" cy="12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Aplicar el uso de guías y figuras geom</a:t>
            </a:r>
            <a:r>
              <a:rPr i="1" lang="en" sz="15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étricas </a:t>
            </a:r>
            <a:r>
              <a:rPr i="1" lang="en" sz="15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 a la traducción de imagenes en dibujo.</a:t>
            </a:r>
            <a:endParaRPr/>
          </a:p>
        </p:txBody>
      </p:sp>
      <p:pic>
        <p:nvPicPr>
          <p:cNvPr id="505" name="Google Shape;505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0875" y="1045325"/>
            <a:ext cx="3916122" cy="344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59"/>
          <p:cNvSpPr txBox="1"/>
          <p:nvPr>
            <p:ph idx="1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1" name="Google Shape;511;p59"/>
          <p:cNvSpPr txBox="1"/>
          <p:nvPr>
            <p:ph idx="4" type="title"/>
          </p:nvPr>
        </p:nvSpPr>
        <p:spPr>
          <a:xfrm>
            <a:off x="256050" y="256025"/>
            <a:ext cx="8631900" cy="113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Ejercicio 3</a:t>
            </a:r>
            <a:endParaRPr sz="3000"/>
          </a:p>
        </p:txBody>
      </p:sp>
      <p:pic>
        <p:nvPicPr>
          <p:cNvPr id="512" name="Google Shape;512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72024" y="2"/>
            <a:ext cx="4149649" cy="5495917"/>
          </a:xfrm>
          <a:prstGeom prst="rect">
            <a:avLst/>
          </a:prstGeom>
          <a:noFill/>
          <a:ln>
            <a:noFill/>
          </a:ln>
        </p:spPr>
      </p:pic>
      <p:sp>
        <p:nvSpPr>
          <p:cNvPr id="513" name="Google Shape;513;p59"/>
          <p:cNvSpPr/>
          <p:nvPr/>
        </p:nvSpPr>
        <p:spPr>
          <a:xfrm>
            <a:off x="4262275" y="3776700"/>
            <a:ext cx="2211900" cy="12768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4" name="Google Shape;514;p59"/>
          <p:cNvSpPr/>
          <p:nvPr/>
        </p:nvSpPr>
        <p:spPr>
          <a:xfrm>
            <a:off x="4747850" y="2875000"/>
            <a:ext cx="1151100" cy="11355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5" name="Google Shape;515;p59"/>
          <p:cNvSpPr/>
          <p:nvPr/>
        </p:nvSpPr>
        <p:spPr>
          <a:xfrm>
            <a:off x="3884600" y="719375"/>
            <a:ext cx="1151100" cy="37767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16" name="Google Shape;516;p59"/>
          <p:cNvCxnSpPr>
            <a:endCxn id="512" idx="2"/>
          </p:cNvCxnSpPr>
          <p:nvPr/>
        </p:nvCxnSpPr>
        <p:spPr>
          <a:xfrm flipH="1">
            <a:off x="4746849" y="17919"/>
            <a:ext cx="36900" cy="54780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17" name="Google Shape;517;p59"/>
          <p:cNvCxnSpPr>
            <a:endCxn id="512" idx="3"/>
          </p:cNvCxnSpPr>
          <p:nvPr/>
        </p:nvCxnSpPr>
        <p:spPr>
          <a:xfrm flipH="1" rot="10800000">
            <a:off x="2697573" y="2747960"/>
            <a:ext cx="4124100" cy="36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18" name="Google Shape;518;p59"/>
          <p:cNvCxnSpPr/>
          <p:nvPr/>
        </p:nvCxnSpPr>
        <p:spPr>
          <a:xfrm>
            <a:off x="2697650" y="3956550"/>
            <a:ext cx="4226400" cy="360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60"/>
          <p:cNvSpPr/>
          <p:nvPr>
            <p:ph idx="2" type="pic"/>
          </p:nvPr>
        </p:nvSpPr>
        <p:spPr>
          <a:xfrm rot="-5400000">
            <a:off x="4689300" y="690800"/>
            <a:ext cx="3062700" cy="5855100"/>
          </a:xfrm>
          <a:prstGeom prst="round2SameRect">
            <a:avLst>
              <a:gd fmla="val 16667" name="adj1"/>
              <a:gd fmla="val 0" name="adj2"/>
            </a:avLst>
          </a:prstGeom>
        </p:spPr>
      </p:sp>
      <p:sp>
        <p:nvSpPr>
          <p:cNvPr id="524" name="Google Shape;524;p60"/>
          <p:cNvSpPr txBox="1"/>
          <p:nvPr>
            <p:ph type="title"/>
          </p:nvPr>
        </p:nvSpPr>
        <p:spPr>
          <a:xfrm>
            <a:off x="256050" y="3313175"/>
            <a:ext cx="2352600" cy="138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60"/>
          <p:cNvSpPr txBox="1"/>
          <p:nvPr>
            <p:ph idx="3" type="title"/>
          </p:nvPr>
        </p:nvSpPr>
        <p:spPr>
          <a:xfrm>
            <a:off x="256050" y="3800525"/>
            <a:ext cx="2352600" cy="138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6" name="Google Shape;526;p60"/>
          <p:cNvSpPr txBox="1"/>
          <p:nvPr>
            <p:ph idx="1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7" name="Google Shape;527;p60"/>
          <p:cNvSpPr txBox="1"/>
          <p:nvPr>
            <p:ph idx="4" type="title"/>
          </p:nvPr>
        </p:nvSpPr>
        <p:spPr>
          <a:xfrm>
            <a:off x="256050" y="256025"/>
            <a:ext cx="8631900" cy="113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28" name="Google Shape;528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75382" y="0"/>
            <a:ext cx="3883537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61"/>
          <p:cNvSpPr txBox="1"/>
          <p:nvPr>
            <p:ph idx="1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p61"/>
          <p:cNvSpPr txBox="1"/>
          <p:nvPr>
            <p:ph idx="4" type="title"/>
          </p:nvPr>
        </p:nvSpPr>
        <p:spPr>
          <a:xfrm>
            <a:off x="256050" y="256025"/>
            <a:ext cx="8631900" cy="113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Clase 4</a:t>
            </a:r>
            <a:endParaRPr/>
          </a:p>
        </p:txBody>
      </p:sp>
      <p:sp>
        <p:nvSpPr>
          <p:cNvPr id="535" name="Google Shape;535;p61"/>
          <p:cNvSpPr txBox="1"/>
          <p:nvPr/>
        </p:nvSpPr>
        <p:spPr>
          <a:xfrm>
            <a:off x="675900" y="1780575"/>
            <a:ext cx="3000000" cy="12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Conocer la escala de valores graduada, para la creaciòn de volumen en dibujo.</a:t>
            </a:r>
            <a:endParaRPr i="1" sz="15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5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36" name="Google Shape;536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31900" y="848163"/>
            <a:ext cx="2499934" cy="344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62"/>
          <p:cNvSpPr/>
          <p:nvPr>
            <p:ph idx="2" type="pic"/>
          </p:nvPr>
        </p:nvSpPr>
        <p:spPr>
          <a:xfrm rot="-5400000">
            <a:off x="4689300" y="690800"/>
            <a:ext cx="3062700" cy="5855100"/>
          </a:xfrm>
          <a:prstGeom prst="round2SameRect">
            <a:avLst>
              <a:gd fmla="val 16667" name="adj1"/>
              <a:gd fmla="val 0" name="adj2"/>
            </a:avLst>
          </a:prstGeom>
        </p:spPr>
      </p:sp>
      <p:sp>
        <p:nvSpPr>
          <p:cNvPr id="542" name="Google Shape;542;p62"/>
          <p:cNvSpPr txBox="1"/>
          <p:nvPr>
            <p:ph type="title"/>
          </p:nvPr>
        </p:nvSpPr>
        <p:spPr>
          <a:xfrm>
            <a:off x="256050" y="3313175"/>
            <a:ext cx="2352600" cy="138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3" name="Google Shape;543;p62"/>
          <p:cNvSpPr txBox="1"/>
          <p:nvPr>
            <p:ph idx="3" type="title"/>
          </p:nvPr>
        </p:nvSpPr>
        <p:spPr>
          <a:xfrm>
            <a:off x="256050" y="3800525"/>
            <a:ext cx="2352600" cy="138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4" name="Google Shape;544;p62"/>
          <p:cNvSpPr txBox="1"/>
          <p:nvPr>
            <p:ph idx="1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5" name="Google Shape;545;p62"/>
          <p:cNvSpPr txBox="1"/>
          <p:nvPr>
            <p:ph idx="4" type="title"/>
          </p:nvPr>
        </p:nvSpPr>
        <p:spPr>
          <a:xfrm>
            <a:off x="201200" y="139125"/>
            <a:ext cx="8631900" cy="113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Escala de valores</a:t>
            </a:r>
            <a:endParaRPr sz="4800"/>
          </a:p>
        </p:txBody>
      </p:sp>
      <p:pic>
        <p:nvPicPr>
          <p:cNvPr id="546" name="Google Shape;546;p62"/>
          <p:cNvPicPr preferRelativeResize="0"/>
          <p:nvPr/>
        </p:nvPicPr>
        <p:blipFill rotWithShape="1">
          <a:blip r:embed="rId3">
            <a:alphaModFix/>
          </a:blip>
          <a:srcRect b="0" l="0" r="0" t="8609"/>
          <a:stretch/>
        </p:blipFill>
        <p:spPr>
          <a:xfrm>
            <a:off x="1296575" y="910650"/>
            <a:ext cx="6550850" cy="423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63"/>
          <p:cNvSpPr/>
          <p:nvPr>
            <p:ph idx="2" type="pic"/>
          </p:nvPr>
        </p:nvSpPr>
        <p:spPr>
          <a:xfrm rot="-5400000">
            <a:off x="4689300" y="690800"/>
            <a:ext cx="3062700" cy="5855100"/>
          </a:xfrm>
          <a:prstGeom prst="round2SameRect">
            <a:avLst>
              <a:gd fmla="val 16667" name="adj1"/>
              <a:gd fmla="val 0" name="adj2"/>
            </a:avLst>
          </a:prstGeom>
        </p:spPr>
      </p:sp>
      <p:sp>
        <p:nvSpPr>
          <p:cNvPr id="552" name="Google Shape;552;p63"/>
          <p:cNvSpPr txBox="1"/>
          <p:nvPr>
            <p:ph type="title"/>
          </p:nvPr>
        </p:nvSpPr>
        <p:spPr>
          <a:xfrm>
            <a:off x="256050" y="3313175"/>
            <a:ext cx="2352600" cy="138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3" name="Google Shape;553;p63"/>
          <p:cNvSpPr txBox="1"/>
          <p:nvPr>
            <p:ph idx="3" type="title"/>
          </p:nvPr>
        </p:nvSpPr>
        <p:spPr>
          <a:xfrm>
            <a:off x="256050" y="3800525"/>
            <a:ext cx="2352600" cy="138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4" name="Google Shape;554;p63"/>
          <p:cNvSpPr txBox="1"/>
          <p:nvPr>
            <p:ph idx="1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5" name="Google Shape;555;p63"/>
          <p:cNvSpPr txBox="1"/>
          <p:nvPr>
            <p:ph idx="4" type="title"/>
          </p:nvPr>
        </p:nvSpPr>
        <p:spPr>
          <a:xfrm>
            <a:off x="256050" y="256025"/>
            <a:ext cx="8631900" cy="113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6" name="Google Shape;556;p63"/>
          <p:cNvPicPr preferRelativeResize="0"/>
          <p:nvPr/>
        </p:nvPicPr>
        <p:blipFill rotWithShape="1">
          <a:blip r:embed="rId3">
            <a:alphaModFix/>
          </a:blip>
          <a:srcRect b="13119" l="5470" r="5013" t="10341"/>
          <a:stretch/>
        </p:blipFill>
        <p:spPr>
          <a:xfrm>
            <a:off x="2168613" y="128013"/>
            <a:ext cx="4014711" cy="4887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64"/>
          <p:cNvSpPr/>
          <p:nvPr>
            <p:ph idx="2" type="pic"/>
          </p:nvPr>
        </p:nvSpPr>
        <p:spPr>
          <a:xfrm rot="-5400000">
            <a:off x="4689300" y="690800"/>
            <a:ext cx="3062700" cy="5855100"/>
          </a:xfrm>
          <a:prstGeom prst="round2SameRect">
            <a:avLst>
              <a:gd fmla="val 16667" name="adj1"/>
              <a:gd fmla="val 0" name="adj2"/>
            </a:avLst>
          </a:prstGeom>
        </p:spPr>
      </p:sp>
      <p:sp>
        <p:nvSpPr>
          <p:cNvPr id="562" name="Google Shape;562;p64"/>
          <p:cNvSpPr txBox="1"/>
          <p:nvPr>
            <p:ph type="title"/>
          </p:nvPr>
        </p:nvSpPr>
        <p:spPr>
          <a:xfrm>
            <a:off x="256050" y="3313175"/>
            <a:ext cx="2352600" cy="138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3" name="Google Shape;563;p64"/>
          <p:cNvSpPr txBox="1"/>
          <p:nvPr>
            <p:ph idx="3" type="title"/>
          </p:nvPr>
        </p:nvSpPr>
        <p:spPr>
          <a:xfrm>
            <a:off x="256050" y="3800525"/>
            <a:ext cx="2352600" cy="138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4" name="Google Shape;564;p64"/>
          <p:cNvSpPr txBox="1"/>
          <p:nvPr>
            <p:ph idx="1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5" name="Google Shape;565;p64"/>
          <p:cNvSpPr txBox="1"/>
          <p:nvPr>
            <p:ph idx="4" type="title"/>
          </p:nvPr>
        </p:nvSpPr>
        <p:spPr>
          <a:xfrm>
            <a:off x="256050" y="256025"/>
            <a:ext cx="8631900" cy="113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6" name="Google Shape;566;p64"/>
          <p:cNvPicPr preferRelativeResize="0"/>
          <p:nvPr/>
        </p:nvPicPr>
        <p:blipFill rotWithShape="1">
          <a:blip r:embed="rId3">
            <a:alphaModFix/>
          </a:blip>
          <a:srcRect b="2149" l="9536" r="8187" t="16458"/>
          <a:stretch/>
        </p:blipFill>
        <p:spPr>
          <a:xfrm>
            <a:off x="2929650" y="531725"/>
            <a:ext cx="3174999" cy="418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65"/>
          <p:cNvSpPr/>
          <p:nvPr>
            <p:ph idx="2" type="pic"/>
          </p:nvPr>
        </p:nvSpPr>
        <p:spPr>
          <a:xfrm rot="-5400000">
            <a:off x="4689300" y="690800"/>
            <a:ext cx="3062700" cy="5855100"/>
          </a:xfrm>
          <a:prstGeom prst="round2SameRect">
            <a:avLst>
              <a:gd fmla="val 16667" name="adj1"/>
              <a:gd fmla="val 0" name="adj2"/>
            </a:avLst>
          </a:prstGeom>
        </p:spPr>
      </p:sp>
      <p:sp>
        <p:nvSpPr>
          <p:cNvPr id="572" name="Google Shape;572;p65"/>
          <p:cNvSpPr txBox="1"/>
          <p:nvPr>
            <p:ph type="title"/>
          </p:nvPr>
        </p:nvSpPr>
        <p:spPr>
          <a:xfrm>
            <a:off x="256050" y="3313175"/>
            <a:ext cx="2352600" cy="138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3" name="Google Shape;573;p65"/>
          <p:cNvSpPr txBox="1"/>
          <p:nvPr>
            <p:ph idx="3" type="title"/>
          </p:nvPr>
        </p:nvSpPr>
        <p:spPr>
          <a:xfrm>
            <a:off x="256050" y="3800525"/>
            <a:ext cx="2352600" cy="138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4" name="Google Shape;574;p65"/>
          <p:cNvSpPr txBox="1"/>
          <p:nvPr>
            <p:ph idx="1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5" name="Google Shape;575;p65"/>
          <p:cNvSpPr txBox="1"/>
          <p:nvPr>
            <p:ph idx="4" type="title"/>
          </p:nvPr>
        </p:nvSpPr>
        <p:spPr>
          <a:xfrm>
            <a:off x="256050" y="256025"/>
            <a:ext cx="8631900" cy="113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Ejercicio 4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76" name="Google Shape;576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9250" y="25875"/>
            <a:ext cx="5518950" cy="509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66"/>
          <p:cNvSpPr txBox="1"/>
          <p:nvPr>
            <p:ph idx="1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2" name="Google Shape;582;p66"/>
          <p:cNvSpPr txBox="1"/>
          <p:nvPr>
            <p:ph idx="4" type="title"/>
          </p:nvPr>
        </p:nvSpPr>
        <p:spPr>
          <a:xfrm>
            <a:off x="256050" y="256025"/>
            <a:ext cx="8631900" cy="113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Clase 5</a:t>
            </a:r>
            <a:endParaRPr/>
          </a:p>
        </p:txBody>
      </p:sp>
      <p:sp>
        <p:nvSpPr>
          <p:cNvPr id="583" name="Google Shape;583;p66"/>
          <p:cNvSpPr txBox="1"/>
          <p:nvPr/>
        </p:nvSpPr>
        <p:spPr>
          <a:xfrm>
            <a:off x="675900" y="1780575"/>
            <a:ext cx="3000000" cy="12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Aplicar </a:t>
            </a:r>
            <a:r>
              <a:rPr i="1" lang="en" sz="15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la escala de valores graduada en la traducci</a:t>
            </a:r>
            <a:r>
              <a:rPr i="1" lang="en" sz="15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ón de un bodegón.</a:t>
            </a:r>
            <a:endParaRPr i="1" sz="15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5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84" name="Google Shape;584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45426" y="1110125"/>
            <a:ext cx="3320925" cy="29232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67"/>
          <p:cNvSpPr/>
          <p:nvPr>
            <p:ph idx="2" type="pic"/>
          </p:nvPr>
        </p:nvSpPr>
        <p:spPr>
          <a:xfrm rot="-5400000">
            <a:off x="4689300" y="690800"/>
            <a:ext cx="3062700" cy="5855100"/>
          </a:xfrm>
          <a:prstGeom prst="round2SameRect">
            <a:avLst>
              <a:gd fmla="val 16667" name="adj1"/>
              <a:gd fmla="val 0" name="adj2"/>
            </a:avLst>
          </a:prstGeom>
        </p:spPr>
      </p:sp>
      <p:sp>
        <p:nvSpPr>
          <p:cNvPr id="590" name="Google Shape;590;p67"/>
          <p:cNvSpPr txBox="1"/>
          <p:nvPr>
            <p:ph type="title"/>
          </p:nvPr>
        </p:nvSpPr>
        <p:spPr>
          <a:xfrm>
            <a:off x="256050" y="3313175"/>
            <a:ext cx="2352600" cy="138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1" name="Google Shape;591;p67"/>
          <p:cNvSpPr txBox="1"/>
          <p:nvPr>
            <p:ph idx="3" type="title"/>
          </p:nvPr>
        </p:nvSpPr>
        <p:spPr>
          <a:xfrm>
            <a:off x="256050" y="3800525"/>
            <a:ext cx="2352600" cy="138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2" name="Google Shape;592;p67"/>
          <p:cNvSpPr txBox="1"/>
          <p:nvPr>
            <p:ph idx="1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93" name="Google Shape;593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60701" y="399550"/>
            <a:ext cx="5389326" cy="4743950"/>
          </a:xfrm>
          <a:prstGeom prst="rect">
            <a:avLst/>
          </a:prstGeom>
          <a:noFill/>
          <a:ln>
            <a:noFill/>
          </a:ln>
        </p:spPr>
      </p:pic>
      <p:sp>
        <p:nvSpPr>
          <p:cNvPr id="594" name="Google Shape;594;p67"/>
          <p:cNvSpPr txBox="1"/>
          <p:nvPr/>
        </p:nvSpPr>
        <p:spPr>
          <a:xfrm>
            <a:off x="0" y="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Ejercicio 5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Quarterly Planning Meeting">
  <a:themeElements>
    <a:clrScheme name="Simple Light">
      <a:dk1>
        <a:srgbClr val="D21117"/>
      </a:dk1>
      <a:lt1>
        <a:srgbClr val="F6EEEB"/>
      </a:lt1>
      <a:dk2>
        <a:srgbClr val="ECECEC"/>
      </a:dk2>
      <a:lt2>
        <a:srgbClr val="353635"/>
      </a:lt2>
      <a:accent1>
        <a:srgbClr val="B9DFFF"/>
      </a:accent1>
      <a:accent2>
        <a:srgbClr val="006CE9"/>
      </a:accent2>
      <a:accent3>
        <a:srgbClr val="FBFAFA"/>
      </a:accent3>
      <a:accent4>
        <a:srgbClr val="686868"/>
      </a:accent4>
      <a:accent5>
        <a:srgbClr val="C5C5C5"/>
      </a:accent5>
      <a:accent6>
        <a:srgbClr val="FFC1C3"/>
      </a:accent6>
      <a:hlink>
        <a:srgbClr val="006CE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