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7200" dirty="0" smtClean="0"/>
              <a:t>GREETINGS</a:t>
            </a:r>
            <a:endParaRPr lang="es-CL" sz="7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Saludos en inglés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763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1013552"/>
          </a:xfrm>
        </p:spPr>
        <p:txBody>
          <a:bodyPr/>
          <a:lstStyle/>
          <a:p>
            <a:pPr algn="ctr"/>
            <a:r>
              <a:rPr lang="es-CL" dirty="0" smtClean="0">
                <a:solidFill>
                  <a:srgbClr val="FF0000"/>
                </a:solidFill>
              </a:rPr>
              <a:t>GREETINGS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859315"/>
            <a:ext cx="9720073" cy="4023360"/>
          </a:xfrm>
        </p:spPr>
        <p:txBody>
          <a:bodyPr>
            <a:noAutofit/>
          </a:bodyPr>
          <a:lstStyle/>
          <a:p>
            <a:r>
              <a:rPr lang="es-CL" sz="3600" dirty="0" smtClean="0"/>
              <a:t>HELLO, HI: 	HOLA</a:t>
            </a:r>
          </a:p>
          <a:p>
            <a:endParaRPr lang="es-CL" sz="3600" dirty="0"/>
          </a:p>
          <a:p>
            <a:endParaRPr lang="es-CL" sz="3600" dirty="0" smtClean="0"/>
          </a:p>
          <a:p>
            <a:endParaRPr lang="es-CL" sz="3600" dirty="0"/>
          </a:p>
        </p:txBody>
      </p:sp>
      <p:pic>
        <p:nvPicPr>
          <p:cNvPr id="1026" name="Picture 2" descr="Diferentes expresiones para decir &quot;hola&quot; en japonés - Japonés en la Nube -  Aprende japonés on-l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166" y="1872867"/>
            <a:ext cx="3597778" cy="423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1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24127" y="683046"/>
            <a:ext cx="841732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4400" b="1" dirty="0"/>
              <a:t>GOOD MORNING: BUENOS DÍAS</a:t>
            </a:r>
          </a:p>
          <a:p>
            <a:endParaRPr lang="es-CL" dirty="0"/>
          </a:p>
        </p:txBody>
      </p:sp>
      <p:pic>
        <p:nvPicPr>
          <p:cNvPr id="2050" name="Picture 2" descr="Buenos días. Canción infantil didáctica para empezar el día con una sonri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594" y="1723681"/>
            <a:ext cx="4779982" cy="4482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3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 smtClean="0"/>
              <a:t>GOOD AFTERNOON:  BUENAS TARDES</a:t>
            </a:r>
            <a:endParaRPr lang="es-CL" b="1" dirty="0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02252" y="2286000"/>
            <a:ext cx="5363633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721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143219"/>
            <a:ext cx="9720072" cy="1941613"/>
          </a:xfrm>
        </p:spPr>
        <p:txBody>
          <a:bodyPr/>
          <a:lstStyle/>
          <a:p>
            <a:r>
              <a:rPr lang="es-CL" b="1" dirty="0" smtClean="0"/>
              <a:t>GOOD EVENING:  BUENAS NOCHES</a:t>
            </a:r>
            <a:br>
              <a:rPr lang="es-CL" b="1" dirty="0" smtClean="0"/>
            </a:br>
            <a:r>
              <a:rPr lang="es-CL" sz="3600" b="1" dirty="0" smtClean="0"/>
              <a:t>para saludar en la noche</a:t>
            </a:r>
            <a:endParaRPr lang="es-CL" sz="3600" b="1" dirty="0"/>
          </a:p>
        </p:txBody>
      </p:sp>
      <p:pic>
        <p:nvPicPr>
          <p:cNvPr id="4098" name="Picture 2" descr="Buenas Noches Definition &amp;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9811" y="1949987"/>
            <a:ext cx="6095559" cy="4571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363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143219"/>
            <a:ext cx="9720072" cy="1941613"/>
          </a:xfrm>
        </p:spPr>
        <p:txBody>
          <a:bodyPr/>
          <a:lstStyle/>
          <a:p>
            <a:r>
              <a:rPr lang="es-CL" b="1" dirty="0" smtClean="0"/>
              <a:t>GOOD </a:t>
            </a:r>
            <a:r>
              <a:rPr lang="es-CL" b="1" dirty="0" err="1" smtClean="0"/>
              <a:t>night</a:t>
            </a:r>
            <a:r>
              <a:rPr lang="es-CL" b="1" dirty="0" smtClean="0"/>
              <a:t>:  BUENAS NOCHES</a:t>
            </a:r>
            <a:br>
              <a:rPr lang="es-CL" b="1" dirty="0" smtClean="0"/>
            </a:br>
            <a:r>
              <a:rPr lang="es-CL" sz="3600" b="1" dirty="0" smtClean="0"/>
              <a:t>para despedirse en la noche</a:t>
            </a:r>
            <a:endParaRPr lang="es-CL" sz="3600" b="1" dirty="0"/>
          </a:p>
        </p:txBody>
      </p:sp>
      <p:sp>
        <p:nvSpPr>
          <p:cNvPr id="3" name="AutoShape 2" descr="10 ideas de Imagenes de buenas noches para guardar hoy | imágenes de buenas  noches, buenas noches, saludos de buenas noches y má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" name="AutoShape 4" descr="10 ideas de Imagenes de buenas noches para guardar hoy | imágenes de buenas  noches, buenas noches, saludos de buenas noches y má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5067" y="2084832"/>
            <a:ext cx="5177926" cy="4200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059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4128" y="143219"/>
            <a:ext cx="9720072" cy="1941613"/>
          </a:xfrm>
        </p:spPr>
        <p:txBody>
          <a:bodyPr/>
          <a:lstStyle/>
          <a:p>
            <a:r>
              <a:rPr lang="es-CL" b="1" dirty="0" smtClean="0"/>
              <a:t>GOOD BYE :  ADIÓS / CHAO</a:t>
            </a:r>
            <a:br>
              <a:rPr lang="es-CL" b="1" dirty="0" smtClean="0"/>
            </a:br>
            <a:endParaRPr lang="es-CL" sz="3600" b="1" dirty="0"/>
          </a:p>
        </p:txBody>
      </p:sp>
      <p:sp>
        <p:nvSpPr>
          <p:cNvPr id="3" name="AutoShape 2" descr="10 ideas de Imagenes de buenas noches para guardar hoy | imágenes de buenas  noches, buenas noches, saludos de buenas noches y má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4" name="AutoShape 4" descr="10 ideas de Imagenes de buenas noches para guardar hoy | imágenes de buenas  noches, buenas noches, saludos de buenas noches y má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6" name="AutoShape 4" descr="Definición de Adió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2963" y="1655173"/>
            <a:ext cx="2879022" cy="432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46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Maneras de preguntar cómo estás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01445" y="2084831"/>
            <a:ext cx="11690555" cy="4522445"/>
          </a:xfrm>
        </p:spPr>
        <p:txBody>
          <a:bodyPr numCol="2">
            <a:normAutofit/>
          </a:bodyPr>
          <a:lstStyle/>
          <a:p>
            <a:r>
              <a:rPr lang="es-CL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ARE YOU TODAY?</a:t>
            </a:r>
          </a:p>
          <a:p>
            <a:r>
              <a:rPr lang="es-C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I´M FINE: </a:t>
            </a:r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ESTOY BIEN</a:t>
            </a:r>
          </a:p>
          <a:p>
            <a:r>
              <a:rPr lang="es-C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I´M GREAT: </a:t>
            </a:r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ESTOY GENIAL</a:t>
            </a:r>
          </a:p>
          <a:p>
            <a:r>
              <a:rPr lang="es-C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I´M NOT GOOD: </a:t>
            </a:r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ESTOY BIEN</a:t>
            </a:r>
          </a:p>
          <a:p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C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CL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YOU FEEL TODAY?</a:t>
            </a:r>
          </a:p>
          <a:p>
            <a:r>
              <a:rPr lang="es-C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FEEL HAPPY: </a:t>
            </a:r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SIENTO FELIZ</a:t>
            </a:r>
          </a:p>
          <a:p>
            <a:r>
              <a:rPr lang="es-C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FEEL SURPRISE: </a:t>
            </a:r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SIENTO SORPRENDIDO</a:t>
            </a:r>
          </a:p>
          <a:p>
            <a:r>
              <a:rPr lang="es-C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FEEL BAD: </a:t>
            </a:r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SIENTO MAL</a:t>
            </a:r>
          </a:p>
          <a:p>
            <a:r>
              <a:rPr lang="es-CL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FEEL SLEEPY: </a:t>
            </a:r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SIENTO SOMNOLIENTO</a:t>
            </a:r>
          </a:p>
          <a:p>
            <a:r>
              <a:rPr lang="es-CL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(CON SUEÑO) </a:t>
            </a:r>
            <a:endParaRPr lang="es-CL" sz="28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5097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903</TotalTime>
  <Words>100</Words>
  <Application>Microsoft Office PowerPoint</Application>
  <PresentationFormat>Panorámica</PresentationFormat>
  <Paragraphs>25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Integral</vt:lpstr>
      <vt:lpstr>GREETINGS</vt:lpstr>
      <vt:lpstr>GREETINGS</vt:lpstr>
      <vt:lpstr>Presentación de PowerPoint</vt:lpstr>
      <vt:lpstr>GOOD AFTERNOON:  BUENAS TARDES</vt:lpstr>
      <vt:lpstr>GOOD EVENING:  BUENAS NOCHES para saludar en la noche</vt:lpstr>
      <vt:lpstr>GOOD night:  BUENAS NOCHES para despedirse en la noche</vt:lpstr>
      <vt:lpstr>GOOD BYE :  ADIÓS / CHAO </vt:lpstr>
      <vt:lpstr>Maneras de preguntar cómo estás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GREETINGS</dc:title>
  <dc:creator>Cuenta Microsoft</dc:creator>
  <cp:lastModifiedBy>Cuenta Microsoft</cp:lastModifiedBy>
  <cp:revision>7</cp:revision>
  <dcterms:created xsi:type="dcterms:W3CDTF">2026-03-04T00:09:33Z</dcterms:created>
  <dcterms:modified xsi:type="dcterms:W3CDTF">2026-03-04T15:12:46Z</dcterms:modified>
</cp:coreProperties>
</file>