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5" autoAdjust="0"/>
    <p:restoredTop sz="94660"/>
  </p:normalViewPr>
  <p:slideViewPr>
    <p:cSldViewPr snapToGrid="0">
      <p:cViewPr>
        <p:scale>
          <a:sx n="66" d="100"/>
          <a:sy n="66" d="100"/>
        </p:scale>
        <p:origin x="174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36B4E-1EFE-304C-5BA7-ED3A0F37E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288A3D-6007-C9CF-3F95-1A53C8FDD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498797-A2EF-0DCC-61E9-107FE01F8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6E073B-1AF9-1811-0979-EE20CD1A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66215C-546D-3EA7-7453-E9057D7F9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88264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0B2CA0-EBD4-AF50-D836-E96EC893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14E902-5B8B-FDA8-64E7-50E0C5B66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194FBF-FDB0-E18B-5225-4B0217B51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80FCC8-F368-FB80-9CBF-FD015655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2FF899-E2D4-161A-ADE7-1E7EFACF4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2665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571F9-083A-B3E7-09AF-6F271FD06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5D7A4C-B0C6-21CB-2E77-E4FB50E0E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B4DE02-EEA4-693B-1050-0D546BC36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35425E-9E7B-64AE-1D87-75765C3B9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03AB6B-DA21-C8E4-A48C-9D78618A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479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683BC-75BB-ABFC-8067-2AC9B09D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AC0F34-1A56-DA54-57E7-DDDECE566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586B51-5EBE-AD21-3460-AF2EFEFB29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99324C-460E-9F9B-CCC4-23514AFC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D7AB74-AEDD-25D5-1AC3-9BD9A4B72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FECD45-3E7B-19CB-C7B6-D1C177E6A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313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E8394A-B8A0-53FB-09CD-AF385B39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EEAC69-2F26-F1DF-941B-CD84ABEF5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AF6EE3-EF5F-662F-3DE2-FAD925022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DCCA9E0-4A5D-616C-045A-E11565D710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5FDA530-E16C-0022-D27F-ADA147E833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3F5308B-7907-4B4D-2F95-EEA17A2D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064D335-1C29-2567-854C-EC1B7E4DE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6A6A84-EBB3-287B-1E26-160E358E0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558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2CA987-6D55-B5EE-F0E5-5079AC2EE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0BA5B7D-96B0-4C5D-EFC7-E553C2B3F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B74020A-14CB-C206-84C3-3AACF6A6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35FB55-9DEE-1FEE-DF55-368BDD955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0612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D236102-D693-B880-5C3C-4F39C511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CCCFFFE-8716-CE5C-4D66-5111F1A14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438D9AD-4E6C-2827-7665-454CE0F9E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607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57078-57C8-FD31-122C-65A836736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218360-C3DD-344A-1D92-0D5CCE26D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B9669E-5F20-38B1-8FFB-47C5D71AE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DC5FAE-2607-B1A4-E96C-F7F03D602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8CDB1D-D63A-EBCD-8008-BEF7EE496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42EE9-43A1-80E9-3B60-0742B4D4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4341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3A564-C442-C5F4-7080-D2232ADF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7057D82-0C42-4F28-25D0-10F613B6E9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ED6BCE-0564-B978-9D08-7A64DB4ED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88AE5B-8C56-B226-2EBA-C738E3436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75D789-6D39-F410-F0EF-1EE6D414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483E25-6581-C4BA-3062-40EC03C58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1567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29E98-7120-4CCD-BB7D-8EE359D5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C6EE04-B4A7-5539-8197-3988F604B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A688B2-24F9-7633-80FE-9E71128F9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0D6C63-02C6-56B8-7B71-129FA5910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26B685-4F4E-8A00-3907-57A27A42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4516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80E9E24-86AA-CD42-8D77-D3DD92ED97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894D07-EC67-FD5B-4657-A7BAA9892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406F27-39B9-E9F8-467E-478B6F6F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8A3644-CC49-5282-B9F0-35657CC35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02FB69-045A-236F-D8A5-4187CABE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257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F5DF22-BEAF-F54D-5B05-0D4A0A71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8A8DA2-17C9-343D-8C24-8AE0E821A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471818-5307-8454-CBD5-302E185B6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5ED7B5-05ED-4137-8BE9-A6DE06D954DB}" type="datetimeFigureOut">
              <a:rPr lang="es-CL" smtClean="0"/>
              <a:t>09-03-2026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F27693-AF9A-2283-C00A-C82793F39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6E7025-C4D0-C737-E7AA-F207B0D42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52EB68-3A86-4D1E-BCF6-2A22EBF934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655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5780E-C2FF-34FB-49AC-132AAAD77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/>
              <a:t>Taller PAES Matemáticas 3° y 4° medio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113A31-6D25-1060-9137-50319029A2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CL" dirty="0"/>
              <a:t>Clase 2</a:t>
            </a:r>
          </a:p>
          <a:p>
            <a:r>
              <a:rPr lang="es-CL" dirty="0"/>
              <a:t>Ecuaciones y Modelación</a:t>
            </a:r>
          </a:p>
          <a:p>
            <a:endParaRPr lang="es-CL" dirty="0"/>
          </a:p>
          <a:p>
            <a:r>
              <a:rPr lang="es-CL" dirty="0"/>
              <a:t>CLAUDIO CHÁVEZ T.</a:t>
            </a:r>
          </a:p>
        </p:txBody>
      </p:sp>
    </p:spTree>
    <p:extLst>
      <p:ext uri="{BB962C8B-B14F-4D97-AF65-F5344CB8AC3E}">
        <p14:creationId xmlns:p14="http://schemas.microsoft.com/office/powerpoint/2010/main" val="245858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F91F25-5BF6-A218-6B49-95443CEFD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871721-3171-C359-5E9A-58B7B0904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L" sz="3600" dirty="0"/>
              <a:t>Resolver ecuaciones de 1° grado y aplicar modelación algebraica. Al finalizar podrás:</a:t>
            </a:r>
          </a:p>
          <a:p>
            <a:pPr algn="just"/>
            <a:endParaRPr lang="es-CL" sz="3600" dirty="0"/>
          </a:p>
          <a:p>
            <a:pPr algn="just"/>
            <a:r>
              <a:rPr lang="es-CL" sz="3600" dirty="0"/>
              <a:t>Resolver ecuaciones paso a paso</a:t>
            </a:r>
          </a:p>
          <a:p>
            <a:pPr algn="just"/>
            <a:r>
              <a:rPr lang="es-CL" sz="3600" dirty="0"/>
              <a:t>Traducir problemas a ecuaciones</a:t>
            </a:r>
          </a:p>
          <a:p>
            <a:pPr algn="just"/>
            <a:r>
              <a:rPr lang="es-CL" sz="3600" dirty="0"/>
              <a:t>Identificar errores</a:t>
            </a:r>
          </a:p>
        </p:txBody>
      </p:sp>
    </p:spTree>
    <p:extLst>
      <p:ext uri="{BB962C8B-B14F-4D97-AF65-F5344CB8AC3E}">
        <p14:creationId xmlns:p14="http://schemas.microsoft.com/office/powerpoint/2010/main" val="995820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AE3319-D0D3-A6AD-317D-64E3BAB37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7477"/>
            <a:ext cx="10515600" cy="4351338"/>
          </a:xfrm>
        </p:spPr>
        <p:txBody>
          <a:bodyPr>
            <a:noAutofit/>
          </a:bodyPr>
          <a:lstStyle/>
          <a:p>
            <a:r>
              <a:rPr lang="es-CL" sz="3200" dirty="0"/>
              <a:t>Si:</a:t>
            </a:r>
          </a:p>
          <a:p>
            <a:pPr marL="0" indent="0">
              <a:buNone/>
            </a:pPr>
            <a:r>
              <a:rPr lang="es-CL" sz="3200" dirty="0"/>
              <a:t>    2x + 5 = 17</a:t>
            </a:r>
          </a:p>
          <a:p>
            <a:pPr marL="0" indent="0">
              <a:buNone/>
            </a:pPr>
            <a:endParaRPr lang="es-CL" sz="3200" dirty="0"/>
          </a:p>
          <a:p>
            <a:pPr marL="0" indent="0">
              <a:buNone/>
            </a:pPr>
            <a:r>
              <a:rPr lang="es-CL" sz="3200" dirty="0"/>
              <a:t>   ¿Cuál es el valor de x?</a:t>
            </a:r>
          </a:p>
          <a:p>
            <a:pPr marL="0" indent="0">
              <a:buNone/>
            </a:pPr>
            <a:endParaRPr lang="es-CL" sz="3200" dirty="0"/>
          </a:p>
          <a:p>
            <a:pPr marL="514350" indent="-514350">
              <a:buAutoNum type="alphaUcParenR"/>
            </a:pPr>
            <a:r>
              <a:rPr lang="es-CL" sz="3200" dirty="0"/>
              <a:t>5</a:t>
            </a:r>
          </a:p>
          <a:p>
            <a:pPr marL="514350" indent="-514350">
              <a:buAutoNum type="alphaUcParenR"/>
            </a:pPr>
            <a:r>
              <a:rPr lang="es-CL" sz="3200" dirty="0"/>
              <a:t>6</a:t>
            </a:r>
          </a:p>
          <a:p>
            <a:pPr marL="514350" indent="-514350">
              <a:buAutoNum type="alphaUcParenR"/>
            </a:pPr>
            <a:r>
              <a:rPr lang="es-CL" sz="3200" dirty="0"/>
              <a:t>7</a:t>
            </a:r>
          </a:p>
          <a:p>
            <a:pPr marL="514350" indent="-514350">
              <a:buAutoNum type="alphaUcParenR"/>
            </a:pPr>
            <a:r>
              <a:rPr lang="es-CL" sz="32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0241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4201E-531F-8C75-F51A-F6CCDC88A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Solución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DC4C28-4D18-4382-B361-9E61A1603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sz="3600" dirty="0"/>
              <a:t>2x + 5 = 17</a:t>
            </a:r>
          </a:p>
          <a:p>
            <a:pPr marL="0" indent="0">
              <a:buNone/>
            </a:pPr>
            <a:r>
              <a:rPr lang="es-CL" sz="3600" dirty="0"/>
              <a:t>    Restamos 5 ambos lados, entonces: </a:t>
            </a:r>
          </a:p>
          <a:p>
            <a:pPr marL="0" indent="0">
              <a:buNone/>
            </a:pPr>
            <a:r>
              <a:rPr lang="es-CL" sz="3600" dirty="0"/>
              <a:t>   2x = 12</a:t>
            </a:r>
          </a:p>
          <a:p>
            <a:pPr marL="0" indent="0">
              <a:buNone/>
            </a:pPr>
            <a:r>
              <a:rPr lang="es-CL" sz="3600" dirty="0"/>
              <a:t>     Dividimos por 2, por tanto:</a:t>
            </a:r>
          </a:p>
          <a:p>
            <a:pPr marL="0" indent="0">
              <a:buNone/>
            </a:pPr>
            <a:r>
              <a:rPr lang="es-CL" sz="3600" dirty="0"/>
              <a:t>     x = 6</a:t>
            </a:r>
            <a:r>
              <a:rPr lang="es-CL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25436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B522D-B719-35F1-510C-370FD0C0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Regla clave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43BCF1-D290-278C-DA9A-354E9C11E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3200" dirty="0"/>
              <a:t>Pasos para resolver ecuaciones:</a:t>
            </a:r>
          </a:p>
          <a:p>
            <a:pPr marL="0" indent="0">
              <a:buNone/>
            </a:pPr>
            <a:endParaRPr lang="es-CL" sz="3200" dirty="0"/>
          </a:p>
          <a:p>
            <a:pPr>
              <a:buFont typeface="Wingdings" panose="05000000000000000000" pitchFamily="2" charset="2"/>
              <a:buChar char="ü"/>
            </a:pPr>
            <a:r>
              <a:rPr lang="es-CL" sz="3200" dirty="0"/>
              <a:t>Simplificar ambos lados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3200" dirty="0"/>
              <a:t>Pasar números al otro lado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3200" dirty="0"/>
              <a:t>Aislar la incógnita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3200" dirty="0"/>
              <a:t>Verificar el resultado</a:t>
            </a:r>
          </a:p>
        </p:txBody>
      </p:sp>
    </p:spTree>
    <p:extLst>
      <p:ext uri="{BB962C8B-B14F-4D97-AF65-F5344CB8AC3E}">
        <p14:creationId xmlns:p14="http://schemas.microsoft.com/office/powerpoint/2010/main" val="378561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4D1C4-D33E-10A5-A775-85BBFBA49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Ejemplo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DF156E-6F5B-7072-C9CA-637AB37D3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Resolver:</a:t>
            </a:r>
          </a:p>
          <a:p>
            <a:pPr marL="0" indent="0">
              <a:buNone/>
            </a:pPr>
            <a:r>
              <a:rPr lang="es-CL" dirty="0"/>
              <a:t>    3x – 4 = 11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1° Sumamos 4, entonces:</a:t>
            </a:r>
          </a:p>
          <a:p>
            <a:pPr marL="0" indent="0">
              <a:buNone/>
            </a:pPr>
            <a:r>
              <a:rPr lang="es-CL" dirty="0"/>
              <a:t>    3x = 15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2° Dividimos por 3, </a:t>
            </a:r>
          </a:p>
          <a:p>
            <a:pPr marL="0" indent="0">
              <a:buNone/>
            </a:pPr>
            <a:r>
              <a:rPr lang="es-CL" dirty="0"/>
              <a:t>     x = 5</a:t>
            </a:r>
          </a:p>
        </p:txBody>
      </p:sp>
    </p:spTree>
    <p:extLst>
      <p:ext uri="{BB962C8B-B14F-4D97-AF65-F5344CB8AC3E}">
        <p14:creationId xmlns:p14="http://schemas.microsoft.com/office/powerpoint/2010/main" val="4103762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3B24E-34AD-9047-CC99-FFCFBE716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B90810-61E2-2BCC-3E25-59FFE5FA5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Resolver</a:t>
            </a:r>
          </a:p>
          <a:p>
            <a:pPr marL="0" indent="0">
              <a:buNone/>
            </a:pPr>
            <a:r>
              <a:rPr lang="es-CL" dirty="0"/>
              <a:t>    5x + 3 = 23</a:t>
            </a:r>
          </a:p>
          <a:p>
            <a:pPr marL="0" indent="0">
              <a:buNone/>
            </a:pPr>
            <a:r>
              <a:rPr lang="es-CL" dirty="0"/>
              <a:t>    </a:t>
            </a:r>
          </a:p>
          <a:p>
            <a:pPr marL="514350" indent="-514350">
              <a:buAutoNum type="alphaUcParenR"/>
            </a:pPr>
            <a:r>
              <a:rPr lang="es-CL" dirty="0"/>
              <a:t>2</a:t>
            </a:r>
          </a:p>
          <a:p>
            <a:pPr marL="514350" indent="-514350">
              <a:buAutoNum type="alphaUcParenR"/>
            </a:pPr>
            <a:r>
              <a:rPr lang="es-CL" dirty="0"/>
              <a:t>3</a:t>
            </a:r>
          </a:p>
          <a:p>
            <a:pPr marL="514350" indent="-514350">
              <a:buAutoNum type="alphaUcParenR"/>
            </a:pPr>
            <a:r>
              <a:rPr lang="es-CL" dirty="0"/>
              <a:t>4</a:t>
            </a:r>
          </a:p>
          <a:p>
            <a:pPr marL="514350" indent="-514350">
              <a:buAutoNum type="alphaUcParenR"/>
            </a:pPr>
            <a:r>
              <a:rPr lang="es-CL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356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4FBF94-D341-5A22-B0DF-A1C004ED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Solución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3BB631-A6A9-B19A-9210-96C3AD858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/>
              <a:t>5x + 3 = 23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Restamos 3,</a:t>
            </a:r>
          </a:p>
          <a:p>
            <a:pPr marL="0" indent="0">
              <a:buNone/>
            </a:pPr>
            <a:r>
              <a:rPr lang="es-CL" dirty="0"/>
              <a:t>5x = 20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Dividimos por 5</a:t>
            </a:r>
          </a:p>
          <a:p>
            <a:pPr marL="0" indent="0">
              <a:buNone/>
            </a:pPr>
            <a:r>
              <a:rPr lang="es-CL" dirty="0"/>
              <a:t>X = 4</a:t>
            </a:r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22365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F515C-B3B8-2DFB-9DD6-8A32C6B5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Modelación Algebraica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B2AE84-C0C4-E6FC-B124-D9FB8D540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Pasos</a:t>
            </a:r>
          </a:p>
          <a:p>
            <a:endParaRPr lang="es-CL" dirty="0"/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Definir una variable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Plantear una ecuación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Resolver</a:t>
            </a:r>
          </a:p>
        </p:txBody>
      </p:sp>
    </p:spTree>
    <p:extLst>
      <p:ext uri="{BB962C8B-B14F-4D97-AF65-F5344CB8AC3E}">
        <p14:creationId xmlns:p14="http://schemas.microsoft.com/office/powerpoint/2010/main" val="744531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E560F-CC75-815C-1B32-CD89F60D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Ejemplo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FE99FA-1106-AD25-DE85-BF4360EEB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Problema</a:t>
            </a:r>
          </a:p>
          <a:p>
            <a:pPr marL="0" indent="0">
              <a:buNone/>
            </a:pPr>
            <a:r>
              <a:rPr lang="es-CL" dirty="0"/>
              <a:t>    La suma de un número y su doble es 18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     Sea:</a:t>
            </a:r>
          </a:p>
          <a:p>
            <a:pPr marL="0" indent="0">
              <a:buNone/>
            </a:pPr>
            <a:r>
              <a:rPr lang="es-CL" dirty="0"/>
              <a:t>     x = número</a:t>
            </a:r>
          </a:p>
          <a:p>
            <a:pPr marL="0" indent="0">
              <a:buNone/>
            </a:pPr>
            <a:r>
              <a:rPr lang="es-CL" dirty="0"/>
              <a:t>     </a:t>
            </a:r>
          </a:p>
          <a:p>
            <a:pPr marL="0" indent="0">
              <a:buNone/>
            </a:pPr>
            <a:r>
              <a:rPr lang="es-CL" dirty="0"/>
              <a:t>     Ecuación </a:t>
            </a:r>
          </a:p>
          <a:p>
            <a:pPr marL="0" indent="0">
              <a:buNone/>
            </a:pPr>
            <a:r>
              <a:rPr lang="es-CL" dirty="0"/>
              <a:t>      x + 2x = 18</a:t>
            </a:r>
          </a:p>
        </p:txBody>
      </p:sp>
    </p:spTree>
    <p:extLst>
      <p:ext uri="{BB962C8B-B14F-4D97-AF65-F5344CB8AC3E}">
        <p14:creationId xmlns:p14="http://schemas.microsoft.com/office/powerpoint/2010/main" val="52928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12E17-1B08-A1C4-1DA4-B412A9788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Resolución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9D6CCE-5384-AE62-9254-0178EDD1F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/>
              <a:t> </a:t>
            </a:r>
            <a:r>
              <a:rPr lang="es-CL" sz="3600" dirty="0"/>
              <a:t>x + 2x = 18</a:t>
            </a:r>
          </a:p>
          <a:p>
            <a:pPr marL="0" indent="0">
              <a:buNone/>
            </a:pPr>
            <a:endParaRPr lang="es-CL" sz="3600" dirty="0"/>
          </a:p>
          <a:p>
            <a:pPr marL="0" indent="0">
              <a:buNone/>
            </a:pPr>
            <a:r>
              <a:rPr lang="es-CL" sz="3600" dirty="0"/>
              <a:t>3x = 18</a:t>
            </a:r>
          </a:p>
          <a:p>
            <a:pPr marL="0" indent="0">
              <a:buNone/>
            </a:pPr>
            <a:endParaRPr lang="es-CL" sz="3600" dirty="0"/>
          </a:p>
          <a:p>
            <a:pPr marL="0" indent="0">
              <a:buNone/>
            </a:pPr>
            <a:r>
              <a:rPr lang="es-CL" sz="3600" dirty="0"/>
              <a:t>X = 6</a:t>
            </a:r>
          </a:p>
          <a:p>
            <a:pPr marL="0" indent="0">
              <a:buNone/>
            </a:pPr>
            <a:endParaRPr lang="es-CL" sz="3600" dirty="0"/>
          </a:p>
          <a:p>
            <a:pPr marL="0" indent="0">
              <a:buNone/>
            </a:pPr>
            <a:r>
              <a:rPr lang="es-CL" sz="3600" dirty="0"/>
              <a:t>El número es 6</a:t>
            </a:r>
          </a:p>
        </p:txBody>
      </p:sp>
    </p:spTree>
    <p:extLst>
      <p:ext uri="{BB962C8B-B14F-4D97-AF65-F5344CB8AC3E}">
        <p14:creationId xmlns:p14="http://schemas.microsoft.com/office/powerpoint/2010/main" val="3656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E1F29-2AD9-D257-044F-C81EBE459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73DF1E-8967-83A6-4AD0-8B63060A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El doble de un número menos cuatro es igual a diez</a:t>
            </a:r>
          </a:p>
          <a:p>
            <a:endParaRPr lang="es-CL" dirty="0"/>
          </a:p>
          <a:p>
            <a:pPr marL="0" indent="0">
              <a:buNone/>
            </a:pPr>
            <a:r>
              <a:rPr lang="es-CL" dirty="0"/>
              <a:t>   ¿Cuál es el número?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A)5</a:t>
            </a:r>
          </a:p>
          <a:p>
            <a:pPr marL="0" indent="0">
              <a:buNone/>
            </a:pPr>
            <a:r>
              <a:rPr lang="es-CL" dirty="0"/>
              <a:t>B)6</a:t>
            </a:r>
          </a:p>
          <a:p>
            <a:pPr marL="0" indent="0">
              <a:buNone/>
            </a:pPr>
            <a:r>
              <a:rPr lang="es-CL" dirty="0"/>
              <a:t>C)7</a:t>
            </a:r>
          </a:p>
          <a:p>
            <a:pPr marL="0" indent="0">
              <a:buNone/>
            </a:pPr>
            <a:r>
              <a:rPr lang="es-CL" dirty="0"/>
              <a:t>D)8</a:t>
            </a:r>
          </a:p>
        </p:txBody>
      </p:sp>
    </p:spTree>
    <p:extLst>
      <p:ext uri="{BB962C8B-B14F-4D97-AF65-F5344CB8AC3E}">
        <p14:creationId xmlns:p14="http://schemas.microsoft.com/office/powerpoint/2010/main" val="1742912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DBA9E-73A0-B50B-8705-DA81E42E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Solución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D01439-B60D-566D-69CF-34F1E23B7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L" dirty="0"/>
              <a:t>Se define un número x</a:t>
            </a:r>
          </a:p>
          <a:p>
            <a:r>
              <a:rPr lang="es-CL" dirty="0"/>
              <a:t>El doble del número será </a:t>
            </a:r>
          </a:p>
          <a:p>
            <a:pPr marL="0" indent="0">
              <a:buNone/>
            </a:pPr>
            <a:r>
              <a:rPr lang="es-CL" dirty="0"/>
              <a:t>    2x</a:t>
            </a:r>
          </a:p>
          <a:p>
            <a:r>
              <a:rPr lang="es-CL" dirty="0"/>
              <a:t>Entonces:</a:t>
            </a:r>
          </a:p>
          <a:p>
            <a:pPr marL="0" indent="0">
              <a:buNone/>
            </a:pPr>
            <a:r>
              <a:rPr lang="es-CL" dirty="0"/>
              <a:t>    2x – 4 = 10</a:t>
            </a:r>
          </a:p>
          <a:p>
            <a:r>
              <a:rPr lang="es-CL" dirty="0"/>
              <a:t>Para aislar la incógnita, se suman 4 a ambos lados de la igualdad</a:t>
            </a:r>
          </a:p>
          <a:p>
            <a:pPr marL="0" indent="0">
              <a:buNone/>
            </a:pPr>
            <a:r>
              <a:rPr lang="es-CL" dirty="0"/>
              <a:t>    2x – 4 + 4 = 10 + 4, por lo tanto, 2x = 14</a:t>
            </a:r>
          </a:p>
          <a:p>
            <a:r>
              <a:rPr lang="es-CL" dirty="0"/>
              <a:t>Para terminar de aislarla, se divide por 2</a:t>
            </a:r>
          </a:p>
          <a:p>
            <a:pPr marL="0" indent="0">
              <a:buNone/>
            </a:pPr>
            <a:r>
              <a:rPr lang="es-CL" dirty="0"/>
              <a:t>    x = 7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6261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C910C-14E9-0F17-B6DE-4DB1F8335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Desafío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58101-A932-F339-84D8-1CB211818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/>
              <a:t>Resolver: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/>
              <a:t>x + 3 = 2x – 5</a:t>
            </a:r>
          </a:p>
          <a:p>
            <a:pPr marL="0" indent="0">
              <a:buNone/>
            </a:pPr>
            <a:endParaRPr lang="es-CL" dirty="0"/>
          </a:p>
          <a:p>
            <a:pPr marL="514350" indent="-514350">
              <a:buAutoNum type="alphaUcParenR"/>
            </a:pPr>
            <a:r>
              <a:rPr lang="es-CL" dirty="0"/>
              <a:t>5</a:t>
            </a:r>
          </a:p>
          <a:p>
            <a:pPr marL="514350" indent="-514350">
              <a:buAutoNum type="alphaUcParenR"/>
            </a:pPr>
            <a:r>
              <a:rPr lang="es-CL" dirty="0"/>
              <a:t>6</a:t>
            </a:r>
          </a:p>
          <a:p>
            <a:pPr marL="514350" indent="-514350">
              <a:buAutoNum type="alphaUcParenR"/>
            </a:pPr>
            <a:r>
              <a:rPr lang="es-CL" dirty="0"/>
              <a:t>7</a:t>
            </a:r>
          </a:p>
          <a:p>
            <a:pPr marL="514350" indent="-514350">
              <a:buAutoNum type="alphaUcParenR"/>
            </a:pPr>
            <a:r>
              <a:rPr lang="es-CL" dirty="0"/>
              <a:t>8</a:t>
            </a:r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11845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1A9A9B-B021-C615-83C4-97F9FCC6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¿Qué vimos?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F5473A-1E1B-EC3D-46FB-3D00DDF13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CL" sz="4000" dirty="0"/>
              <a:t>Resolver ecuaciones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4000" dirty="0"/>
              <a:t>Modelar problemas con variables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4000" dirty="0"/>
              <a:t>Estrategias de resolución</a:t>
            </a:r>
          </a:p>
        </p:txBody>
      </p:sp>
    </p:spTree>
    <p:extLst>
      <p:ext uri="{BB962C8B-B14F-4D97-AF65-F5344CB8AC3E}">
        <p14:creationId xmlns:p14="http://schemas.microsoft.com/office/powerpoint/2010/main" val="96361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B41530-B54D-0913-E44D-752B4337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Tarea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6B5931-58CD-1A4A-B69E-DF7566511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sz="4400" dirty="0"/>
              <a:t>Resolver</a:t>
            </a:r>
          </a:p>
          <a:p>
            <a:pPr marL="0" indent="0">
              <a:buNone/>
            </a:pPr>
            <a:endParaRPr lang="es-CL" dirty="0"/>
          </a:p>
          <a:p>
            <a:pPr marL="0" indent="0" algn="just">
              <a:buNone/>
            </a:pPr>
            <a:r>
              <a:rPr lang="es-CL" dirty="0"/>
              <a:t>    </a:t>
            </a:r>
            <a:r>
              <a:rPr lang="es-CL" sz="3600" dirty="0"/>
              <a:t>4x + 6 = 22</a:t>
            </a:r>
          </a:p>
          <a:p>
            <a:pPr marL="0" indent="0" algn="just">
              <a:buNone/>
            </a:pPr>
            <a:r>
              <a:rPr lang="es-CL" sz="3600" dirty="0"/>
              <a:t>    3x – 7 = 8</a:t>
            </a:r>
          </a:p>
          <a:p>
            <a:pPr marL="0" indent="0" algn="just">
              <a:buNone/>
            </a:pPr>
            <a:r>
              <a:rPr lang="es-CL" sz="3600" dirty="0"/>
              <a:t>    El triple de un número mas dos es diecisiete</a:t>
            </a:r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223917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383</Words>
  <Application>Microsoft Office PowerPoint</Application>
  <PresentationFormat>Panorámica</PresentationFormat>
  <Paragraphs>119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Wingdings</vt:lpstr>
      <vt:lpstr>Tema de Office</vt:lpstr>
      <vt:lpstr>Taller PAES Matemáticas 3° y 4° medio</vt:lpstr>
      <vt:lpstr>Objetivo</vt:lpstr>
      <vt:lpstr>Presentación de PowerPoint</vt:lpstr>
      <vt:lpstr>Solución</vt:lpstr>
      <vt:lpstr>Regla clave</vt:lpstr>
      <vt:lpstr>Ejemplo</vt:lpstr>
      <vt:lpstr>Ejercicio</vt:lpstr>
      <vt:lpstr>Solución</vt:lpstr>
      <vt:lpstr>Modelación Algebraica</vt:lpstr>
      <vt:lpstr>Ejemplo</vt:lpstr>
      <vt:lpstr>Resolución</vt:lpstr>
      <vt:lpstr>Ejercicio</vt:lpstr>
      <vt:lpstr>Solución</vt:lpstr>
      <vt:lpstr>Desafío</vt:lpstr>
      <vt:lpstr>¿Qué vimos?</vt:lpstr>
      <vt:lpstr>Tarea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Chávez</dc:creator>
  <cp:lastModifiedBy>Claudio Chávez</cp:lastModifiedBy>
  <cp:revision>5</cp:revision>
  <dcterms:created xsi:type="dcterms:W3CDTF">2026-03-09T18:29:13Z</dcterms:created>
  <dcterms:modified xsi:type="dcterms:W3CDTF">2026-03-09T20:23:12Z</dcterms:modified>
</cp:coreProperties>
</file>