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2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15-03-2026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</a:t>
            </a:r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</a:t>
            </a:r>
          </a:p>
          <a:p>
            <a:r>
              <a:rPr lang="es-CL" sz="3200" dirty="0" smtClean="0"/>
              <a:t>Orgulloso</a:t>
            </a:r>
          </a:p>
          <a:p>
            <a:r>
              <a:rPr lang="es-CL" sz="3200" dirty="0" smtClean="0"/>
              <a:t>Emocionado</a:t>
            </a:r>
          </a:p>
          <a:p>
            <a:r>
              <a:rPr lang="es-CL" sz="3200" dirty="0" smtClean="0"/>
              <a:t>Nervioso</a:t>
            </a:r>
          </a:p>
          <a:p>
            <a:r>
              <a:rPr lang="es-CL" sz="3200" dirty="0" smtClean="0"/>
              <a:t>aburrido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</a:t>
            </a:r>
            <a:r>
              <a:rPr lang="en-US" dirty="0" smtClean="0"/>
              <a:t>__happy________ </a:t>
            </a:r>
            <a:r>
              <a:rPr lang="en-US" dirty="0" smtClean="0"/>
              <a:t>when I get good grades.</a:t>
            </a:r>
          </a:p>
          <a:p>
            <a:r>
              <a:rPr lang="en-US" dirty="0" smtClean="0"/>
              <a:t>She is </a:t>
            </a:r>
            <a:r>
              <a:rPr lang="en-US" dirty="0" smtClean="0"/>
              <a:t>___nervous_______ </a:t>
            </a:r>
            <a:r>
              <a:rPr lang="en-US" dirty="0" smtClean="0"/>
              <a:t>because she has a big test today.</a:t>
            </a:r>
          </a:p>
          <a:p>
            <a:r>
              <a:rPr lang="en-US" dirty="0" smtClean="0"/>
              <a:t>They are </a:t>
            </a:r>
            <a:r>
              <a:rPr lang="en-US" dirty="0" smtClean="0"/>
              <a:t>_excited_________ </a:t>
            </a:r>
            <a:r>
              <a:rPr lang="en-US" dirty="0" smtClean="0"/>
              <a:t>to go on vacation.</a:t>
            </a:r>
          </a:p>
          <a:p>
            <a:r>
              <a:rPr lang="en-US" dirty="0" smtClean="0"/>
              <a:t>He feels </a:t>
            </a:r>
            <a:r>
              <a:rPr lang="en-US" dirty="0" smtClean="0"/>
              <a:t>__bored________ </a:t>
            </a:r>
            <a:r>
              <a:rPr lang="en-US" dirty="0" smtClean="0"/>
              <a:t>when he watches the same movie again.</a:t>
            </a:r>
          </a:p>
          <a:p>
            <a:r>
              <a:rPr lang="en-US" dirty="0" smtClean="0"/>
              <a:t>My mother is </a:t>
            </a:r>
            <a:r>
              <a:rPr lang="en-US" dirty="0" smtClean="0"/>
              <a:t>_angry_________ </a:t>
            </a:r>
            <a:r>
              <a:rPr lang="en-US" dirty="0" smtClean="0"/>
              <a:t>because the room is messy.</a:t>
            </a:r>
          </a:p>
          <a:p>
            <a:r>
              <a:rPr lang="en-US" dirty="0" smtClean="0"/>
              <a:t>We feel </a:t>
            </a:r>
            <a:r>
              <a:rPr lang="en-US" dirty="0" smtClean="0"/>
              <a:t>_proud_________ </a:t>
            </a:r>
            <a:r>
              <a:rPr lang="en-US" dirty="0" smtClean="0"/>
              <a:t>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</a:t>
            </a:r>
            <a:r>
              <a:rPr lang="en-US" dirty="0" smtClean="0"/>
              <a:t>.   / I am happy  / she feels / he feels</a:t>
            </a:r>
            <a:endParaRPr lang="en-US" dirty="0" smtClean="0"/>
          </a:p>
          <a:p>
            <a:r>
              <a:rPr lang="en-US" dirty="0" smtClean="0"/>
              <a:t>I feel nervous</a:t>
            </a:r>
            <a:r>
              <a:rPr lang="en-US" dirty="0" smtClean="0"/>
              <a:t>.   / I am nervous / she is nervous / they are nervous</a:t>
            </a:r>
            <a:endParaRPr lang="en-US" dirty="0" smtClean="0"/>
          </a:p>
          <a:p>
            <a:r>
              <a:rPr lang="en-US" dirty="0" smtClean="0"/>
              <a:t>I feel </a:t>
            </a:r>
            <a:r>
              <a:rPr lang="en-US" dirty="0" smtClean="0"/>
              <a:t>excited.</a:t>
            </a:r>
            <a:endParaRPr lang="en-US" dirty="0" smtClean="0"/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do you think about learning English?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193" b="3998"/>
          <a:stretch/>
        </p:blipFill>
        <p:spPr>
          <a:xfrm>
            <a:off x="0" y="43815"/>
            <a:ext cx="6032810" cy="681418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b="4264"/>
          <a:stretch/>
        </p:blipFill>
        <p:spPr>
          <a:xfrm>
            <a:off x="6032810" y="43815"/>
            <a:ext cx="6159190" cy="681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193" b="3998"/>
          <a:stretch/>
        </p:blipFill>
        <p:spPr>
          <a:xfrm>
            <a:off x="0" y="43815"/>
            <a:ext cx="6032810" cy="681418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032810" y="43815"/>
            <a:ext cx="6005689" cy="7232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time?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house?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often?</a:t>
            </a: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</TotalTime>
  <Words>316</Words>
  <Application>Microsoft Office PowerPoint</Application>
  <PresentationFormat>Panorámica</PresentationFormat>
  <Paragraphs>77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4. Writing – Short answer Answer using feelings and opinions.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14</cp:revision>
  <dcterms:created xsi:type="dcterms:W3CDTF">2026-03-09T02:37:27Z</dcterms:created>
  <dcterms:modified xsi:type="dcterms:W3CDTF">2026-03-16T14:26:51Z</dcterms:modified>
</cp:coreProperties>
</file>