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0" r:id="rId4"/>
    <p:sldId id="261" r:id="rId5"/>
    <p:sldId id="257" r:id="rId6"/>
    <p:sldId id="258" r:id="rId7"/>
    <p:sldId id="263" r:id="rId8"/>
    <p:sldId id="259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9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2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4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45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1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01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86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73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82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73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14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C3B5-8DAF-4A3E-B9A2-B39C27F7E375}" type="datetimeFigureOut">
              <a:rPr lang="es-CL" smtClean="0"/>
              <a:t>18-03-2026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5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3T-YqxNcHc" TargetMode="External"/><Relationship Id="rId2" Type="http://schemas.openxmlformats.org/officeDocument/2006/relationships/hyperlink" Target="https://www.youtube.com/watch?v=EzQ6Ag16rJ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Ir0Mc6Qilo&amp;list=RD_Ir0Mc6Qilo&amp;start_radio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Maneras de preguntar cómo estás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445" y="2084831"/>
            <a:ext cx="11690555" cy="4522445"/>
          </a:xfrm>
        </p:spPr>
        <p:txBody>
          <a:bodyPr numCol="2">
            <a:normAutofit/>
          </a:bodyPr>
          <a:lstStyle/>
          <a:p>
            <a:r>
              <a:rPr lang="es-C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FINE: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BIEN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GREAT: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GENIAL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NOT GOOD: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ESTOY BIEN</a:t>
            </a: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FEEL TODAY?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HAPPY: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FELIZ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SURPRISE: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SORPRENDIDO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BAD: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MAL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SLEEPY: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SOMNOLIENTO</a:t>
            </a:r>
          </a:p>
          <a:p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 SUEÑO) </a:t>
            </a:r>
            <a:endParaRPr lang="es-CL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6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dirty="0" smtClean="0">
                <a:solidFill>
                  <a:schemeClr val="accent1">
                    <a:lumMod val="75000"/>
                  </a:schemeClr>
                </a:solidFill>
              </a:rPr>
              <a:t>VOCABULARY</a:t>
            </a:r>
            <a:endParaRPr lang="es-CL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RUN FAST= CORRER RÁPIDO</a:t>
            </a:r>
          </a:p>
          <a:p>
            <a:r>
              <a:rPr lang="es-CL" sz="3600" dirty="0" smtClean="0"/>
              <a:t>JUMP = SALTAR</a:t>
            </a:r>
          </a:p>
          <a:p>
            <a:r>
              <a:rPr lang="es-CL" sz="3600" dirty="0" smtClean="0"/>
              <a:t>FLY = VOLAR</a:t>
            </a:r>
          </a:p>
          <a:p>
            <a:r>
              <a:rPr lang="es-CL" sz="3600" dirty="0" smtClean="0"/>
              <a:t>SWIM = NADAR</a:t>
            </a:r>
          </a:p>
          <a:p>
            <a:r>
              <a:rPr lang="es-CL" sz="3600" dirty="0" smtClean="0"/>
              <a:t>CLIMB TREES = ESCALAR ÁRBOLES</a:t>
            </a:r>
          </a:p>
          <a:p>
            <a:r>
              <a:rPr lang="es-CL" sz="3600" dirty="0" smtClean="0"/>
              <a:t>DANCE = BAILAR</a:t>
            </a:r>
          </a:p>
          <a:p>
            <a:r>
              <a:rPr lang="es-CL" sz="3600" dirty="0" smtClean="0"/>
              <a:t>WALK = CAMINAR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6894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22"/>
          <a:stretch/>
        </p:blipFill>
        <p:spPr>
          <a:xfrm>
            <a:off x="2040673" y="89211"/>
            <a:ext cx="5616450" cy="67687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31" y="852417"/>
            <a:ext cx="758284" cy="4612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451" y="6356418"/>
            <a:ext cx="755970" cy="4633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609" y="5694759"/>
            <a:ext cx="755970" cy="46333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609" y="4962153"/>
            <a:ext cx="755970" cy="4633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148" y="4300494"/>
            <a:ext cx="755970" cy="4633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436" y="2906229"/>
            <a:ext cx="755970" cy="4633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245" y="2282815"/>
            <a:ext cx="755970" cy="4633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454" y="1511964"/>
            <a:ext cx="755970" cy="46333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230" y="3615116"/>
            <a:ext cx="75597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 THE ZOO</a:t>
            </a:r>
            <a:br>
              <a:rPr lang="es-CL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U</a:t>
            </a:r>
            <a:r>
              <a:rPr lang="es-CL" sz="2800" dirty="0" smtClean="0"/>
              <a:t>NIT 1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584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74"/>
          <a:stretch/>
        </p:blipFill>
        <p:spPr>
          <a:xfrm>
            <a:off x="1409076" y="0"/>
            <a:ext cx="7869838" cy="68580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7496892" y="1007697"/>
            <a:ext cx="1154243" cy="689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79" y="5801394"/>
            <a:ext cx="1182727" cy="7193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0" y="4770072"/>
            <a:ext cx="1182727" cy="7193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15" y="3825866"/>
            <a:ext cx="1182727" cy="7193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0" y="2974755"/>
            <a:ext cx="1182727" cy="7193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80" y="1993076"/>
            <a:ext cx="11827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4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13" b="2513"/>
          <a:stretch/>
        </p:blipFill>
        <p:spPr>
          <a:xfrm>
            <a:off x="1159728" y="0"/>
            <a:ext cx="7571678" cy="6685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5" y="5406031"/>
            <a:ext cx="1182727" cy="7193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1" y="5441658"/>
            <a:ext cx="1182727" cy="7193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2" y="4435329"/>
            <a:ext cx="1182727" cy="7193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6" y="4406180"/>
            <a:ext cx="1182727" cy="7193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87" y="3788695"/>
            <a:ext cx="1182727" cy="7193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7" y="3788695"/>
            <a:ext cx="1182727" cy="7193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18" y="2012658"/>
            <a:ext cx="1182727" cy="7193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8" y="2203090"/>
            <a:ext cx="1182727" cy="7193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19" y="1006329"/>
            <a:ext cx="1182727" cy="7193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25" y="1588188"/>
            <a:ext cx="11827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14007"/>
            <a:ext cx="10948639" cy="500671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s-CL" sz="1800" dirty="0" smtClean="0">
                <a:solidFill>
                  <a:srgbClr val="000000"/>
                </a:solidFill>
                <a:latin typeface="Nobe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a. This animal is grey and has big ears: elephant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b. This animal has black and white stripes: zebra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c. This animal is funny and similar to humans: monkey 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d. This animal is long and moves on the ground: snake 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e. This animal is slow, green and brown: turtle </a:t>
            </a:r>
          </a:p>
          <a:p>
            <a:pPr>
              <a:buBlip>
                <a:blip r:embed="rId2"/>
              </a:buBlip>
            </a:pPr>
            <a:endParaRPr lang="es-CL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marL="685800" indent="-685800">
              <a:buBlip>
                <a:blip r:embed="rId3"/>
              </a:buBlip>
            </a:pPr>
            <a:r>
              <a:rPr lang="es-CL" sz="6000" b="1" dirty="0" err="1" smtClean="0"/>
              <a:t>Read</a:t>
            </a:r>
            <a:r>
              <a:rPr lang="es-CL" sz="6000" b="1" dirty="0" smtClean="0"/>
              <a:t> and complete</a:t>
            </a:r>
            <a:endParaRPr lang="es-CL" sz="6000" b="1" dirty="0"/>
          </a:p>
        </p:txBody>
      </p:sp>
    </p:spTree>
    <p:extLst>
      <p:ext uri="{BB962C8B-B14F-4D97-AF65-F5344CB8AC3E}">
        <p14:creationId xmlns:p14="http://schemas.microsoft.com/office/powerpoint/2010/main" val="180392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CL" dirty="0"/>
          </a:p>
          <a:p>
            <a:r>
              <a:rPr lang="en-US" dirty="0" smtClean="0"/>
              <a:t>a</a:t>
            </a:r>
            <a:r>
              <a:rPr lang="en-US" dirty="0"/>
              <a:t>. What color is the ocean? </a:t>
            </a:r>
            <a:r>
              <a:rPr lang="en-US" dirty="0" smtClean="0"/>
              <a:t>_blue_________________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b. What color is a carrot? </a:t>
            </a:r>
            <a:r>
              <a:rPr lang="en-US" dirty="0" smtClean="0"/>
              <a:t>___orange_____________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c. What color is an elephant? </a:t>
            </a:r>
            <a:r>
              <a:rPr lang="en-US" dirty="0" smtClean="0"/>
              <a:t>___grey________________</a:t>
            </a:r>
          </a:p>
          <a:p>
            <a:endParaRPr lang="en-US" dirty="0"/>
          </a:p>
          <a:p>
            <a:r>
              <a:rPr lang="en-US" dirty="0"/>
              <a:t>d. What color is a frog? </a:t>
            </a:r>
            <a:r>
              <a:rPr lang="en-US" dirty="0" smtClean="0"/>
              <a:t>_green_______________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e. What color is a tomato? </a:t>
            </a:r>
            <a:r>
              <a:rPr lang="en-US" dirty="0" smtClean="0"/>
              <a:t>__red_____________________</a:t>
            </a: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8901"/>
          </a:xfrm>
        </p:spPr>
        <p:txBody>
          <a:bodyPr/>
          <a:lstStyle/>
          <a:p>
            <a:pPr marL="685800" indent="-685800">
              <a:buBlip>
                <a:blip r:embed="rId2"/>
              </a:buBlip>
            </a:pPr>
            <a:r>
              <a:rPr lang="es-CL" dirty="0" err="1" smtClean="0"/>
              <a:t>Answer</a:t>
            </a:r>
            <a:r>
              <a:rPr lang="es-CL" dirty="0"/>
              <a:t>: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l="1986" t="10224" r="1986" b="9450"/>
          <a:stretch/>
        </p:blipFill>
        <p:spPr>
          <a:xfrm>
            <a:off x="2947102" y="816759"/>
            <a:ext cx="5860974" cy="13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b="1" dirty="0">
                <a:solidFill>
                  <a:srgbClr val="5B9BD5">
                    <a:lumMod val="75000"/>
                  </a:srgbClr>
                </a:solidFill>
              </a:rPr>
              <a:t>Can / </a:t>
            </a:r>
            <a:r>
              <a:rPr lang="es-CL" sz="5400" b="1" dirty="0" err="1">
                <a:solidFill>
                  <a:srgbClr val="5B9BD5">
                    <a:lumMod val="75000"/>
                  </a:srgbClr>
                </a:solidFill>
              </a:rPr>
              <a:t>can’t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877" y="1690688"/>
            <a:ext cx="6659412" cy="49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351" y="0"/>
            <a:ext cx="10515600" cy="1070517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</a:rPr>
              <a:t>Can / </a:t>
            </a:r>
            <a:r>
              <a:rPr lang="es-CL" sz="5400" b="1" dirty="0" err="1" smtClean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es-C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56"/>
          <a:stretch/>
        </p:blipFill>
        <p:spPr>
          <a:xfrm>
            <a:off x="2765502" y="1070517"/>
            <a:ext cx="5898996" cy="5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hlinkClick r:id="rId2"/>
              </a:rPr>
              <a:t>https://www.youtube.com/watch?v=EzQ6Ag16rJk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hlinkClick r:id="rId3"/>
              </a:rPr>
              <a:t>https://www.youtube.com/watch?v=13T-YqxNcHc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hlinkClick r:id="rId4"/>
              </a:rPr>
              <a:t>https://www.youtube.com/watch?v=_</a:t>
            </a:r>
            <a:r>
              <a:rPr lang="es-CL" dirty="0" smtClean="0">
                <a:hlinkClick r:id="rId4"/>
              </a:rPr>
              <a:t>Ir0Mc6Qilo&amp;list=RD_Ir0Mc6Qilo&amp;start_radio=1</a:t>
            </a:r>
            <a:r>
              <a:rPr lang="es-CL" dirty="0" smtClean="0"/>
              <a:t>          echa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Estrella de 5 puntas 1"/>
          <p:cNvSpPr/>
          <p:nvPr/>
        </p:nvSpPr>
        <p:spPr>
          <a:xfrm>
            <a:off x="3189249" y="4282068"/>
            <a:ext cx="64677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87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235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Nobel</vt:lpstr>
      <vt:lpstr>Tema de Office</vt:lpstr>
      <vt:lpstr>Maneras de preguntar cómo estás</vt:lpstr>
      <vt:lpstr>AT THE ZOO </vt:lpstr>
      <vt:lpstr>Presentación de PowerPoint</vt:lpstr>
      <vt:lpstr>Presentación de PowerPoint</vt:lpstr>
      <vt:lpstr>Read and complete</vt:lpstr>
      <vt:lpstr>Answer:</vt:lpstr>
      <vt:lpstr>Can / can’t</vt:lpstr>
      <vt:lpstr>Can / can’t</vt:lpstr>
      <vt:lpstr>Presentación de PowerPoint</vt:lpstr>
      <vt:lpstr>VOCABULARY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ZOO</dc:title>
  <dc:creator>Cuenta Microsoft</dc:creator>
  <cp:lastModifiedBy>Cuenta Microsoft</cp:lastModifiedBy>
  <cp:revision>18</cp:revision>
  <dcterms:created xsi:type="dcterms:W3CDTF">2026-03-17T21:55:18Z</dcterms:created>
  <dcterms:modified xsi:type="dcterms:W3CDTF">2026-03-18T14:23:33Z</dcterms:modified>
</cp:coreProperties>
</file>