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180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39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208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36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54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875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335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44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710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16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209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41289-4085-4AE9-A0D8-3C31EA8749F8}" type="datetimeFigureOut">
              <a:rPr lang="es-CL" smtClean="0"/>
              <a:t>17-03-2026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28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“HOW DO YOU FEEL?</a:t>
            </a:r>
            <a:endParaRPr lang="es-CL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sz="6000" dirty="0">
                <a:solidFill>
                  <a:prstClr val="black"/>
                </a:solidFill>
                <a:latin typeface="Calibri Light" panose="020F0302020204030204"/>
              </a:rPr>
              <a:t>UNIT 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925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8483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s-CL" dirty="0" err="1" smtClean="0"/>
              <a:t>Vocabulary</a:t>
            </a:r>
            <a:r>
              <a:rPr lang="es-CL" dirty="0" smtClean="0"/>
              <a:t> (</a:t>
            </a:r>
            <a:r>
              <a:rPr lang="es-CL" dirty="0" err="1" smtClean="0"/>
              <a:t>Feelings</a:t>
            </a:r>
            <a:r>
              <a:rPr lang="es-CL" dirty="0" smtClean="0"/>
              <a:t> &amp; </a:t>
            </a:r>
            <a:r>
              <a:rPr lang="es-CL" dirty="0" err="1" smtClean="0"/>
              <a:t>Illnesses</a:t>
            </a:r>
            <a:r>
              <a:rPr lang="es-CL" dirty="0" smtClean="0"/>
              <a:t>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9665" y="1454046"/>
            <a:ext cx="11062741" cy="5156616"/>
          </a:xfrm>
        </p:spPr>
        <p:txBody>
          <a:bodyPr numCol="2">
            <a:normAutofit/>
          </a:bodyPr>
          <a:lstStyle/>
          <a:p>
            <a:r>
              <a:rPr lang="es-CL" b="1" dirty="0" err="1" smtClean="0"/>
              <a:t>Feelings</a:t>
            </a:r>
            <a:r>
              <a:rPr lang="es-CL" b="1" dirty="0" smtClean="0"/>
              <a:t> (emociones):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happy</a:t>
            </a:r>
            <a:r>
              <a:rPr lang="es-CL" dirty="0" smtClean="0"/>
              <a:t> 😊 → feliz</a:t>
            </a:r>
          </a:p>
          <a:p>
            <a:r>
              <a:rPr lang="es-CL" dirty="0" err="1" smtClean="0"/>
              <a:t>sad</a:t>
            </a:r>
            <a:r>
              <a:rPr lang="es-CL" dirty="0" smtClean="0"/>
              <a:t> 😢 → triste</a:t>
            </a:r>
          </a:p>
          <a:p>
            <a:r>
              <a:rPr lang="es-CL" dirty="0" err="1" smtClean="0"/>
              <a:t>tired</a:t>
            </a:r>
            <a:r>
              <a:rPr lang="es-CL" dirty="0" smtClean="0"/>
              <a:t> 😴 → cansado/a</a:t>
            </a:r>
          </a:p>
          <a:p>
            <a:r>
              <a:rPr lang="es-CL" dirty="0" err="1" smtClean="0"/>
              <a:t>scared</a:t>
            </a:r>
            <a:r>
              <a:rPr lang="es-CL" dirty="0" smtClean="0"/>
              <a:t> 😨 → asustado/a</a:t>
            </a:r>
          </a:p>
          <a:p>
            <a:r>
              <a:rPr lang="es-CL" dirty="0" err="1" smtClean="0"/>
              <a:t>angry</a:t>
            </a:r>
            <a:r>
              <a:rPr lang="es-CL" dirty="0" smtClean="0"/>
              <a:t> 😠 → enojado/a</a:t>
            </a:r>
          </a:p>
          <a:p>
            <a:endParaRPr lang="es-CL" dirty="0"/>
          </a:p>
          <a:p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r>
              <a:rPr lang="es-CL" b="1" dirty="0" err="1" smtClean="0"/>
              <a:t>Illnesses</a:t>
            </a:r>
            <a:r>
              <a:rPr lang="es-CL" b="1" dirty="0" smtClean="0"/>
              <a:t> (enfermedades):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headache</a:t>
            </a:r>
            <a:r>
              <a:rPr lang="es-CL" dirty="0" smtClean="0"/>
              <a:t>  → dolor de cabeza</a:t>
            </a:r>
          </a:p>
          <a:p>
            <a:r>
              <a:rPr lang="es-CL" dirty="0" err="1" smtClean="0"/>
              <a:t>stomachache</a:t>
            </a:r>
            <a:r>
              <a:rPr lang="es-CL" dirty="0" smtClean="0"/>
              <a:t> → dolor de estómago</a:t>
            </a:r>
          </a:p>
          <a:p>
            <a:r>
              <a:rPr lang="es-CL" dirty="0" err="1" smtClean="0"/>
              <a:t>cold</a:t>
            </a:r>
            <a:r>
              <a:rPr lang="es-CL" dirty="0" smtClean="0"/>
              <a:t>  → resfriado</a:t>
            </a:r>
          </a:p>
          <a:p>
            <a:r>
              <a:rPr lang="es-CL" dirty="0" err="1" smtClean="0"/>
              <a:t>fever</a:t>
            </a:r>
            <a:r>
              <a:rPr lang="es-CL" dirty="0" smtClean="0"/>
              <a:t>  → fiebre</a:t>
            </a:r>
          </a:p>
          <a:p>
            <a:r>
              <a:rPr lang="es-CL" dirty="0" err="1" smtClean="0"/>
              <a:t>cough</a:t>
            </a:r>
            <a:r>
              <a:rPr lang="es-CL" dirty="0" smtClean="0"/>
              <a:t> 😷 → tos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697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READ THE TEXT AND ANSWER THE QUESTIONS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63642" y="1446461"/>
            <a:ext cx="577246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home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has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medicine and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721839" y="1800404"/>
            <a:ext cx="46319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b="1" dirty="0">
                <a:latin typeface="Arial" panose="020B0604020202020204" pitchFamily="34" charset="0"/>
              </a:rPr>
              <a:t>Questions</a:t>
            </a: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CL" sz="2800" dirty="0" err="1">
                <a:latin typeface="Arial" panose="020B0604020202020204" pitchFamily="34" charset="0"/>
              </a:rPr>
              <a:t>How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Tom </a:t>
            </a:r>
            <a:r>
              <a:rPr lang="es-CL" sz="2800" dirty="0" err="1">
                <a:latin typeface="Arial" panose="020B0604020202020204" pitchFamily="34" charset="0"/>
              </a:rPr>
              <a:t>feel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s-CL" sz="2800" dirty="0" err="1">
                <a:latin typeface="Arial" panose="020B0604020202020204" pitchFamily="34" charset="0"/>
              </a:rPr>
              <a:t>What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he </a:t>
            </a:r>
            <a:r>
              <a:rPr lang="es-CL" sz="2800" dirty="0" err="1">
                <a:latin typeface="Arial" panose="020B0604020202020204" pitchFamily="34" charset="0"/>
              </a:rPr>
              <a:t>have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s-CL" sz="2800" dirty="0" err="1">
                <a:latin typeface="Arial" panose="020B0604020202020204" pitchFamily="34" charset="0"/>
              </a:rPr>
              <a:t>Is</a:t>
            </a:r>
            <a:r>
              <a:rPr lang="es-CL" sz="2800" dirty="0">
                <a:latin typeface="Arial" panose="020B0604020202020204" pitchFamily="34" charset="0"/>
              </a:rPr>
              <a:t> he at </a:t>
            </a:r>
            <a:r>
              <a:rPr lang="es-CL" sz="2800" dirty="0" err="1">
                <a:latin typeface="Arial" panose="020B0604020202020204" pitchFamily="34" charset="0"/>
              </a:rPr>
              <a:t>school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es-CL" sz="2800" dirty="0" err="1">
                <a:latin typeface="Arial" panose="020B0604020202020204" pitchFamily="34" charset="0"/>
              </a:rPr>
              <a:t>Who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helps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him</a:t>
            </a:r>
            <a:r>
              <a:rPr lang="es-CL" sz="2800" dirty="0"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1762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1“I </a:t>
            </a:r>
            <a:r>
              <a:rPr lang="es-CL" b="1" dirty="0" err="1" smtClean="0"/>
              <a:t>have</a:t>
            </a:r>
            <a:r>
              <a:rPr lang="es-CL" b="1" dirty="0" smtClean="0"/>
              <a:t> a </a:t>
            </a:r>
            <a:r>
              <a:rPr lang="es-CL" b="1" dirty="0" err="1" smtClean="0"/>
              <a:t>stomachache</a:t>
            </a:r>
            <a:r>
              <a:rPr lang="es-CL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Tengo dolor de cabeza</a:t>
            </a:r>
          </a:p>
          <a:p>
            <a:r>
              <a:rPr lang="es-CL" dirty="0" smtClean="0"/>
              <a:t>b) Tengo dolor de estómago</a:t>
            </a:r>
          </a:p>
          <a:p>
            <a:r>
              <a:rPr lang="es-CL" dirty="0" smtClean="0"/>
              <a:t>c) Tengo fiebre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2“She has a </a:t>
            </a:r>
            <a:r>
              <a:rPr lang="es-CL" b="1" dirty="0" err="1" smtClean="0"/>
              <a:t>cold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Ella está feliz</a:t>
            </a:r>
          </a:p>
          <a:p>
            <a:r>
              <a:rPr lang="es-CL" dirty="0" smtClean="0"/>
              <a:t>b) Ella tiene resfriado</a:t>
            </a:r>
          </a:p>
          <a:p>
            <a:r>
              <a:rPr lang="es-CL" dirty="0" smtClean="0"/>
              <a:t>c) Ella tiene dolor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3“I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sick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Me siento enfermo</a:t>
            </a:r>
          </a:p>
          <a:p>
            <a:r>
              <a:rPr lang="es-CL" dirty="0" smtClean="0"/>
              <a:t>b) Me siento feliz</a:t>
            </a:r>
          </a:p>
          <a:p>
            <a:r>
              <a:rPr lang="es-CL" dirty="0" smtClean="0"/>
              <a:t>c) Me siento fuerte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4“He has a </a:t>
            </a:r>
            <a:r>
              <a:rPr lang="es-CL" b="1" dirty="0" err="1" smtClean="0"/>
              <a:t>fever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Él tiene tos</a:t>
            </a:r>
          </a:p>
          <a:p>
            <a:r>
              <a:rPr lang="es-CL" dirty="0" smtClean="0"/>
              <a:t>b) Él tiene fiebre</a:t>
            </a:r>
          </a:p>
          <a:p>
            <a:r>
              <a:rPr lang="es-CL" dirty="0" smtClean="0"/>
              <a:t>c) Él tiene sueño</a:t>
            </a:r>
          </a:p>
        </p:txBody>
      </p:sp>
    </p:spTree>
    <p:extLst>
      <p:ext uri="{BB962C8B-B14F-4D97-AF65-F5344CB8AC3E}">
        <p14:creationId xmlns:p14="http://schemas.microsoft.com/office/powerpoint/2010/main" val="35724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lvl="0" indent="0">
              <a:buNone/>
            </a:pPr>
            <a:r>
              <a:rPr lang="es-CL" sz="2600" b="1" dirty="0" smtClean="0">
                <a:solidFill>
                  <a:prstClr val="black"/>
                </a:solidFill>
              </a:rPr>
              <a:t>5“I </a:t>
            </a:r>
            <a:r>
              <a:rPr lang="es-CL" sz="2600" b="1" dirty="0" err="1">
                <a:solidFill>
                  <a:prstClr val="black"/>
                </a:solidFill>
              </a:rPr>
              <a:t>have</a:t>
            </a:r>
            <a:r>
              <a:rPr lang="es-CL" sz="2600" b="1" dirty="0">
                <a:solidFill>
                  <a:prstClr val="black"/>
                </a:solidFill>
              </a:rPr>
              <a:t> a </a:t>
            </a:r>
            <a:r>
              <a:rPr lang="es-CL" sz="2600" b="1" dirty="0" err="1">
                <a:solidFill>
                  <a:prstClr val="black"/>
                </a:solidFill>
              </a:rPr>
              <a:t>cough</a:t>
            </a:r>
            <a:r>
              <a:rPr lang="es-CL" sz="2600" b="1" dirty="0">
                <a:solidFill>
                  <a:prstClr val="black"/>
                </a:solidFill>
              </a:rPr>
              <a:t>” </a:t>
            </a:r>
            <a:r>
              <a:rPr lang="es-CL" sz="2600" dirty="0" err="1">
                <a:solidFill>
                  <a:prstClr val="black"/>
                </a:solidFill>
              </a:rPr>
              <a:t>means</a:t>
            </a:r>
            <a:r>
              <a:rPr lang="es-CL" sz="2600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s-CL" sz="2600" dirty="0">
                <a:solidFill>
                  <a:prstClr val="black"/>
                </a:solidFill>
              </a:rPr>
              <a:t>a) Tengo </a:t>
            </a:r>
            <a:r>
              <a:rPr lang="es-CL" sz="2600" dirty="0" smtClean="0">
                <a:solidFill>
                  <a:prstClr val="black"/>
                </a:solidFill>
              </a:rPr>
              <a:t>tos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b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frío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c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hambre</a:t>
            </a:r>
          </a:p>
          <a:p>
            <a:pPr marL="0" lvl="0" indent="0">
              <a:buNone/>
            </a:pPr>
            <a:endParaRPr lang="es-CL" sz="26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CL" b="1" dirty="0" smtClean="0"/>
              <a:t>6“She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tired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Ella está enojada</a:t>
            </a:r>
          </a:p>
          <a:p>
            <a:pPr marL="0" indent="0">
              <a:buNone/>
            </a:pPr>
            <a:r>
              <a:rPr lang="es-CL" dirty="0" smtClean="0"/>
              <a:t>b) Ella está cansada</a:t>
            </a:r>
          </a:p>
          <a:p>
            <a:pPr marL="0" indent="0">
              <a:buNone/>
            </a:pPr>
            <a:r>
              <a:rPr lang="es-CL" dirty="0" smtClean="0"/>
              <a:t>c) Ella está asustada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7“He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sad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Él está feliz</a:t>
            </a:r>
          </a:p>
          <a:p>
            <a:pPr marL="0" indent="0">
              <a:buNone/>
            </a:pPr>
            <a:r>
              <a:rPr lang="es-CL" dirty="0" smtClean="0"/>
              <a:t>b) Él está triste</a:t>
            </a:r>
          </a:p>
          <a:p>
            <a:pPr marL="0" indent="0">
              <a:buNone/>
            </a:pPr>
            <a:r>
              <a:rPr lang="es-CL" dirty="0" smtClean="0"/>
              <a:t>c) Él está enfermo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 smtClean="0"/>
              <a:t>8“I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happy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Estoy enfermo</a:t>
            </a:r>
          </a:p>
          <a:p>
            <a:pPr marL="0" indent="0">
              <a:buNone/>
            </a:pPr>
            <a:r>
              <a:rPr lang="es-CL" dirty="0" smtClean="0"/>
              <a:t>b) Estoy feliz</a:t>
            </a:r>
          </a:p>
          <a:p>
            <a:pPr marL="0" indent="0">
              <a:buNone/>
            </a:pPr>
            <a:r>
              <a:rPr lang="es-CL" dirty="0" smtClean="0"/>
              <a:t>c) Estoy cansado</a:t>
            </a:r>
          </a:p>
        </p:txBody>
      </p:sp>
    </p:spTree>
    <p:extLst>
      <p:ext uri="{BB962C8B-B14F-4D97-AF65-F5344CB8AC3E}">
        <p14:creationId xmlns:p14="http://schemas.microsoft.com/office/powerpoint/2010/main" val="252083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413" y="298218"/>
            <a:ext cx="10515600" cy="1325563"/>
          </a:xfrm>
        </p:spPr>
        <p:txBody>
          <a:bodyPr/>
          <a:lstStyle/>
          <a:p>
            <a:r>
              <a:rPr lang="es-CL" dirty="0" smtClean="0"/>
              <a:t>Reading </a:t>
            </a:r>
            <a:r>
              <a:rPr lang="es-CL" dirty="0" err="1" smtClean="0"/>
              <a:t>Activity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1413" y="1442697"/>
            <a:ext cx="11029173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Text: “A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Day”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because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morning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up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fever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temperature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medicine.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drinks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tea.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watches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TV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afternoon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little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sleep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tomorrow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s-CL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5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4403"/>
            <a:ext cx="10515600" cy="783451"/>
          </a:xfrm>
        </p:spPr>
        <p:txBody>
          <a:bodyPr/>
          <a:lstStyle/>
          <a:p>
            <a:r>
              <a:rPr lang="es-CL" dirty="0" smtClean="0"/>
              <a:t>MULTIPLE CHOICE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47854"/>
            <a:ext cx="10515600" cy="5687121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1Why is Lucy not at school?</a:t>
            </a:r>
          </a:p>
          <a:p>
            <a:pPr marL="514350" indent="-514350">
              <a:buAutoNum type="alphaLcParenR"/>
            </a:pPr>
            <a:r>
              <a:rPr lang="en-US" dirty="0" smtClean="0"/>
              <a:t>Because she is happy</a:t>
            </a:r>
          </a:p>
          <a:p>
            <a:pPr marL="0" indent="0">
              <a:buNone/>
            </a:pPr>
            <a:r>
              <a:rPr lang="en-US" dirty="0" smtClean="0"/>
              <a:t>b) Because she feels sick</a:t>
            </a:r>
          </a:p>
          <a:p>
            <a:pPr marL="0" indent="0">
              <a:buNone/>
            </a:pPr>
            <a:r>
              <a:rPr lang="en-US" dirty="0" smtClean="0"/>
              <a:t>c) Because she is playing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2What does Lucy have in the morning?</a:t>
            </a:r>
          </a:p>
          <a:p>
            <a:pPr marL="514350" indent="-514350">
              <a:buAutoNum type="alphaLcParenR"/>
            </a:pPr>
            <a:r>
              <a:rPr lang="en-US" dirty="0" smtClean="0"/>
              <a:t>A cold and hunger</a:t>
            </a:r>
          </a:p>
          <a:p>
            <a:pPr marL="0" indent="0">
              <a:buNone/>
            </a:pPr>
            <a:r>
              <a:rPr lang="en-US" dirty="0" smtClean="0"/>
              <a:t>b) A headache and a fever</a:t>
            </a:r>
          </a:p>
          <a:p>
            <a:pPr marL="0" indent="0">
              <a:buNone/>
            </a:pPr>
            <a:r>
              <a:rPr lang="en-US" dirty="0" smtClean="0"/>
              <a:t>c) A cough and happiness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3What does her mom give her?</a:t>
            </a:r>
          </a:p>
          <a:p>
            <a:pPr marL="514350" indent="-514350">
              <a:buAutoNum type="alphaLcParenR"/>
            </a:pPr>
            <a:r>
              <a:rPr lang="en-US" dirty="0" smtClean="0"/>
              <a:t>Food</a:t>
            </a:r>
          </a:p>
          <a:p>
            <a:pPr marL="0" indent="0">
              <a:buNone/>
            </a:pPr>
            <a:r>
              <a:rPr lang="en-US" dirty="0" smtClean="0"/>
              <a:t>b) Medicine</a:t>
            </a:r>
          </a:p>
          <a:p>
            <a:pPr marL="0" indent="0">
              <a:buNone/>
            </a:pPr>
            <a:r>
              <a:rPr lang="en-US" dirty="0" smtClean="0"/>
              <a:t>c) Toys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4What does Lucy do during the day?</a:t>
            </a:r>
          </a:p>
          <a:p>
            <a:pPr marL="514350" indent="-514350">
              <a:buAutoNum type="alphaLcParenR"/>
            </a:pPr>
            <a:r>
              <a:rPr lang="en-US" dirty="0" smtClean="0"/>
              <a:t>She goes to school</a:t>
            </a:r>
          </a:p>
          <a:p>
            <a:pPr marL="0" indent="0">
              <a:buNone/>
            </a:pPr>
            <a:r>
              <a:rPr lang="en-US" dirty="0" smtClean="0"/>
              <a:t>b) She plays outside</a:t>
            </a:r>
          </a:p>
          <a:p>
            <a:pPr marL="0" indent="0">
              <a:buNone/>
            </a:pPr>
            <a:r>
              <a:rPr lang="en-US" dirty="0" smtClean="0"/>
              <a:t>c) She rests and watches TV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5How does Lucy feel in the afternoon?</a:t>
            </a:r>
          </a:p>
          <a:p>
            <a:pPr marL="514350" indent="-514350">
              <a:buAutoNum type="alphaLcParenR"/>
            </a:pPr>
            <a:r>
              <a:rPr lang="en-US" dirty="0" smtClean="0"/>
              <a:t>Worse</a:t>
            </a:r>
          </a:p>
          <a:p>
            <a:pPr marL="0" indent="0">
              <a:buNone/>
            </a:pPr>
            <a:r>
              <a:rPr lang="en-US" dirty="0" smtClean="0"/>
              <a:t>b) The same</a:t>
            </a:r>
          </a:p>
          <a:p>
            <a:pPr marL="0" indent="0">
              <a:buNone/>
            </a:pPr>
            <a:r>
              <a:rPr lang="en-US" dirty="0" smtClean="0"/>
              <a:t>c) A little better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181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Write</a:t>
            </a:r>
            <a:r>
              <a:rPr lang="es-CL" dirty="0" smtClean="0"/>
              <a:t> true </a:t>
            </a:r>
            <a:r>
              <a:rPr lang="es-CL" dirty="0" err="1" smtClean="0"/>
              <a:t>or</a:t>
            </a:r>
            <a:r>
              <a:rPr lang="es-CL" dirty="0" smtClean="0"/>
              <a:t> false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. True or False</a:t>
            </a:r>
          </a:p>
          <a:p>
            <a:r>
              <a:rPr lang="en-US" dirty="0" smtClean="0"/>
              <a:t>Lucy goes to school. ___</a:t>
            </a:r>
          </a:p>
          <a:p>
            <a:r>
              <a:rPr lang="en-US" dirty="0" smtClean="0"/>
              <a:t>She feels tired. ___</a:t>
            </a:r>
          </a:p>
          <a:p>
            <a:r>
              <a:rPr lang="en-US" dirty="0" smtClean="0"/>
              <a:t>She has a fever. ___</a:t>
            </a:r>
          </a:p>
          <a:p>
            <a:r>
              <a:rPr lang="en-US" dirty="0" smtClean="0"/>
              <a:t>She plays with friends. ___</a:t>
            </a:r>
          </a:p>
          <a:p>
            <a:r>
              <a:rPr lang="en-US" dirty="0" smtClean="0"/>
              <a:t>She watches TV. ___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1484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Answer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questions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Short Answers</a:t>
            </a:r>
          </a:p>
          <a:p>
            <a:r>
              <a:rPr lang="en-US" dirty="0" smtClean="0"/>
              <a:t>How does Lucy feel in the morning?</a:t>
            </a:r>
          </a:p>
          <a:p>
            <a:r>
              <a:rPr lang="en-US" dirty="0" smtClean="0"/>
              <a:t>What does her mom do?</a:t>
            </a:r>
          </a:p>
          <a:p>
            <a:r>
              <a:rPr lang="en-US" dirty="0" smtClean="0"/>
              <a:t>What does Lucy drink?</a:t>
            </a:r>
          </a:p>
          <a:p>
            <a:r>
              <a:rPr lang="en-US" dirty="0" smtClean="0"/>
              <a:t>Does she feel better later?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5619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465</Words>
  <Application>Microsoft Office PowerPoint</Application>
  <PresentationFormat>Panorámica</PresentationFormat>
  <Paragraphs>117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Tema de Office</vt:lpstr>
      <vt:lpstr>“HOW DO YOU FEEL?</vt:lpstr>
      <vt:lpstr>Vocabulary (Feelings &amp; Illnesses)</vt:lpstr>
      <vt:lpstr>READ THE TEXT AND ANSWER THE QUESTIONS</vt:lpstr>
      <vt:lpstr>Choose the correct answer </vt:lpstr>
      <vt:lpstr>Choose the correct answer </vt:lpstr>
      <vt:lpstr>Reading Activity</vt:lpstr>
      <vt:lpstr>MULTIPLE CHOICE</vt:lpstr>
      <vt:lpstr>Write true or false</vt:lpstr>
      <vt:lpstr>Answer the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“HOW DO YOU FEEL?</dc:title>
  <dc:creator>Cuenta Microsoft</dc:creator>
  <cp:lastModifiedBy>Cuenta Microsoft</cp:lastModifiedBy>
  <cp:revision>8</cp:revision>
  <dcterms:created xsi:type="dcterms:W3CDTF">2026-03-17T23:58:32Z</dcterms:created>
  <dcterms:modified xsi:type="dcterms:W3CDTF">2026-03-18T11:53:10Z</dcterms:modified>
</cp:coreProperties>
</file>