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2" r:id="rId9"/>
    <p:sldId id="264" r:id="rId10"/>
    <p:sldId id="266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50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90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424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267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357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406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825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54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864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461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113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70AFB-2C0F-43CC-8322-5B12B7322891}" type="datetimeFigureOut">
              <a:rPr lang="es-CL" smtClean="0"/>
              <a:t>21-03-2026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594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5" y="161503"/>
            <a:ext cx="11890918" cy="653499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05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501697" y="2371300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CL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>FEELINGS AND OPINIONS</a:t>
            </a:r>
            <a: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/>
            </a:r>
            <a:b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</a:b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85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7247466" y="2506133"/>
            <a:ext cx="6299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/>
              <a:t>Sorprendido</a:t>
            </a:r>
          </a:p>
          <a:p>
            <a:r>
              <a:rPr lang="es-CL" sz="3200" dirty="0" smtClean="0"/>
              <a:t>Feliz</a:t>
            </a:r>
          </a:p>
          <a:p>
            <a:r>
              <a:rPr lang="es-CL" sz="3200" dirty="0" smtClean="0"/>
              <a:t>Triste</a:t>
            </a:r>
          </a:p>
          <a:p>
            <a:r>
              <a:rPr lang="es-CL" sz="3200" dirty="0" smtClean="0"/>
              <a:t>Enojado</a:t>
            </a:r>
          </a:p>
          <a:p>
            <a:r>
              <a:rPr lang="es-CL" sz="3200" dirty="0" smtClean="0"/>
              <a:t>Orgulloso</a:t>
            </a:r>
          </a:p>
          <a:p>
            <a:r>
              <a:rPr lang="es-CL" sz="3200" dirty="0" smtClean="0"/>
              <a:t>Emocionado</a:t>
            </a:r>
          </a:p>
          <a:p>
            <a:r>
              <a:rPr lang="es-CL" sz="3200" dirty="0" smtClean="0"/>
              <a:t>Nervioso</a:t>
            </a:r>
          </a:p>
          <a:p>
            <a:r>
              <a:rPr lang="es-CL" sz="3200" dirty="0" smtClean="0"/>
              <a:t>aburrido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4747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5102578" y="2506133"/>
            <a:ext cx="8444088" cy="30469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s-CL" sz="3200" dirty="0" smtClean="0"/>
              <a:t>Positive</a:t>
            </a:r>
          </a:p>
          <a:p>
            <a:r>
              <a:rPr lang="es-CL" sz="3200" dirty="0" err="1" smtClean="0"/>
              <a:t>Happy</a:t>
            </a:r>
            <a:endParaRPr lang="es-CL" sz="3200" dirty="0" smtClean="0"/>
          </a:p>
          <a:p>
            <a:r>
              <a:rPr lang="es-CL" sz="3200" dirty="0" err="1" smtClean="0"/>
              <a:t>Excited</a:t>
            </a:r>
            <a:endParaRPr lang="es-CL" sz="3200" dirty="0" smtClean="0"/>
          </a:p>
          <a:p>
            <a:r>
              <a:rPr lang="es-CL" sz="3200" dirty="0" err="1" smtClean="0"/>
              <a:t>Proud</a:t>
            </a:r>
            <a:endParaRPr lang="es-CL" sz="3200" dirty="0" smtClean="0"/>
          </a:p>
          <a:p>
            <a:r>
              <a:rPr lang="es-CL" sz="3200" dirty="0" err="1" smtClean="0"/>
              <a:t>surprise</a:t>
            </a:r>
            <a:endParaRPr lang="es-CL" sz="3200" dirty="0" smtClean="0"/>
          </a:p>
          <a:p>
            <a:endParaRPr lang="es-CL" sz="3200" dirty="0"/>
          </a:p>
          <a:p>
            <a:r>
              <a:rPr lang="es-CL" sz="3200" dirty="0" err="1" smtClean="0"/>
              <a:t>Negative</a:t>
            </a:r>
            <a:endParaRPr lang="es-CL" sz="3200" dirty="0" smtClean="0"/>
          </a:p>
          <a:p>
            <a:r>
              <a:rPr lang="es-CL" sz="3200" dirty="0" err="1" smtClean="0"/>
              <a:t>angry</a:t>
            </a:r>
            <a:r>
              <a:rPr lang="es-CL" sz="3200" dirty="0" smtClean="0"/>
              <a:t> </a:t>
            </a:r>
          </a:p>
          <a:p>
            <a:r>
              <a:rPr lang="es-CL" sz="3200" dirty="0" err="1" smtClean="0"/>
              <a:t>Bored</a:t>
            </a:r>
            <a:endParaRPr lang="es-CL" sz="3200" dirty="0" smtClean="0"/>
          </a:p>
          <a:p>
            <a:r>
              <a:rPr lang="es-CL" sz="3200" dirty="0" err="1" smtClean="0"/>
              <a:t>Nervous</a:t>
            </a:r>
            <a:endParaRPr lang="es-CL" sz="3200" dirty="0" smtClean="0"/>
          </a:p>
          <a:p>
            <a:r>
              <a:rPr lang="es-CL" sz="3200" dirty="0" err="1" smtClean="0"/>
              <a:t>sad</a:t>
            </a:r>
            <a:endParaRPr lang="es-CL" sz="3200" dirty="0" smtClean="0"/>
          </a:p>
        </p:txBody>
      </p:sp>
    </p:spTree>
    <p:extLst>
      <p:ext uri="{BB962C8B-B14F-4D97-AF65-F5344CB8AC3E}">
        <p14:creationId xmlns:p14="http://schemas.microsoft.com/office/powerpoint/2010/main" val="11548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38200" y="1817649"/>
            <a:ext cx="7993566" cy="791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Complete the sentences</a:t>
            </a:r>
            <a:br>
              <a:rPr lang="en-US" dirty="0" smtClean="0"/>
            </a:br>
            <a:r>
              <a:rPr lang="en-US" dirty="0" smtClean="0"/>
              <a:t>Use the correct feeling word.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happy – nervous – bored – excited – angry – proud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feel __happy________ when I get good grades.</a:t>
            </a:r>
          </a:p>
          <a:p>
            <a:r>
              <a:rPr lang="en-US" dirty="0" smtClean="0"/>
              <a:t>She is ___nervous_______ because she has a big test today.</a:t>
            </a:r>
          </a:p>
          <a:p>
            <a:r>
              <a:rPr lang="en-US" dirty="0" smtClean="0"/>
              <a:t>They are _excited_________ to go on vacation.</a:t>
            </a:r>
          </a:p>
          <a:p>
            <a:r>
              <a:rPr lang="en-US" dirty="0" smtClean="0"/>
              <a:t>He feels __bored________ when he watches the same movie again.</a:t>
            </a:r>
          </a:p>
          <a:p>
            <a:r>
              <a:rPr lang="en-US" dirty="0" smtClean="0"/>
              <a:t>My mother is _angry_________ because the room is messy.</a:t>
            </a:r>
          </a:p>
          <a:p>
            <a:r>
              <a:rPr lang="en-US" dirty="0" smtClean="0"/>
              <a:t>We feel _proud_________ when our team wins a game.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800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Expressing opinions:  Complete the sentences with your own opinion.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462138"/>
            <a:ext cx="11093101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believe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homework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English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53952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💡 </a:t>
            </a:r>
            <a:r>
              <a:rPr lang="es-CL" b="1" dirty="0" smtClean="0"/>
              <a:t>Expresiones útiles para enseñar: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Feelings</a:t>
            </a:r>
            <a:endParaRPr lang="en-US" dirty="0" smtClean="0"/>
          </a:p>
          <a:p>
            <a:r>
              <a:rPr lang="en-US" dirty="0" smtClean="0"/>
              <a:t>I feel happy.   / I am happy  / she feels / he feels</a:t>
            </a:r>
          </a:p>
          <a:p>
            <a:r>
              <a:rPr lang="en-US" dirty="0" smtClean="0"/>
              <a:t>I feel nervous.   / I am nervous / she is nervous / they are nervous</a:t>
            </a:r>
          </a:p>
          <a:p>
            <a:r>
              <a:rPr lang="en-US" dirty="0" smtClean="0"/>
              <a:t>I feel excited.</a:t>
            </a:r>
          </a:p>
          <a:p>
            <a:r>
              <a:rPr lang="en-US" b="1" dirty="0" smtClean="0"/>
              <a:t>Opinions</a:t>
            </a:r>
            <a:endParaRPr lang="en-US" dirty="0" smtClean="0"/>
          </a:p>
          <a:p>
            <a:r>
              <a:rPr lang="en-US" dirty="0" smtClean="0"/>
              <a:t>I think…</a:t>
            </a:r>
          </a:p>
          <a:p>
            <a:r>
              <a:rPr lang="en-US" dirty="0" smtClean="0"/>
              <a:t>In my opinion…</a:t>
            </a:r>
          </a:p>
          <a:p>
            <a:r>
              <a:rPr lang="en-US" dirty="0" smtClean="0"/>
              <a:t>I believe…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9795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. Writing – Short answer</a:t>
            </a:r>
            <a:br>
              <a:rPr lang="en-US" b="1" dirty="0" smtClean="0"/>
            </a:br>
            <a:r>
              <a:rPr lang="en-US" dirty="0" err="1" smtClean="0"/>
              <a:t>Answer</a:t>
            </a:r>
            <a:r>
              <a:rPr lang="en-US" dirty="0" smtClean="0"/>
              <a:t> using </a:t>
            </a:r>
            <a:r>
              <a:rPr lang="en-US" b="1" dirty="0" smtClean="0"/>
              <a:t>feelings and opinions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feel when you have a difficult test?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do you think about sports at school?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How do you feel when you spend time with friends?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do you think about learning English?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86775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4264"/>
          <a:stretch/>
        </p:blipFill>
        <p:spPr>
          <a:xfrm>
            <a:off x="6032810" y="138994"/>
            <a:ext cx="6159190" cy="6814185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7605132" y="1739590"/>
            <a:ext cx="1371600" cy="3612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7571678" y="2921620"/>
            <a:ext cx="1449659" cy="3646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7387683" y="1851102"/>
            <a:ext cx="1589049" cy="3624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7571678" y="2921620"/>
            <a:ext cx="1628078" cy="1282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 flipV="1">
            <a:off x="7571678" y="4114800"/>
            <a:ext cx="1540727" cy="2542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87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06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6032810" y="43815"/>
            <a:ext cx="6005689" cy="72327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2800" b="1" dirty="0" err="1" smtClean="0"/>
              <a:t>Now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answer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the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questions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about</a:t>
            </a:r>
            <a:r>
              <a:rPr lang="es-CL" sz="2800" b="1" dirty="0" smtClean="0"/>
              <a:t> Juan</a:t>
            </a:r>
          </a:p>
          <a:p>
            <a:endParaRPr lang="es-CL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s-CL" sz="2000" dirty="0" err="1" smtClean="0"/>
              <a:t>Why</a:t>
            </a:r>
            <a:r>
              <a:rPr lang="es-CL" sz="2000" dirty="0" smtClean="0"/>
              <a:t> </a:t>
            </a:r>
            <a:r>
              <a:rPr lang="es-CL" sz="2000" dirty="0" err="1" smtClean="0"/>
              <a:t>does</a:t>
            </a:r>
            <a:r>
              <a:rPr lang="es-CL" sz="2000" dirty="0" smtClean="0"/>
              <a:t> Juan </a:t>
            </a:r>
            <a:r>
              <a:rPr lang="es-CL" sz="2000" dirty="0" err="1" smtClean="0"/>
              <a:t>feel</a:t>
            </a:r>
            <a:r>
              <a:rPr lang="es-CL" sz="2000" dirty="0" smtClean="0"/>
              <a:t> </a:t>
            </a:r>
            <a:r>
              <a:rPr lang="es-CL" sz="2000" dirty="0" err="1" smtClean="0"/>
              <a:t>emotions</a:t>
            </a:r>
            <a:r>
              <a:rPr lang="es-CL" sz="2000" dirty="0" smtClean="0"/>
              <a:t> </a:t>
            </a:r>
            <a:r>
              <a:rPr lang="es-CL" sz="2000" dirty="0" err="1" smtClean="0"/>
              <a:t>all</a:t>
            </a:r>
            <a:r>
              <a:rPr lang="es-CL" sz="2000" dirty="0" smtClean="0"/>
              <a:t> </a:t>
            </a:r>
            <a:r>
              <a:rPr lang="es-CL" sz="2000" dirty="0" err="1" smtClean="0"/>
              <a:t>the</a:t>
            </a:r>
            <a:r>
              <a:rPr lang="es-CL" sz="2000" dirty="0" smtClean="0"/>
              <a:t> time?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Does Juan feel emotions all the time? (Yes/No</a:t>
            </a:r>
            <a:r>
              <a:rPr lang="en-US" sz="2000" dirty="0" smtClean="0"/>
              <a:t>)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Can you remember a time when you felt like Juan? What emotion did you feel</a:t>
            </a:r>
            <a:r>
              <a:rPr lang="en-US" sz="2000" dirty="0" smtClean="0"/>
              <a:t>?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Why </a:t>
            </a:r>
            <a:r>
              <a:rPr lang="en-US" sz="2000" dirty="0"/>
              <a:t>do you think Juan feels excited when he goes to his friend’s </a:t>
            </a:r>
            <a:r>
              <a:rPr lang="en-US" sz="2000" dirty="0" smtClean="0"/>
              <a:t>house?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Which </a:t>
            </a:r>
            <a:r>
              <a:rPr lang="en-US" sz="2000" dirty="0"/>
              <a:t>of Juan’s feelings do you feel the most often?</a:t>
            </a: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3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557" y="42596"/>
            <a:ext cx="6776708" cy="681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65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4135"/>
          <a:stretch/>
        </p:blipFill>
        <p:spPr>
          <a:xfrm>
            <a:off x="2174488" y="0"/>
            <a:ext cx="7092175" cy="694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09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7660" t="-35923" r="-499" b="33690"/>
          <a:stretch/>
        </p:blipFill>
        <p:spPr>
          <a:xfrm>
            <a:off x="1393901" y="6010506"/>
            <a:ext cx="8742557" cy="630485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6854" b="7192"/>
          <a:stretch/>
        </p:blipFill>
        <p:spPr>
          <a:xfrm>
            <a:off x="22418" y="156119"/>
            <a:ext cx="5742761" cy="67799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-1136" t="4975" r="1136" b="3098"/>
          <a:stretch/>
        </p:blipFill>
        <p:spPr>
          <a:xfrm>
            <a:off x="5765179" y="0"/>
            <a:ext cx="5972640" cy="70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2854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4563</TotalTime>
  <Words>316</Words>
  <Application>Microsoft Office PowerPoint</Application>
  <PresentationFormat>Panorámica</PresentationFormat>
  <Paragraphs>77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Presentación de PowerPoint</vt:lpstr>
      <vt:lpstr>FEELINGS AND OPINIONS </vt:lpstr>
      <vt:lpstr>             Vocabulary – Match the feeling 1. Match the emotion with the correct  definition.      Happy Angry Excited Bored Nervous Proud Sad Surprised </vt:lpstr>
      <vt:lpstr>             Vocabulary – Match the feeling 1. Match the emotion with the correct  definition.      Happy Angry Excited Bored Nervous Proud Sad Surprised </vt:lpstr>
      <vt:lpstr>2. Complete the sentences Use the correct feeling word. </vt:lpstr>
      <vt:lpstr>3. Expressing opinions:  Complete the sentences with your own opinion.</vt:lpstr>
      <vt:lpstr>💡 Expresiones útiles para enseñar:</vt:lpstr>
      <vt:lpstr>4. Writing – Short answer Answer using feelings and opinions.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FEELINGS AND OPINIONS</dc:title>
  <dc:creator>Cuenta Microsoft</dc:creator>
  <cp:lastModifiedBy>Cuenta Microsoft</cp:lastModifiedBy>
  <cp:revision>21</cp:revision>
  <dcterms:created xsi:type="dcterms:W3CDTF">2026-03-09T02:37:27Z</dcterms:created>
  <dcterms:modified xsi:type="dcterms:W3CDTF">2026-03-23T13:57:17Z</dcterms:modified>
</cp:coreProperties>
</file>