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60" r:id="rId5"/>
    <p:sldId id="261" r:id="rId6"/>
    <p:sldId id="257" r:id="rId7"/>
    <p:sldId id="258" r:id="rId8"/>
    <p:sldId id="263" r:id="rId9"/>
    <p:sldId id="259" r:id="rId10"/>
    <p:sldId id="268" r:id="rId11"/>
    <p:sldId id="264" r:id="rId12"/>
    <p:sldId id="265" r:id="rId13"/>
    <p:sldId id="262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9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4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1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0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6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7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8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73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1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C3B5-8DAF-4A3E-B9A2-B39C27F7E375}" type="datetimeFigureOut">
              <a:rPr lang="es-CL" smtClean="0"/>
              <a:t>25-03-2026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unit%201%202do%20basico%20kolibri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T-YqxNcHc" TargetMode="External"/><Relationship Id="rId2" Type="http://schemas.openxmlformats.org/officeDocument/2006/relationships/hyperlink" Target="https://www.youtube.com/watch?v=EzQ6Ag16rJ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_Ir0Mc6Qilo&amp;list=RD_Ir0Mc6Qilo&amp;start_radio=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Algerian" panose="04020705040A02060702" pitchFamily="82" charset="0"/>
              </a:rPr>
              <a:t>LINK CANCIÓN DE SALUDO</a:t>
            </a:r>
            <a:endParaRPr lang="es-CL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 action="ppaction://hlinkpres?slideindex=1&amp;slidetitle="/>
              </a:rPr>
              <a:t>https://www.google.com/search?q=canciones+inglesas+para+ni%C3%B1os+saludos+en+ingl%C3%A9s+letra&amp;rlz=1C1AVFB_enCL895CL895&amp;oq=canciones+inglesas+para+ni%C3%B1o&amp;aqs=chrome.0.0i512j69i57j0i512j0i22i30l7.11958j0j15&amp;sourceid=chrome&amp;ie=UTF-8#fpstate=ive&amp;vld=cid:f00acd33,vid:gghDRJVxFxU,st: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34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345"/>
            <a:ext cx="10515600" cy="973021"/>
          </a:xfrm>
        </p:spPr>
        <p:txBody>
          <a:bodyPr>
            <a:normAutofit fontScale="90000"/>
          </a:bodyPr>
          <a:lstStyle/>
          <a:p>
            <a:r>
              <a:rPr lang="es-CL" sz="6000" b="1" u="sng" dirty="0" err="1" smtClean="0">
                <a:solidFill>
                  <a:srgbClr val="FF0000"/>
                </a:solidFill>
              </a:rPr>
              <a:t>V</a:t>
            </a:r>
            <a:r>
              <a:rPr lang="es-CL" sz="6000" b="1" u="sng" dirty="0" err="1" smtClean="0">
                <a:solidFill>
                  <a:srgbClr val="FFC000"/>
                </a:solidFill>
              </a:rPr>
              <a:t>o</a:t>
            </a:r>
            <a:r>
              <a:rPr lang="es-CL" sz="6000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CL" sz="6000" b="1" u="sng" dirty="0" err="1" smtClean="0">
                <a:solidFill>
                  <a:srgbClr val="0070C0"/>
                </a:solidFill>
              </a:rPr>
              <a:t>a</a:t>
            </a:r>
            <a:r>
              <a:rPr lang="es-CL" sz="6000" b="1" u="sng" dirty="0" err="1" smtClean="0">
                <a:solidFill>
                  <a:srgbClr val="FF0000"/>
                </a:solidFill>
              </a:rPr>
              <a:t>b</a:t>
            </a:r>
            <a:r>
              <a:rPr lang="es-CL" sz="6000" b="1" u="sng" dirty="0" err="1" smtClean="0">
                <a:solidFill>
                  <a:srgbClr val="FFC000"/>
                </a:solidFill>
              </a:rPr>
              <a:t>u</a:t>
            </a:r>
            <a:r>
              <a:rPr lang="es-CL" sz="6000" b="1" u="sng" dirty="0" err="1" smtClean="0">
                <a:solidFill>
                  <a:srgbClr val="92D050"/>
                </a:solidFill>
              </a:rPr>
              <a:t>l</a:t>
            </a:r>
            <a:r>
              <a:rPr lang="es-CL" sz="6000" b="1" u="sng" dirty="0" err="1" smtClean="0">
                <a:solidFill>
                  <a:srgbClr val="0070C0"/>
                </a:solidFill>
              </a:rPr>
              <a:t>a</a:t>
            </a:r>
            <a:r>
              <a:rPr lang="es-CL" sz="6000" b="1" u="sng" dirty="0" err="1" smtClean="0">
                <a:solidFill>
                  <a:srgbClr val="FF0000"/>
                </a:solidFill>
              </a:rPr>
              <a:t>r</a:t>
            </a:r>
            <a:r>
              <a:rPr lang="es-CL" sz="6000" b="1" u="sng" dirty="0" err="1" smtClean="0">
                <a:solidFill>
                  <a:srgbClr val="FFC000"/>
                </a:solidFill>
              </a:rPr>
              <a:t>y</a:t>
            </a:r>
            <a:r>
              <a:rPr lang="es-CL" sz="5400" dirty="0" smtClean="0"/>
              <a:t> </a:t>
            </a:r>
            <a:r>
              <a:rPr lang="es-CL" sz="3100" dirty="0" smtClean="0"/>
              <a:t>(</a:t>
            </a:r>
            <a:r>
              <a:rPr lang="es-CL" sz="3100" dirty="0" err="1" smtClean="0"/>
              <a:t>wordwall</a:t>
            </a:r>
            <a:r>
              <a:rPr lang="es-CL" sz="3100" dirty="0" smtClean="0"/>
              <a:t>: cuestionario, abre cajas, reordenar)</a:t>
            </a:r>
            <a:endParaRPr lang="es-CL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5452946"/>
          </a:xfrm>
        </p:spPr>
        <p:txBody>
          <a:bodyPr numCol="2">
            <a:noAutofit/>
          </a:bodyPr>
          <a:lstStyle/>
          <a:p>
            <a:r>
              <a:rPr lang="es-CL" sz="3600" b="1" dirty="0" err="1" smtClean="0"/>
              <a:t>Cow</a:t>
            </a:r>
            <a:r>
              <a:rPr lang="es-CL" sz="3600" dirty="0" smtClean="0"/>
              <a:t>: vaca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Bird</a:t>
            </a:r>
            <a:r>
              <a:rPr lang="es-CL" sz="3600" b="1" dirty="0" smtClean="0"/>
              <a:t>:</a:t>
            </a:r>
            <a:r>
              <a:rPr lang="es-CL" sz="3600" dirty="0" smtClean="0"/>
              <a:t> pájaro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Sheep</a:t>
            </a:r>
            <a:r>
              <a:rPr lang="es-CL" sz="3600" dirty="0" smtClean="0"/>
              <a:t>: oveja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Dog</a:t>
            </a:r>
            <a:r>
              <a:rPr lang="es-CL" sz="3600" b="1" dirty="0" smtClean="0"/>
              <a:t>:</a:t>
            </a:r>
            <a:r>
              <a:rPr lang="es-CL" sz="3600" dirty="0" smtClean="0"/>
              <a:t> perro (a)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Bee</a:t>
            </a:r>
            <a:r>
              <a:rPr lang="es-CL" sz="3600" b="1" dirty="0" smtClean="0"/>
              <a:t>:</a:t>
            </a:r>
            <a:r>
              <a:rPr lang="es-CL" sz="3600" dirty="0" smtClean="0"/>
              <a:t> abeja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Duck</a:t>
            </a:r>
            <a:r>
              <a:rPr lang="es-CL" sz="3600" b="1" dirty="0" smtClean="0"/>
              <a:t>:</a:t>
            </a:r>
            <a:r>
              <a:rPr lang="es-CL" sz="3600" dirty="0" smtClean="0"/>
              <a:t> pato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Chicken</a:t>
            </a:r>
            <a:r>
              <a:rPr lang="es-CL" sz="3600" dirty="0" smtClean="0"/>
              <a:t>: pollo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Donkey</a:t>
            </a:r>
            <a:r>
              <a:rPr lang="es-CL" sz="3600" dirty="0" smtClean="0"/>
              <a:t>: burro, asno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3495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www.youtube.com/watch?v=EzQ6Ag16rJk</a:t>
            </a:r>
            <a:r>
              <a:rPr lang="es-CL" dirty="0" smtClean="0"/>
              <a:t>       echa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3"/>
              </a:rPr>
              <a:t>https://www.youtube.com/watch?v=13T-YqxNcHc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4"/>
              </a:rPr>
              <a:t>https://www.youtube.com/watch?v=_Ir0Mc6Qilo&amp;list=RD_Ir0Mc6Qilo&amp;start_radio=1</a:t>
            </a:r>
            <a:r>
              <a:rPr lang="es-CL" dirty="0" smtClean="0"/>
              <a:t>          echa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Estrella de 5 puntas 1"/>
          <p:cNvSpPr/>
          <p:nvPr/>
        </p:nvSpPr>
        <p:spPr>
          <a:xfrm>
            <a:off x="3189249" y="4282068"/>
            <a:ext cx="64677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52" y="1801730"/>
            <a:ext cx="6950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VOCABULARY</a:t>
            </a:r>
            <a:endParaRPr lang="es-CL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RUN FAST= CORRER RÁPIDO</a:t>
            </a:r>
          </a:p>
          <a:p>
            <a:r>
              <a:rPr lang="es-CL" sz="3600" dirty="0" smtClean="0"/>
              <a:t>JUMP = SALTAR</a:t>
            </a:r>
          </a:p>
          <a:p>
            <a:r>
              <a:rPr lang="es-CL" sz="3600" dirty="0" smtClean="0"/>
              <a:t>FLY = VOLAR</a:t>
            </a:r>
          </a:p>
          <a:p>
            <a:r>
              <a:rPr lang="es-CL" sz="3600" dirty="0" smtClean="0"/>
              <a:t>SWIM = NADAR</a:t>
            </a:r>
          </a:p>
          <a:p>
            <a:r>
              <a:rPr lang="es-CL" sz="3600" dirty="0" smtClean="0"/>
              <a:t>CLIMB TREES = ESCALAR ÁRBOLES</a:t>
            </a:r>
          </a:p>
          <a:p>
            <a:r>
              <a:rPr lang="es-CL" sz="3600" dirty="0" smtClean="0"/>
              <a:t>DANCE = BAILAR</a:t>
            </a:r>
          </a:p>
          <a:p>
            <a:r>
              <a:rPr lang="es-CL" sz="3600" dirty="0" smtClean="0"/>
              <a:t>WALK = CAMINAR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689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22"/>
          <a:stretch/>
        </p:blipFill>
        <p:spPr>
          <a:xfrm>
            <a:off x="2040673" y="89211"/>
            <a:ext cx="5616450" cy="67687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09" y="852417"/>
            <a:ext cx="758284" cy="4612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6331109"/>
            <a:ext cx="755970" cy="4633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647914"/>
            <a:ext cx="755970" cy="4633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003592"/>
            <a:ext cx="755970" cy="4633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4319631"/>
            <a:ext cx="755970" cy="4633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93" y="2902188"/>
            <a:ext cx="755970" cy="4633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954" y="2218227"/>
            <a:ext cx="755970" cy="463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11" y="1534266"/>
            <a:ext cx="755970" cy="46333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63" y="3586149"/>
            <a:ext cx="75597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Maneras de preguntar cómo estás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445" y="2084831"/>
            <a:ext cx="11690555" cy="4522445"/>
          </a:xfrm>
        </p:spPr>
        <p:txBody>
          <a:bodyPr numCol="2">
            <a:norm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FINE: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BIEN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GREAT: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GENIAL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NOT GOOD: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ESTOY BIEN</a:t>
            </a: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FEEL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HAPPY: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FELIZ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SURPRISE: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SORPRENDIDO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BAD: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MAL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SLEEPY: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SOMNOLIENTO</a:t>
            </a:r>
          </a:p>
          <a:p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 SUEÑO) </a:t>
            </a:r>
            <a:endParaRPr lang="es-CL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THE ZOO</a:t>
            </a:r>
            <a:b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U</a:t>
            </a:r>
            <a:r>
              <a:rPr lang="es-CL" sz="2800" dirty="0" smtClean="0"/>
              <a:t>NIT 1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584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74"/>
          <a:stretch/>
        </p:blipFill>
        <p:spPr>
          <a:xfrm>
            <a:off x="1409076" y="0"/>
            <a:ext cx="7869838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496892" y="1007697"/>
            <a:ext cx="1154243" cy="689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79" y="5801394"/>
            <a:ext cx="1182727" cy="7193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4770072"/>
            <a:ext cx="1182727" cy="7193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15" y="3825866"/>
            <a:ext cx="1182727" cy="7193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2974755"/>
            <a:ext cx="1182727" cy="7193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0" y="1993076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13" b="2513"/>
          <a:stretch/>
        </p:blipFill>
        <p:spPr>
          <a:xfrm>
            <a:off x="1159728" y="0"/>
            <a:ext cx="7571678" cy="6685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5" y="5406031"/>
            <a:ext cx="1182727" cy="7193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1" y="5441658"/>
            <a:ext cx="1182727" cy="7193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2" y="4435329"/>
            <a:ext cx="1182727" cy="719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6" y="4406180"/>
            <a:ext cx="1182727" cy="719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7" y="3788695"/>
            <a:ext cx="1182727" cy="7193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7" y="3788695"/>
            <a:ext cx="1182727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8" y="2012658"/>
            <a:ext cx="1182727" cy="719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8" y="2203090"/>
            <a:ext cx="1182727" cy="7193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9" y="1006329"/>
            <a:ext cx="1182727" cy="7193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25" y="1588188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14007"/>
            <a:ext cx="10948639" cy="500671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CL" sz="1800" dirty="0" smtClean="0">
                <a:solidFill>
                  <a:srgbClr val="000000"/>
                </a:solidFill>
                <a:latin typeface="Nobe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a. This animal is grey and has big ears: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elephant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b. This animal has black and white stripes: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zebra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c. This animal is funny and similar to humans: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monkey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d. This animal is long and moves on the ground: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snake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e. This animal is slow, green and brown: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turtle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s-C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685800" indent="-685800">
              <a:buBlip>
                <a:blip r:embed="rId3"/>
              </a:buBlip>
            </a:pPr>
            <a:r>
              <a:rPr lang="es-CL" sz="6000" b="1" dirty="0" err="1" smtClean="0"/>
              <a:t>Read</a:t>
            </a:r>
            <a:r>
              <a:rPr lang="es-CL" sz="6000" b="1" dirty="0" smtClean="0"/>
              <a:t> and complete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80392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n-US" dirty="0" smtClean="0"/>
              <a:t>a</a:t>
            </a:r>
            <a:r>
              <a:rPr lang="en-US" dirty="0"/>
              <a:t>. What color is the ocean? </a:t>
            </a:r>
            <a:r>
              <a:rPr lang="en-US" dirty="0" smtClean="0"/>
              <a:t>_blue_________________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b. What color is a carrot? </a:t>
            </a:r>
            <a:r>
              <a:rPr lang="en-US" dirty="0" smtClean="0"/>
              <a:t>___orange_____________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c. What color is an elephant? </a:t>
            </a:r>
            <a:r>
              <a:rPr lang="en-US" dirty="0" smtClean="0"/>
              <a:t>___grey________________</a:t>
            </a:r>
          </a:p>
          <a:p>
            <a:endParaRPr lang="en-US" dirty="0"/>
          </a:p>
          <a:p>
            <a:r>
              <a:rPr lang="en-US" dirty="0"/>
              <a:t>d. What color is a frog? </a:t>
            </a:r>
            <a:r>
              <a:rPr lang="en-US" dirty="0" smtClean="0"/>
              <a:t>_green_______________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e. What color is a tomato? </a:t>
            </a:r>
            <a:r>
              <a:rPr lang="en-US" dirty="0" smtClean="0"/>
              <a:t>__red_____________________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8901"/>
          </a:xfrm>
        </p:spPr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es-CL" dirty="0" err="1" smtClean="0"/>
              <a:t>Answer</a:t>
            </a:r>
            <a:r>
              <a:rPr lang="es-CL" dirty="0"/>
              <a:t>: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1986" t="10224" r="1986" b="9450"/>
          <a:stretch/>
        </p:blipFill>
        <p:spPr>
          <a:xfrm>
            <a:off x="2947102" y="816759"/>
            <a:ext cx="5860974" cy="13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b="1" dirty="0">
                <a:solidFill>
                  <a:srgbClr val="5B9BD5">
                    <a:lumMod val="75000"/>
                  </a:srgbClr>
                </a:solidFill>
              </a:rPr>
              <a:t>Can / </a:t>
            </a:r>
            <a:r>
              <a:rPr lang="es-CL" sz="5400" b="1" dirty="0" err="1">
                <a:solidFill>
                  <a:srgbClr val="5B9BD5">
                    <a:lumMod val="75000"/>
                  </a:srgbClr>
                </a:solidFill>
              </a:rPr>
              <a:t>can’t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877" y="1690688"/>
            <a:ext cx="6659412" cy="4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1070517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Can / </a:t>
            </a:r>
            <a:r>
              <a:rPr lang="es-CL" sz="5400" b="1" dirty="0" err="1" smtClean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6"/>
          <a:stretch/>
        </p:blipFill>
        <p:spPr>
          <a:xfrm>
            <a:off x="2765502" y="1070517"/>
            <a:ext cx="5898996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283</Words>
  <Application>Microsoft Office PowerPoint</Application>
  <PresentationFormat>Panorámica</PresentationFormat>
  <Paragraphs>73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Nobel</vt:lpstr>
      <vt:lpstr>Tema de Office</vt:lpstr>
      <vt:lpstr>LINK CANCIÓN DE SALUDO</vt:lpstr>
      <vt:lpstr>Maneras de preguntar cómo estás</vt:lpstr>
      <vt:lpstr>AT THE ZOO </vt:lpstr>
      <vt:lpstr>Presentación de PowerPoint</vt:lpstr>
      <vt:lpstr>Presentación de PowerPoint</vt:lpstr>
      <vt:lpstr>Read and complete</vt:lpstr>
      <vt:lpstr>Answer:</vt:lpstr>
      <vt:lpstr>Can / can’t</vt:lpstr>
      <vt:lpstr>Can / can’t</vt:lpstr>
      <vt:lpstr>Vocabulary (wordwall: cuestionario, abre cajas, reordenar)</vt:lpstr>
      <vt:lpstr>Presentación de PowerPoint</vt:lpstr>
      <vt:lpstr>VOCABULARY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ZOO</dc:title>
  <dc:creator>Cuenta Microsoft</dc:creator>
  <cp:lastModifiedBy>Cuenta Microsoft</cp:lastModifiedBy>
  <cp:revision>27</cp:revision>
  <dcterms:created xsi:type="dcterms:W3CDTF">2026-03-17T21:55:18Z</dcterms:created>
  <dcterms:modified xsi:type="dcterms:W3CDTF">2026-03-25T13:07:21Z</dcterms:modified>
</cp:coreProperties>
</file>