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8" r:id="rId5"/>
    <p:sldId id="269" r:id="rId6"/>
    <p:sldId id="277" r:id="rId7"/>
    <p:sldId id="278" r:id="rId8"/>
    <p:sldId id="279" r:id="rId9"/>
    <p:sldId id="280" r:id="rId10"/>
    <p:sldId id="283" r:id="rId11"/>
    <p:sldId id="281" r:id="rId12"/>
    <p:sldId id="282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070" autoAdjust="0"/>
  </p:normalViewPr>
  <p:slideViewPr>
    <p:cSldViewPr snapToGrid="0" showGuides="1">
      <p:cViewPr varScale="1">
        <p:scale>
          <a:sx n="73" d="100"/>
          <a:sy n="73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CE4AB0-A141-48A3-8F94-05C5738136D2}" type="datetime1">
              <a:rPr lang="es-ES" smtClean="0"/>
              <a:t>25/03/2026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44D5-968C-47AE-923A-8F06B728004A}" type="datetime1">
              <a:rPr lang="es-ES" smtClean="0"/>
              <a:pPr/>
              <a:t>25/03/2026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57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390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817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081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93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777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pic>
        <p:nvPicPr>
          <p:cNvPr id="17" name="Gráfico 16" descr="Sobre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áfico 17" descr="Red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 descr="Sobre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áfico 19" descr="Red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ítulo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orma libre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0" name="Forma libre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orma libre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7" name="Marcador de posición de contenido 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orma libre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orma libre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8" name="Marcador de posición de texto 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posición de contenido 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orma libre 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Marcador de posición de texto 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Marcador de posición de contenido 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Aquí se incluye texto ficticio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orma libre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imagen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accent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01 va aquí</a:t>
            </a:r>
          </a:p>
        </p:txBody>
      </p:sp>
      <p:sp>
        <p:nvSpPr>
          <p:cNvPr id="23" name="Marcador de posición de contenido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02 va aquí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Marcador de posición de imagen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orma libre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orma libre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8" name="Forma libre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14758FF-3187-4609-B511-E3487A9781F9}" type="datetime1">
              <a:rPr lang="es-ES" noProof="0" smtClean="0"/>
              <a:t>25/03/2026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Unit%201%20Globalization%202do%20medio%20kolibri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 smtClean="0"/>
              <a:t>Globalization</a:t>
            </a:r>
            <a:r>
              <a:rPr lang="es-ES" dirty="0" smtClean="0"/>
              <a:t> and </a:t>
            </a:r>
            <a:r>
              <a:rPr lang="es-ES" dirty="0" err="1" smtClean="0"/>
              <a:t>communication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1</a:t>
            </a:fld>
            <a:endParaRPr lang="es-ES" dirty="0"/>
          </a:p>
        </p:txBody>
      </p:sp>
      <p:pic>
        <p:nvPicPr>
          <p:cNvPr id="11" name="Marcador de posición de imagen 10" descr="panorama urbano">
            <a:extLst>
              <a:ext uri="{FF2B5EF4-FFF2-40B4-BE49-F238E27FC236}">
                <a16:creationId xmlns:a16="http://schemas.microsoft.com/office/drawing/2014/main" xmlns="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GLOBALIZATION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2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096" y="1122745"/>
            <a:ext cx="10515600" cy="5520362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sz="3500" dirty="0" smtClean="0"/>
              <a:t>What </a:t>
            </a:r>
            <a:r>
              <a:rPr lang="en-US" sz="3500" dirty="0"/>
              <a:t>does globalization mean? We always hear this word on TV and read about it in newspapers. It means the world is now a village – the global village. The world has become smaller. Of course, the world did not shrink and it isn’t a village. Because of better transport, the Internet and more trading between countries, it is easier to do business. Japanese car makers have factories in Thailand; American computer companies employ thousands of people in China. That’s globalization. And don’t forget the millions of call </a:t>
            </a:r>
            <a:r>
              <a:rPr lang="en-US" sz="3500" dirty="0" err="1"/>
              <a:t>centre</a:t>
            </a:r>
            <a:r>
              <a:rPr lang="en-US" sz="3500" dirty="0"/>
              <a:t> jobs in India that workers in America and Europe used to do. Globalization also means it is easier to work in another country. Is globalization a good or bad thing? That’s a difficult question to </a:t>
            </a:r>
            <a:r>
              <a:rPr lang="en-US" sz="1800" dirty="0"/>
              <a:t>answer.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GLOBALIZATION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096" y="1122745"/>
            <a:ext cx="10515600" cy="5520362"/>
          </a:xfrm>
        </p:spPr>
        <p:txBody>
          <a:bodyPr rtlCol="0">
            <a:normAutofit/>
          </a:bodyPr>
          <a:lstStyle/>
          <a:p>
            <a:pPr algn="l"/>
            <a:r>
              <a:rPr lang="en-US" sz="2800" dirty="0"/>
              <a:t>1.- What examples can you find of globalization?  </a:t>
            </a:r>
            <a:r>
              <a:rPr lang="en-US" sz="2800" dirty="0" smtClean="0"/>
              <a:t>__________________________________________________________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_ </a:t>
            </a:r>
            <a:r>
              <a:rPr lang="en-US" sz="2800" dirty="0"/>
              <a:t>2.- What kind of positive/negative effects does it have for you or your community?  </a:t>
            </a:r>
            <a:r>
              <a:rPr lang="en-US" sz="2800" dirty="0" smtClean="0"/>
              <a:t>__________________________________________________________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 </a:t>
            </a:r>
            <a:r>
              <a:rPr lang="en-US" sz="2800" dirty="0"/>
              <a:t>3.- How is globalization affecting you or your community? </a:t>
            </a:r>
            <a:r>
              <a:rPr lang="en-US" sz="2800" dirty="0" smtClean="0"/>
              <a:t>__________________________________________________________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48810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4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2296"/>
          <a:stretch/>
        </p:blipFill>
        <p:spPr>
          <a:xfrm>
            <a:off x="2651760" y="0"/>
            <a:ext cx="6387737" cy="67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TERRORISM = terrorismo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PEACE = paz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HOMELESSNESS = sin hogar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POVERTY = pobreza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ADDITION =adicción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FAMINE = hambruna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POLLUTION = CONTAMINACIÓN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RACISM = racismo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WAR: guerra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 smtClean="0"/>
              <a:t>Environment</a:t>
            </a:r>
            <a:r>
              <a:rPr lang="es-CL" dirty="0" smtClean="0"/>
              <a:t> = medio ambiente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DISEASE= enfermedad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IMMIGRATION = emigración</a:t>
            </a:r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7249"/>
            <a:ext cx="11150600" cy="920336"/>
          </a:xfrm>
        </p:spPr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91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6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2377440" y="0"/>
            <a:ext cx="7929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7</a:t>
            </a:fld>
            <a:endParaRPr lang="es-ES" noProof="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15938" y="1166957"/>
            <a:ext cx="10837862" cy="5010006"/>
          </a:xfrm>
        </p:spPr>
        <p:txBody>
          <a:bodyPr/>
          <a:lstStyle/>
          <a:p>
            <a:r>
              <a:rPr lang="en-US" b="1" dirty="0" smtClean="0"/>
              <a:t>Axel</a:t>
            </a:r>
            <a:r>
              <a:rPr lang="en-US" dirty="0" smtClean="0"/>
              <a:t>: In </a:t>
            </a:r>
            <a:r>
              <a:rPr lang="en-US" dirty="0"/>
              <a:t>my opinion, Globalization can bring us positive and negative things. Positive things like better communication between people at any time, and negative like ambient pollution and global </a:t>
            </a:r>
            <a:r>
              <a:rPr lang="en-US" dirty="0" smtClean="0"/>
              <a:t>warming</a:t>
            </a:r>
            <a:endParaRPr lang="en-US" dirty="0"/>
          </a:p>
          <a:p>
            <a:r>
              <a:rPr lang="en-US" b="1" dirty="0" smtClean="0"/>
              <a:t>Martina</a:t>
            </a:r>
            <a:r>
              <a:rPr lang="en-US" dirty="0" smtClean="0"/>
              <a:t>: </a:t>
            </a:r>
            <a:r>
              <a:rPr lang="en-US" dirty="0"/>
              <a:t>In my opinion, globalization is great because I can listen to music from other countries, watch series from all </a:t>
            </a:r>
            <a:r>
              <a:rPr lang="en-US" dirty="0" smtClean="0"/>
              <a:t>over the world, </a:t>
            </a:r>
            <a:r>
              <a:rPr lang="en-US" dirty="0"/>
              <a:t>and even get help with my homework from people who are far away (online classes).</a:t>
            </a:r>
            <a:endParaRPr lang="es-CL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EXAMPLES OF PERSONAL OPINIONS: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217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8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08" y="262222"/>
            <a:ext cx="8700284" cy="652521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19303" y="476413"/>
            <a:ext cx="13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Population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3774956" y="1122744"/>
            <a:ext cx="184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Anti </a:t>
            </a:r>
            <a:r>
              <a:rPr lang="es-CL" dirty="0" err="1" smtClean="0"/>
              <a:t>globatization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4049486" y="171123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wealthy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4114800" y="2272937"/>
            <a:ext cx="12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products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4127864" y="2786165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growth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4082143" y="3340163"/>
            <a:ext cx="121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economic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127864" y="3915260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Global </a:t>
            </a:r>
            <a:r>
              <a:rPr lang="es-CL" dirty="0" err="1" smtClean="0"/>
              <a:t>issue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879669" y="4449586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Global </a:t>
            </a:r>
            <a:r>
              <a:rPr lang="es-CL" dirty="0" err="1" smtClean="0"/>
              <a:t>warming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062550" y="4969092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globalization</a:t>
            </a:r>
            <a:endParaRPr lang="es-C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049486" y="5538651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Food</a:t>
            </a:r>
            <a:r>
              <a:rPr lang="es-CL" dirty="0" smtClean="0"/>
              <a:t> </a:t>
            </a:r>
            <a:r>
              <a:rPr lang="es-CL" dirty="0" err="1" smtClean="0"/>
              <a:t>shortage</a:t>
            </a:r>
            <a:endParaRPr lang="es-CL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042954" y="5987642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Water</a:t>
            </a:r>
            <a:r>
              <a:rPr lang="es-CL" dirty="0" smtClean="0"/>
              <a:t> </a:t>
            </a:r>
            <a:r>
              <a:rPr lang="es-CL" dirty="0" err="1" smtClean="0"/>
              <a:t>shotage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87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6" y="547067"/>
            <a:ext cx="11150600" cy="920336"/>
          </a:xfrm>
        </p:spPr>
        <p:txBody>
          <a:bodyPr rtlCol="0"/>
          <a:lstStyle/>
          <a:p>
            <a:pPr rtl="0"/>
            <a:r>
              <a:rPr lang="es-ES" dirty="0" smtClean="0"/>
              <a:t>Links of </a:t>
            </a: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exercises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web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881051" y="3105835"/>
            <a:ext cx="931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 action="ppaction://hlinkpres?slideindex=1&amp;slidetitle="/>
              </a:rPr>
              <a:t>https://wordwall.net/es/resource/54566473/unit-1-globalization-and-communication-vocabulary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881051" y="2499751"/>
            <a:ext cx="5640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3" action="ppaction://hlinkpres?slideindex=1&amp;slidetitle="/>
              </a:rPr>
              <a:t>https://wordwall.net/es/resource/54649784/globalization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95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51_TF34076243" id="{EB188560-FF41-4624-93D5-FDD7E127A2DE}" vid="{F767023B-66A9-4F93-B759-29D4C16B6A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9797F-2510-4681-A59B-FCD8F3733FE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esferas azules</Template>
  <TotalTime>0</TotalTime>
  <Words>355</Words>
  <Application>Microsoft Office PowerPoint</Application>
  <PresentationFormat>Panorámica</PresentationFormat>
  <Paragraphs>61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Tema de Office</vt:lpstr>
      <vt:lpstr>Globalization and communication</vt:lpstr>
      <vt:lpstr>GLOBALIZATION</vt:lpstr>
      <vt:lpstr>GLOBALIZATION</vt:lpstr>
      <vt:lpstr> </vt:lpstr>
      <vt:lpstr> </vt:lpstr>
      <vt:lpstr> </vt:lpstr>
      <vt:lpstr>EXAMPLES OF PERSONAL OPINIONS:</vt:lpstr>
      <vt:lpstr> </vt:lpstr>
      <vt:lpstr>Links of educational exercises on the web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2026-03-12T00:13:31Z</dcterms:created>
  <dcterms:modified xsi:type="dcterms:W3CDTF">2026-03-26T13:02:57Z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