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11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78703E-B4ED-0D01-FED2-5205F704B3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9E83FB-9591-3F17-C94C-060277DA8F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7AB6D4-8009-791A-95E1-382DA120A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513537-3C64-63CD-6DF9-1AF621E11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5E0F10-E7B3-A9D4-999F-FD10B6282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9662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0F8F30-C4FB-CDB1-3BD7-4BD93FA6E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8EC15D-5AFF-9F9F-6AA6-1D055FC11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F13032-F59A-D891-8B20-8E3E0A377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75C1DD-C200-609C-88C0-79F4FB98D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3F8E2B-37F2-F7E0-D848-E3D4407E1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720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33C939-9B35-25D3-9927-E004733F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B47496C-30F2-0126-EC61-9280A016C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456010-D437-2327-8E11-329F4DB5B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7E147C-CCF2-4F84-BA1B-845A9A45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60238F-175A-20F8-A290-6A2E631E4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8161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696862-8BB8-8893-84CB-8EF90D9EC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91D079-C6CC-EFF8-D46A-2B10B96D77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2D2EA32-C9A9-B299-2ECA-8C8B980A95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728517A-6B24-831A-BF5D-348C41C81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CA73E6E-5127-1B0A-9958-37012A13B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FC1ABD-6B20-BF85-F74E-33E7D1A43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62897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0880C7-A747-89DE-3CD6-310211222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F26D38-EBCE-C12B-C31F-B12542615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630557C-0B6D-5B8E-9FAD-8268FF1905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72DD2C6-04E4-A38C-BDCE-C3039DD153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D550FE3-F486-DA8E-CAC4-733E55FCC5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C9E9D39-6DDD-8D64-9651-FC120CA00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FBBEB69-B682-5BD2-3D6B-828C6462A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F0DF9C0-868E-549E-CA76-E2597C868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9760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8575DC-5665-5B10-2FA5-E847912AC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7BE0903-0C51-5030-4D40-704859A8C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ADCB828-4D90-09EE-3945-7FC5D7CCE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D08FD34-E3FF-156A-4EF8-DB146FB3F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88277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E123AEA-9185-7243-F335-56CA5CFA9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16E3C5F-6307-2AF0-19BC-42ECD17A0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0B5C4C-C9E0-00A9-1482-1258F0573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9600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914476-803F-EA58-09A3-4239B9B52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FE464E-DBEA-9D25-8E59-E43A6850E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0B46CB-4818-349C-2A12-8E41AF124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E12F0C-0058-9DB6-192E-5B63D83A7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7F96C4-D0A7-F2B0-9514-883433791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C36BFAC-1258-7376-2589-EFE87FBF4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47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F71202-B2DE-624D-B86C-1D2001725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21459E5-4D94-DD3B-F31A-A298D49B22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5FDF767-988C-05A5-47A5-420B23546E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0E6D31-DDB0-8575-8BE9-DC3F25FE2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8B8F288-C964-0289-24F7-D9DCA15D3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D08AA3A-65C9-AB31-39FB-C26027037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92250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ED7F9-5356-A5D4-464F-AA61659F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D217451-E33A-C72D-0AD3-401D62EDFF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41A662-61B4-FAE7-18C8-A74968BE6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023D97-0FEF-B5C8-71B2-B410B6C2E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15C614-E324-D402-026A-1344F9A8C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33326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80C7A0D-0A93-0C71-B29D-8505A86F73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6EB4FD0-29B0-0716-68A9-560177634A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F87697-85F1-3101-9DB9-D7B20A95A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889B2D-112D-0468-3161-8F7C87C95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422AE3-E4AC-8F03-669C-51C26BC8C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9677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35EF299-00E0-DCBA-A6CA-2AEEE4F0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85CA2F-C83B-1E59-98A2-3DFA5EF15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54A122-B4C5-9414-6C42-4AD972BA18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1BC7D6-25F9-4B14-97FF-081CB587ED1E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CB5916-0B55-6B4A-2B02-D842A8C93B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B8082C-F99B-AC9B-1EA9-4DC5A187B3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0436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B76E2D-6E64-F37E-7EDD-C3CB430D17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92500"/>
          </a:xfrm>
        </p:spPr>
        <p:txBody>
          <a:bodyPr/>
          <a:lstStyle/>
          <a:p>
            <a:r>
              <a:rPr lang="es-CL" dirty="0">
                <a:solidFill>
                  <a:prstClr val="black"/>
                </a:solidFill>
                <a:latin typeface="Aptos Display" panose="02110004020202020204"/>
              </a:rPr>
              <a:t>Taller PAES M1</a:t>
            </a:r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BFDD178-61D5-628A-3165-841FC8841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14863"/>
            <a:ext cx="9144000" cy="2642937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Clase 4: </a:t>
            </a:r>
            <a:r>
              <a:rPr kumimoji="0" lang="es-CL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Expresiones Algebraicas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3° y 4° medio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CL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Claudio Chávez T.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307964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1CA5CC-17DC-DB53-88E3-B6D9E9CCB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Objetivo de la clase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0D1DB1A-3B71-382D-09F5-854E5B8943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767007"/>
            <a:ext cx="105156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Comprender, simplificar y operar 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expresiones algebraicas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Aplicar propiedades para resolver ejercicios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Evitar errores típicos en simplificación </a:t>
            </a:r>
          </a:p>
        </p:txBody>
      </p:sp>
    </p:spTree>
    <p:extLst>
      <p:ext uri="{BB962C8B-B14F-4D97-AF65-F5344CB8AC3E}">
        <p14:creationId xmlns:p14="http://schemas.microsoft.com/office/powerpoint/2010/main" val="317142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D02BF4-FCF4-43E9-7347-820C52C7B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Conceptos clave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9674BC3-3699-44C5-B00E-CB1459ACCA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b="1" dirty="0"/>
                  <a:t>¿Qué es una expresión algebraica?</a:t>
                </a:r>
              </a:p>
              <a:p>
                <a:pPr>
                  <a:buNone/>
                </a:pPr>
                <a:r>
                  <a:rPr lang="es-CL" dirty="0"/>
                  <a:t>Es una combinación de: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s-CL" dirty="0"/>
                  <a:t>Números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s-CL" dirty="0"/>
                  <a:t>Variables (x, y, etc.)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s-CL" dirty="0"/>
                  <a:t>Operaciones </a:t>
                </a:r>
              </a:p>
              <a:p>
                <a:pPr>
                  <a:buNone/>
                </a:pPr>
                <a:r>
                  <a:rPr lang="es-CL" dirty="0"/>
                  <a:t>Ejemplo: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ar-AE" dirty="0"/>
              </a:p>
              <a:p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9674BC3-3699-44C5-B00E-CB1459ACCA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250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DC02E6-BC80-1FEC-DC26-6AB3EDC36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Conceptos claves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EEED6E57-A875-2875-A333-F13AB909CB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b="1" dirty="0"/>
                  <a:t>¿Qué son los términos semejantes?</a:t>
                </a:r>
              </a:p>
              <a:p>
                <a:pPr>
                  <a:buNone/>
                </a:pPr>
                <a:r>
                  <a:rPr lang="es-CL" dirty="0"/>
                  <a:t>Son los que tienen: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s-CL" dirty="0"/>
                  <a:t>mismas variables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s-CL" dirty="0"/>
                  <a:t>mismos exponentes </a:t>
                </a:r>
              </a:p>
              <a:p>
                <a:pPr>
                  <a:buNone/>
                </a:pPr>
                <a:r>
                  <a:rPr lang="es-CL" dirty="0"/>
                  <a:t>Ejemplo: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s-CL" b="0" i="0" smtClean="0">
                        <a:latin typeface="Cambria Math" panose="02040503050406030204" pitchFamily="18" charset="0"/>
                      </a:rPr>
                      <m:t>            </m:t>
                    </m:r>
                    <m:r>
                      <a:rPr lang="es-CL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ar-AE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s-CL" dirty="0"/>
                  <a:t>y </a:t>
                </a:r>
                <a14:m>
                  <m:oMath xmlns:m="http://schemas.openxmlformats.org/officeDocument/2006/math">
                    <m:r>
                      <a:rPr lang="es-CL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CL" i="0">
                        <a:latin typeface="Cambria Math" panose="02040503050406030204" pitchFamily="18" charset="0"/>
                      </a:rPr>
                      <m:t>5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ar-AE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ar-AE" dirty="0"/>
                  <a:t>✔️ </a:t>
                </a:r>
              </a:p>
              <a:p>
                <a:pPr marL="0" indent="0">
                  <a:buNone/>
                </a:pPr>
                <a:r>
                  <a:rPr lang="es-CL" dirty="0"/>
                  <a:t>	</a:t>
                </a:r>
                <a14:m>
                  <m:oMath xmlns:m="http://schemas.openxmlformats.org/officeDocument/2006/math">
                    <m:r>
                      <a:rPr lang="ar-AE">
                        <a:latin typeface="Cambria Math" panose="02040503050406030204" pitchFamily="18" charset="0"/>
                      </a:rPr>
                      <m:t>3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s-CL" dirty="0"/>
                  <a:t>y </a:t>
                </a:r>
                <a14:m>
                  <m:oMath xmlns:m="http://schemas.openxmlformats.org/officeDocument/2006/math">
                    <m:r>
                      <a:rPr lang="es-CL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ar-AE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s-CL" dirty="0"/>
                  <a:t>❌ </a:t>
                </a:r>
              </a:p>
              <a:p>
                <a:pPr marL="0" indent="0">
                  <a:buNone/>
                </a:pPr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EEED6E57-A875-2875-A333-F13AB909CB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775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CA4EBA-5FCF-BE7A-DDA1-E0161034B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Propiedades clave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1C163940-3211-66A5-44EB-C36F2FB580D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941094"/>
                <a:ext cx="10515600" cy="4235869"/>
              </a:xfrm>
            </p:spPr>
            <p:txBody>
              <a:bodyPr>
                <a:normAutofit lnSpcReduction="10000"/>
              </a:bodyPr>
              <a:lstStyle/>
              <a:p>
                <a:pPr>
                  <a:buNone/>
                </a:pPr>
                <a:r>
                  <a:rPr lang="es-CL" b="1" dirty="0"/>
                  <a:t>1. Distributiva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 i="1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𝑎𝑏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𝑎𝑐</m:t>
                      </m:r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r>
                  <a:rPr lang="es-CL" dirty="0"/>
                  <a:t>Ejemplo: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r>
                  <a:rPr lang="es-ES" b="1" dirty="0"/>
                  <a:t>2. Reducción de términos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s-E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ES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i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s-E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E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i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s-ES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ES" dirty="0"/>
              </a:p>
              <a:p>
                <a:pPr>
                  <a:buNone/>
                </a:pPr>
                <a:r>
                  <a:rPr lang="es-CL" b="1" dirty="0"/>
                  <a:t>3. Multiplicación de monomios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b="1" dirty="0"/>
                  <a:t>4. Signos (OJO)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endParaRPr lang="ar-AE" dirty="0"/>
              </a:p>
              <a:p>
                <a:pPr marL="0" indent="0">
                  <a:buNone/>
                </a:pPr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1C163940-3211-66A5-44EB-C36F2FB580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941094"/>
                <a:ext cx="10515600" cy="4235869"/>
              </a:xfrm>
              <a:blipFill>
                <a:blip r:embed="rId2"/>
                <a:stretch>
                  <a:fillRect l="-1217" t="-3165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983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F46C09-D70D-1BD3-5EDB-DC618BEB4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Ejercicios (paso a paso)</a:t>
            </a:r>
            <a:endParaRPr lang="es-C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DF7C56B8-FD04-F641-093A-BB9749224A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1. Simplificar: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endParaRPr lang="es-CL" dirty="0"/>
              </a:p>
              <a:p>
                <a:pPr>
                  <a:buNone/>
                </a:pPr>
                <a:r>
                  <a:rPr lang="es-CL" b="1" dirty="0"/>
                  <a:t> Desarrollo: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endParaRPr lang="es-CL" b="1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DF7C56B8-FD04-F641-093A-BB9749224A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1640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8110D9B4-B06B-9F5B-5294-9C38669888A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2. Simplificar: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endParaRPr lang="ar-AE" dirty="0"/>
              </a:p>
              <a:p>
                <a:pPr>
                  <a:buNone/>
                </a:pPr>
                <a:r>
                  <a:rPr lang="es-CL" b="1" dirty="0"/>
                  <a:t>Desarrollo: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ar-AE" dirty="0"/>
              </a:p>
              <a:p>
                <a:pPr marL="0" indent="0">
                  <a:buNone/>
                </a:pPr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8110D9B4-B06B-9F5B-5294-9C38669888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ítulo 4">
            <a:extLst>
              <a:ext uri="{FF2B5EF4-FFF2-40B4-BE49-F238E27FC236}">
                <a16:creationId xmlns:a16="http://schemas.microsoft.com/office/drawing/2014/main" id="{BD10470E-0720-58F2-5AEC-F8A90C922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Ejercicios (paso a paso)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22583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DEC528-1056-15B8-0264-8D86C4811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Ejercicios (paso a paso)</a:t>
            </a:r>
            <a:endParaRPr lang="es-C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C8A09D65-9044-A5B9-1095-2578D74720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3. Simplificar: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endParaRPr lang="es-CL" b="1" dirty="0"/>
              </a:p>
              <a:p>
                <a:pPr>
                  <a:buNone/>
                </a:pPr>
                <a:r>
                  <a:rPr lang="es-CL" b="1" dirty="0"/>
                  <a:t>Desarrollo: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ar-AE" dirty="0"/>
              </a:p>
              <a:p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C8A09D65-9044-A5B9-1095-2578D74720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92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2EF648-5B51-5A86-2ADE-7D737FDD5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Ejercicios (paso a paso)</a:t>
            </a:r>
            <a:endParaRPr lang="es-C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DF9BC3BE-F6E1-78F0-6A35-5D1AFD5918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4. Simplificar:		    3(x−2)−2(2x−1) </a:t>
                </a:r>
              </a:p>
              <a:p>
                <a:pPr>
                  <a:buNone/>
                </a:pPr>
                <a:endParaRPr lang="es-CL" b="1" dirty="0"/>
              </a:p>
              <a:p>
                <a:pPr>
                  <a:buNone/>
                </a:pPr>
                <a:r>
                  <a:rPr lang="es-CL" b="1" dirty="0"/>
                  <a:t>Desarrollo: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ar-AE" dirty="0"/>
              </a:p>
              <a:p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DF9BC3BE-F6E1-78F0-6A35-5D1AFD5918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291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F970F0-D60C-2A3C-CA41-C10E03F85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Ejercicio tipo PAES</a:t>
            </a:r>
            <a:endParaRPr lang="es-C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3D936AA2-1A8D-506B-31B6-F23B526EBDF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Simplificar:</a:t>
                </a:r>
              </a:p>
              <a:p>
                <a:pPr>
                  <a:buNone/>
                </a:pPr>
                <a:endParaRPr lang="es-CL" b="1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endParaRPr lang="es-CL" b="1" dirty="0"/>
              </a:p>
              <a:p>
                <a:pPr>
                  <a:buNone/>
                </a:pPr>
                <a:r>
                  <a:rPr lang="es-CL" b="1" dirty="0"/>
                  <a:t>Desarrollo: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d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ar-AE" dirty="0"/>
              </a:p>
              <a:p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3D936AA2-1A8D-506B-31B6-F23B526EBD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292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15700F-FA0A-1A7E-15DE-6B6A98E14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prstClr val="black"/>
                </a:solidFill>
                <a:latin typeface="Aptos Display" panose="02110004020202020204"/>
              </a:rPr>
              <a:t>Observe</a:t>
            </a:r>
            <a:endParaRPr lang="es-C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316FF098-BD48-A01F-DEFE-4E2ABDCBCC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b="1" dirty="0"/>
                  <a:t>…un error típico…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r>
                  <a:rPr lang="es-CL" b="1" dirty="0"/>
                  <a:t>❌ Error común: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b="1" dirty="0"/>
                  <a:t>✅ Correcto: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ar-AE" dirty="0"/>
              </a:p>
              <a:p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316FF098-BD48-A01F-DEFE-4E2ABDCBCC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407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7EE550-A338-BA0C-25CD-1CD2A754D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Ejercicios tipo PAES</a:t>
            </a:r>
            <a:endParaRPr lang="es-C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95E67EAF-0D73-F915-AAE1-0E1756C3CB5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Simplificar:            (x+1)2−(x−1)2 </a:t>
                </a:r>
              </a:p>
              <a:p>
                <a:pPr>
                  <a:buNone/>
                </a:pPr>
                <a:endParaRPr lang="es-CL" b="1" dirty="0"/>
              </a:p>
              <a:p>
                <a:pPr>
                  <a:buNone/>
                </a:pPr>
                <a:r>
                  <a:rPr lang="es-CL" b="1" dirty="0"/>
                  <a:t>Desarrollo: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r>
                  <a:rPr lang="es-CL" b="1" dirty="0"/>
                  <a:t>OJO, resultado clave PAES:</a:t>
                </a:r>
                <a:endParaRPr lang="es-CL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endChr m:val="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𝑏</m:t>
                          </m:r>
                          <m:sSup>
                            <m:s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"/>
                                  <m:endChr m:val=""/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endChr m:val="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p>
                                <m:s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"/>
                                      <m:endChr m:val=""/>
                                      <m:ctrlPr>
                                        <a:rPr lang="ar-AE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ar-AE" i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ar-AE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ar-AE" dirty="0"/>
              </a:p>
              <a:p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95E67EAF-0D73-F915-AAE1-0E1756C3CB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196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8346B2-A82D-651F-9A3C-188EE1582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Ejercicio tipo PAES</a:t>
            </a:r>
            <a:endParaRPr lang="es-C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C7E59AE9-1F2A-8D74-3E0D-2517FB55E7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b="1" dirty="0"/>
                  <a:t>Ejercicio nivel 750–800 </a:t>
                </a:r>
                <a:r>
                  <a:rPr lang="es-CL" b="1" dirty="0" err="1"/>
                  <a:t>ptos</a:t>
                </a:r>
                <a:r>
                  <a:rPr lang="es-CL" b="1" dirty="0"/>
                  <a:t>.</a:t>
                </a:r>
              </a:p>
              <a:p>
                <a:pPr>
                  <a:buNone/>
                </a:pPr>
                <a:endParaRPr lang="es-CL" b="1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r>
                  <a:rPr lang="es-CL" b="1" dirty="0"/>
                  <a:t>Desarrollo: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num>
                        <m:den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endParaRPr lang="es-CL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ar-AE" dirty="0"/>
              </a:p>
              <a:p>
                <a:pPr marL="0" indent="0">
                  <a:buNone/>
                </a:pPr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C7E59AE9-1F2A-8D74-3E0D-2517FB55E7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53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2F7B24-758F-CFD8-57F9-4EDFE59FD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C7C71BD-8683-32F7-1E0A-DF81D079D32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b="1" dirty="0"/>
                  <a:t>Desafío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endParaRPr lang="es-CL" b="1" dirty="0"/>
              </a:p>
              <a:p>
                <a:pPr>
                  <a:buNone/>
                </a:pPr>
                <a:r>
                  <a:rPr lang="es-CL" b="1" dirty="0"/>
                  <a:t>Desarrollo: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i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ar-AE" dirty="0"/>
              </a:p>
              <a:p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C7C71BD-8683-32F7-1E0A-DF81D079D3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108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2FA80A-1CD4-C502-47A6-A117DDABC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es-CL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Errores típicos PAES</a:t>
            </a:r>
            <a:endParaRPr lang="es-CL" dirty="0">
              <a:latin typeface="Aptos Display" panose="020B00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9926961-3595-5902-C833-3F7A767D86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149641"/>
                <a:ext cx="10515600" cy="4027321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s-CL" dirty="0"/>
                  <a:t>❌ Sumar términos distintos: </a:t>
                </a:r>
                <a14:m>
                  <m:oMath xmlns:m="http://schemas.openxmlformats.org/officeDocument/2006/math">
                    <m:r>
                      <a:rPr lang="es-CL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CL" i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ar-AE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ar-AE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s-CL" dirty="0"/>
                  <a:t>❌ No distribuir el signo negativo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s-CL" dirty="0"/>
                  <a:t>❌ Olvidar paréntesis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s-CL" dirty="0"/>
                  <a:t>❌ Errores con signos en restas</a:t>
                </a:r>
              </a:p>
              <a:p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9926961-3595-5902-C833-3F7A767D86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149641"/>
                <a:ext cx="10515600" cy="4027321"/>
              </a:xfrm>
              <a:blipFill>
                <a:blip r:embed="rId2"/>
                <a:stretch>
                  <a:fillRect l="-1043" t="-3030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178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37831D-AF3B-BC6E-ECE3-2C7B584B5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3DF47B1E-EBEF-9B76-61E4-5B586599C04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Simplificar: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ar-AE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i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endParaRPr lang="ar-AE" dirty="0"/>
              </a:p>
              <a:p>
                <a:pPr>
                  <a:buNone/>
                </a:pPr>
                <a:r>
                  <a:rPr lang="es-CL" b="1" dirty="0"/>
                  <a:t>Respuesta:</a:t>
                </a:r>
                <a:endParaRPr lang="es-CL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3DF47B1E-EBEF-9B76-61E4-5B586599C0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913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D3EDCF-48AF-1D72-8BCB-05AB7856A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Actividad para el taller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8B6E1F79-76F6-97A2-1C2B-E188C7C1F9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Resolver 5 ejercicios tipo PAES:</a:t>
                </a:r>
              </a:p>
              <a:p>
                <a:pPr>
                  <a:buNone/>
                </a:pPr>
                <a:endParaRPr lang="es-CL" dirty="0"/>
              </a:p>
              <a:p>
                <a:pPr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s-CL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CL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ar-AE" i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ar-AE" i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ar-AE" i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ar-AE" i="0"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ar-AE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AE" i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ar-AE" dirty="0"/>
              </a:p>
              <a:p>
                <a:pPr>
                  <a:buFont typeface="+mj-lt"/>
                  <a:buAutoNum type="arabicPeriod"/>
                </a:pPr>
                <a:r>
                  <a:rPr lang="es-CL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ar-AE" i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ar-AE" i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ar-AE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AE" i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ar-AE" dirty="0"/>
              </a:p>
              <a:p>
                <a:pPr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s-CL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ar-AE">
                        <a:latin typeface="Cambria Math" panose="02040503050406030204" pitchFamily="18" charset="0"/>
                      </a:rPr>
                      <m:t>2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ar-AE" i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i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ar-AE" i="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ar-AE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ar-AE" i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</m:d>
                  </m:oMath>
                </a14:m>
                <a:endParaRPr lang="ar-AE" dirty="0"/>
              </a:p>
              <a:p>
                <a:pPr>
                  <a:buFont typeface="+mj-lt"/>
                  <a:buAutoNum type="arabicPeriod"/>
                </a:pPr>
                <a:r>
                  <a:rPr lang="es-CL" dirty="0"/>
                  <a:t> </a:t>
                </a:r>
                <a14:m>
                  <m:oMath xmlns:m="http://schemas.openxmlformats.org/officeDocument/2006/math">
                    <m:d>
                      <m:dPr>
                        <m:endChr m:val=""/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ar-AE" i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ar-AE" i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"/>
                                <m:endChr m:val=""/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ar-AE" i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  <m:sup>
                            <m:r>
                              <a:rPr lang="ar-AE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ar-AE" dirty="0"/>
              </a:p>
              <a:p>
                <a:pPr>
                  <a:buFont typeface="+mj-lt"/>
                  <a:buAutoNum type="arabicPeriod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CL" b="0" i="0" smtClean="0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ar-AE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ar-AE" i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ar-AE" i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s-CL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AE" i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ar-AE" dirty="0"/>
              </a:p>
              <a:p>
                <a:pPr marL="0" indent="0">
                  <a:buNone/>
                </a:pPr>
                <a:endParaRPr lang="es-CL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8B6E1F79-76F6-97A2-1C2B-E188C7C1F9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12515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526</Words>
  <Application>Microsoft Office PowerPoint</Application>
  <PresentationFormat>Panorámica</PresentationFormat>
  <Paragraphs>130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Cambria Math</vt:lpstr>
      <vt:lpstr>Tema de Office</vt:lpstr>
      <vt:lpstr>Taller PAES M1</vt:lpstr>
      <vt:lpstr>Objetivo de la clase</vt:lpstr>
      <vt:lpstr>Conceptos clave</vt:lpstr>
      <vt:lpstr>Conceptos claves</vt:lpstr>
      <vt:lpstr>Propiedades clave</vt:lpstr>
      <vt:lpstr>Ejercicios (paso a paso)</vt:lpstr>
      <vt:lpstr>Ejercicios (paso a paso)</vt:lpstr>
      <vt:lpstr>Ejercicios (paso a paso)</vt:lpstr>
      <vt:lpstr>Ejercicios (paso a paso)</vt:lpstr>
      <vt:lpstr>Ejercicio tipo PAES</vt:lpstr>
      <vt:lpstr>Observe</vt:lpstr>
      <vt:lpstr>Ejercicios tipo PAES</vt:lpstr>
      <vt:lpstr>Ejercicio tipo PAES</vt:lpstr>
      <vt:lpstr>Presentación de PowerPoint</vt:lpstr>
      <vt:lpstr>Errores típicos PAES</vt:lpstr>
      <vt:lpstr>Presentación de PowerPoint</vt:lpstr>
      <vt:lpstr>Actividad para el taller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Claudio Chávez</dc:creator>
  <cp:lastModifiedBy>Claudio Chávez</cp:lastModifiedBy>
  <cp:revision>10</cp:revision>
  <dcterms:created xsi:type="dcterms:W3CDTF">2026-03-26T14:40:43Z</dcterms:created>
  <dcterms:modified xsi:type="dcterms:W3CDTF">2026-03-29T22:11:54Z</dcterms:modified>
</cp:coreProperties>
</file>