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Montserrat Medium"/>
      <p:regular r:id="rId33"/>
      <p:bold r:id="rId34"/>
      <p:italic r:id="rId35"/>
      <p:boldItalic r:id="rId36"/>
    </p:embeddedFont>
    <p:embeddedFont>
      <p:font typeface="Source Serif 4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6F00C9A-9C24-4C83-8209-BF90DE6B36E7}">
  <a:tblStyle styleId="{A6F00C9A-9C24-4C83-8209-BF90DE6B3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erif4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5.xml"/><Relationship Id="rId33" Type="http://schemas.openxmlformats.org/officeDocument/2006/relationships/font" Target="fonts/MontserratMedium-regular.fntdata"/><Relationship Id="rId10" Type="http://schemas.openxmlformats.org/officeDocument/2006/relationships/slide" Target="slides/slide4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Medium-bold.fntdata"/><Relationship Id="rId15" Type="http://schemas.openxmlformats.org/officeDocument/2006/relationships/slide" Target="slides/slide9.xml"/><Relationship Id="rId37" Type="http://schemas.openxmlformats.org/officeDocument/2006/relationships/font" Target="fonts/SourceSerif4-regular.fntdata"/><Relationship Id="rId14" Type="http://schemas.openxmlformats.org/officeDocument/2006/relationships/slide" Target="slides/slide8.xml"/><Relationship Id="rId36" Type="http://schemas.openxmlformats.org/officeDocument/2006/relationships/font" Target="fonts/MontserratMedium-boldItalic.fntdata"/><Relationship Id="rId17" Type="http://schemas.openxmlformats.org/officeDocument/2006/relationships/slide" Target="slides/slide11.xml"/><Relationship Id="rId39" Type="http://schemas.openxmlformats.org/officeDocument/2006/relationships/font" Target="fonts/SourceSerif4-italic.fntdata"/><Relationship Id="rId16" Type="http://schemas.openxmlformats.org/officeDocument/2006/relationships/slide" Target="slides/slide10.xml"/><Relationship Id="rId38" Type="http://schemas.openxmlformats.org/officeDocument/2006/relationships/font" Target="fonts/SourceSerif4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cec891e9c4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cec891e9c4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cec891e9c4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cec891e9c4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9625be1a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9625be1a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625be1a5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9625be1a5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d3ced53c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d3ced53c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9625be1a5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9625be1a5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9625be1a5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9625be1a5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ddf7d7400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ddf7d7400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ddf7d740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ddf7d740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ddf7d7400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ddf7d7400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ddf7d7400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ddf7d7400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cec891e9c4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cec891e9c4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ddf7d7400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ddf7d7400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974024c1a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974024c1a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974024c1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974024c1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cec891e9c4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cec891e9c4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cec891e9c4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cec891e9c4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cec891e9c4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cec891e9c4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cec891e9c4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cec891e9c4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cec891e9c4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cec891e9c4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cec891e9c4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cec891e9c4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cec891e9c4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cec891e9c4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BLANK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361835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Google Shape;11;p2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" name="Google Shape;12;p2"/>
          <p:cNvSpPr txBox="1"/>
          <p:nvPr>
            <p:ph type="title"/>
          </p:nvPr>
        </p:nvSpPr>
        <p:spPr>
          <a:xfrm>
            <a:off x="256050" y="3313175"/>
            <a:ext cx="23526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3" type="title"/>
          </p:nvPr>
        </p:nvSpPr>
        <p:spPr>
          <a:xfrm>
            <a:off x="256050" y="3800525"/>
            <a:ext cx="23526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3">
  <p:cSld name="BLANK_1_1_1_1_1_1_1_1_1_1_1_2_1_3">
    <p:bg>
      <p:bgPr>
        <a:solidFill>
          <a:schemeClr val="dk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1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1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02" name="Google Shape;102;p11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1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1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1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1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07" name="Google Shape;107;p11"/>
          <p:cNvSpPr txBox="1"/>
          <p:nvPr>
            <p:ph idx="2" type="body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4">
  <p:cSld name="BLANK_1_1_1_1_1_1_1_1_1_1_1_2_1_3_1">
    <p:bg>
      <p:bgPr>
        <a:solidFill>
          <a:schemeClr val="dk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2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2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12" name="Google Shape;112;p12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2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2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2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2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17" name="Google Shape;117;p12"/>
          <p:cNvSpPr txBox="1"/>
          <p:nvPr>
            <p:ph idx="2" type="body"/>
          </p:nvPr>
        </p:nvSpPr>
        <p:spPr>
          <a:xfrm>
            <a:off x="444125" y="4243800"/>
            <a:ext cx="24021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18" name="Google Shape;118;p12"/>
          <p:cNvSpPr txBox="1"/>
          <p:nvPr>
            <p:ph idx="3" type="body"/>
          </p:nvPr>
        </p:nvSpPr>
        <p:spPr>
          <a:xfrm>
            <a:off x="3370950" y="4243800"/>
            <a:ext cx="24021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19" name="Google Shape;119;p12"/>
          <p:cNvSpPr txBox="1"/>
          <p:nvPr>
            <p:ph idx="4" type="body"/>
          </p:nvPr>
        </p:nvSpPr>
        <p:spPr>
          <a:xfrm>
            <a:off x="6297725" y="4243800"/>
            <a:ext cx="24021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5" type="title"/>
          </p:nvPr>
        </p:nvSpPr>
        <p:spPr>
          <a:xfrm>
            <a:off x="444125" y="3094675"/>
            <a:ext cx="24021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1" name="Google Shape;121;p12"/>
          <p:cNvSpPr txBox="1"/>
          <p:nvPr>
            <p:ph idx="6" type="title"/>
          </p:nvPr>
        </p:nvSpPr>
        <p:spPr>
          <a:xfrm>
            <a:off x="3370950" y="3094675"/>
            <a:ext cx="24021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2" name="Google Shape;122;p12"/>
          <p:cNvSpPr txBox="1"/>
          <p:nvPr>
            <p:ph idx="7" type="title"/>
          </p:nvPr>
        </p:nvSpPr>
        <p:spPr>
          <a:xfrm>
            <a:off x="6297775" y="3094675"/>
            <a:ext cx="24021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6">
  <p:cSld name="BLANK_1_1_1_1_1_1_1_1_1_1_1_2_1_2_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5" name="Google Shape;125;p13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26" name="Google Shape;126;p13"/>
          <p:cNvSpPr txBox="1"/>
          <p:nvPr>
            <p:ph idx="2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idx="3" type="title"/>
          </p:nvPr>
        </p:nvSpPr>
        <p:spPr>
          <a:xfrm>
            <a:off x="3622350" y="34102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28" name="Google Shape;128;p13"/>
          <p:cNvSpPr txBox="1"/>
          <p:nvPr>
            <p:ph idx="4" type="subTitle"/>
          </p:nvPr>
        </p:nvSpPr>
        <p:spPr>
          <a:xfrm>
            <a:off x="3729900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13"/>
          <p:cNvSpPr txBox="1"/>
          <p:nvPr>
            <p:ph idx="5" type="title"/>
          </p:nvPr>
        </p:nvSpPr>
        <p:spPr>
          <a:xfrm>
            <a:off x="574363" y="34102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30" name="Google Shape;130;p13"/>
          <p:cNvSpPr txBox="1"/>
          <p:nvPr>
            <p:ph idx="6" type="subTitle"/>
          </p:nvPr>
        </p:nvSpPr>
        <p:spPr>
          <a:xfrm>
            <a:off x="681913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13"/>
          <p:cNvSpPr txBox="1"/>
          <p:nvPr>
            <p:ph idx="7" type="title"/>
          </p:nvPr>
        </p:nvSpPr>
        <p:spPr>
          <a:xfrm>
            <a:off x="6670325" y="34102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32" name="Google Shape;132;p13"/>
          <p:cNvSpPr txBox="1"/>
          <p:nvPr>
            <p:ph idx="8" type="subTitle"/>
          </p:nvPr>
        </p:nvSpPr>
        <p:spPr>
          <a:xfrm>
            <a:off x="6777875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7">
  <p:cSld name="BLANK_1_1_1_1_1_1_1_1_1_1_1_2_1_2_2_1">
    <p:bg>
      <p:bgPr>
        <a:solidFill>
          <a:schemeClr val="dk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4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36" name="Google Shape;136;p14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37" name="Google Shape;137;p14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4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4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4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4"/>
          <p:cNvSpPr txBox="1"/>
          <p:nvPr>
            <p:ph idx="2" type="title"/>
          </p:nvPr>
        </p:nvSpPr>
        <p:spPr>
          <a:xfrm>
            <a:off x="3622350" y="34102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42" name="Google Shape;142;p14"/>
          <p:cNvSpPr txBox="1"/>
          <p:nvPr>
            <p:ph idx="3" type="subTitle"/>
          </p:nvPr>
        </p:nvSpPr>
        <p:spPr>
          <a:xfrm>
            <a:off x="3729900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" name="Google Shape;143;p14"/>
          <p:cNvSpPr txBox="1"/>
          <p:nvPr>
            <p:ph idx="4" type="title"/>
          </p:nvPr>
        </p:nvSpPr>
        <p:spPr>
          <a:xfrm>
            <a:off x="574363" y="34102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44" name="Google Shape;144;p14"/>
          <p:cNvSpPr txBox="1"/>
          <p:nvPr>
            <p:ph idx="5" type="subTitle"/>
          </p:nvPr>
        </p:nvSpPr>
        <p:spPr>
          <a:xfrm>
            <a:off x="681913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6" type="title"/>
          </p:nvPr>
        </p:nvSpPr>
        <p:spPr>
          <a:xfrm>
            <a:off x="6670325" y="3410283"/>
            <a:ext cx="189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/>
        </p:txBody>
      </p:sp>
      <p:sp>
        <p:nvSpPr>
          <p:cNvPr id="146" name="Google Shape;146;p14"/>
          <p:cNvSpPr txBox="1"/>
          <p:nvPr>
            <p:ph idx="7" type="subTitle"/>
          </p:nvPr>
        </p:nvSpPr>
        <p:spPr>
          <a:xfrm>
            <a:off x="6777875" y="4217102"/>
            <a:ext cx="16842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8">
  <p:cSld name="BLANK_1_1_1_1_1_1_1_1_1_1_1_2_1_5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5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51" name="Google Shape;151;p15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5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5" name="Google Shape;155;p15"/>
          <p:cNvCxnSpPr>
            <a:stCxn id="154" idx="7"/>
            <a:endCxn id="151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5"/>
          <p:cNvCxnSpPr>
            <a:stCxn id="154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5"/>
          <p:cNvCxnSpPr/>
          <p:nvPr/>
        </p:nvCxnSpPr>
        <p:spPr>
          <a:xfrm flipH="1" rot="10800000">
            <a:off x="7323426" y="233734"/>
            <a:ext cx="335400" cy="75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15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59" name="Google Shape;159;p15"/>
          <p:cNvSpPr txBox="1"/>
          <p:nvPr>
            <p:ph idx="2" type="title"/>
          </p:nvPr>
        </p:nvSpPr>
        <p:spPr>
          <a:xfrm>
            <a:off x="112425" y="35229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0" name="Google Shape;160;p15"/>
          <p:cNvSpPr txBox="1"/>
          <p:nvPr>
            <p:ph idx="3" type="subTitle"/>
          </p:nvPr>
        </p:nvSpPr>
        <p:spPr>
          <a:xfrm>
            <a:off x="459075" y="4178725"/>
            <a:ext cx="12060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15"/>
          <p:cNvSpPr txBox="1"/>
          <p:nvPr>
            <p:ph idx="4" type="title"/>
          </p:nvPr>
        </p:nvSpPr>
        <p:spPr>
          <a:xfrm>
            <a:off x="4718600" y="3522983"/>
            <a:ext cx="1899300" cy="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2" name="Google Shape;162;p15"/>
          <p:cNvSpPr txBox="1"/>
          <p:nvPr>
            <p:ph idx="5" type="subTitle"/>
          </p:nvPr>
        </p:nvSpPr>
        <p:spPr>
          <a:xfrm>
            <a:off x="5065250" y="4178725"/>
            <a:ext cx="12060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15"/>
          <p:cNvSpPr txBox="1"/>
          <p:nvPr>
            <p:ph idx="6" type="body"/>
          </p:nvPr>
        </p:nvSpPr>
        <p:spPr>
          <a:xfrm>
            <a:off x="6880375" y="3231050"/>
            <a:ext cx="20307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64" name="Google Shape;164;p15"/>
          <p:cNvSpPr txBox="1"/>
          <p:nvPr>
            <p:ph idx="7" type="subTitle"/>
          </p:nvPr>
        </p:nvSpPr>
        <p:spPr>
          <a:xfrm>
            <a:off x="6880375" y="2984750"/>
            <a:ext cx="20307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5" name="Google Shape;165;p15"/>
          <p:cNvSpPr txBox="1"/>
          <p:nvPr>
            <p:ph idx="8" type="subTitle"/>
          </p:nvPr>
        </p:nvSpPr>
        <p:spPr>
          <a:xfrm>
            <a:off x="2274000" y="2984750"/>
            <a:ext cx="20307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15"/>
          <p:cNvSpPr txBox="1"/>
          <p:nvPr>
            <p:ph idx="9" type="body"/>
          </p:nvPr>
        </p:nvSpPr>
        <p:spPr>
          <a:xfrm>
            <a:off x="2274000" y="3231050"/>
            <a:ext cx="20307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9">
  <p:cSld name="BLANK_1_1_1_1_1_1_1_1_1_1_1_2_1_6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16"/>
          <p:cNvSpPr txBox="1"/>
          <p:nvPr>
            <p:ph idx="1" type="body"/>
          </p:nvPr>
        </p:nvSpPr>
        <p:spPr>
          <a:xfrm>
            <a:off x="422609" y="4243800"/>
            <a:ext cx="17286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70" name="Google Shape;170;p16"/>
          <p:cNvSpPr txBox="1"/>
          <p:nvPr>
            <p:ph idx="2" type="body"/>
          </p:nvPr>
        </p:nvSpPr>
        <p:spPr>
          <a:xfrm>
            <a:off x="2614838" y="4243800"/>
            <a:ext cx="17286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71" name="Google Shape;171;p16"/>
          <p:cNvSpPr txBox="1"/>
          <p:nvPr>
            <p:ph idx="3" type="body"/>
          </p:nvPr>
        </p:nvSpPr>
        <p:spPr>
          <a:xfrm>
            <a:off x="4785550" y="4243800"/>
            <a:ext cx="17286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72" name="Google Shape;172;p16"/>
          <p:cNvSpPr txBox="1"/>
          <p:nvPr>
            <p:ph idx="4" type="body"/>
          </p:nvPr>
        </p:nvSpPr>
        <p:spPr>
          <a:xfrm>
            <a:off x="6956263" y="4243800"/>
            <a:ext cx="1728600" cy="45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73" name="Google Shape;173;p16"/>
          <p:cNvSpPr txBox="1"/>
          <p:nvPr>
            <p:ph type="title"/>
          </p:nvPr>
        </p:nvSpPr>
        <p:spPr>
          <a:xfrm>
            <a:off x="422609" y="3094675"/>
            <a:ext cx="1728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4" name="Google Shape;174;p16"/>
          <p:cNvSpPr txBox="1"/>
          <p:nvPr>
            <p:ph idx="5" type="title"/>
          </p:nvPr>
        </p:nvSpPr>
        <p:spPr>
          <a:xfrm>
            <a:off x="2614838" y="3094675"/>
            <a:ext cx="1728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5" name="Google Shape;175;p16"/>
          <p:cNvSpPr txBox="1"/>
          <p:nvPr>
            <p:ph idx="6" type="title"/>
          </p:nvPr>
        </p:nvSpPr>
        <p:spPr>
          <a:xfrm>
            <a:off x="4785550" y="3094675"/>
            <a:ext cx="17286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6" name="Google Shape;176;p16"/>
          <p:cNvSpPr txBox="1"/>
          <p:nvPr>
            <p:ph idx="7" type="title"/>
          </p:nvPr>
        </p:nvSpPr>
        <p:spPr>
          <a:xfrm>
            <a:off x="6956263" y="3094675"/>
            <a:ext cx="1728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7" name="Google Shape;177;p16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"/>
          <p:cNvSpPr txBox="1"/>
          <p:nvPr>
            <p:ph idx="8"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9" name="Google Shape;179;p16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3" name="Google Shape;183;p16"/>
          <p:cNvCxnSpPr>
            <a:stCxn id="182" idx="7"/>
            <a:endCxn id="179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16"/>
          <p:cNvCxnSpPr>
            <a:stCxn id="182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16"/>
          <p:cNvCxnSpPr/>
          <p:nvPr/>
        </p:nvCxnSpPr>
        <p:spPr>
          <a:xfrm flipH="1" rot="10800000">
            <a:off x="7323426" y="233734"/>
            <a:ext cx="335400" cy="75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16"/>
          <p:cNvSpPr txBox="1"/>
          <p:nvPr>
            <p:ph idx="9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4 content display">
  <p:cSld name="BLANK_1_1_1_1_1_1_1_1_1_1_1_2_1_2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cxnSp>
        <p:nvCxnSpPr>
          <p:cNvPr id="189" name="Google Shape;189;p17"/>
          <p:cNvCxnSpPr/>
          <p:nvPr/>
        </p:nvCxnSpPr>
        <p:spPr>
          <a:xfrm>
            <a:off x="0" y="121897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17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91" name="Google Shape;191;p17"/>
          <p:cNvSpPr txBox="1"/>
          <p:nvPr>
            <p:ph idx="2" type="body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92" name="Google Shape;192;p17"/>
          <p:cNvSpPr txBox="1"/>
          <p:nvPr>
            <p:ph idx="3" type="body"/>
          </p:nvPr>
        </p:nvSpPr>
        <p:spPr>
          <a:xfrm>
            <a:off x="3582350" y="3224900"/>
            <a:ext cx="3639600" cy="16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93" name="Google Shape;193;p17"/>
          <p:cNvSpPr txBox="1"/>
          <p:nvPr>
            <p:ph idx="4" type="subTitle"/>
          </p:nvPr>
        </p:nvSpPr>
        <p:spPr>
          <a:xfrm>
            <a:off x="3582350" y="2987900"/>
            <a:ext cx="36396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94" name="Google Shape;194;p17"/>
          <p:cNvSpPr/>
          <p:nvPr>
            <p:ph idx="5" type="pic"/>
          </p:nvPr>
        </p:nvSpPr>
        <p:spPr>
          <a:xfrm>
            <a:off x="256025" y="2987900"/>
            <a:ext cx="31764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7"/>
          <p:cNvSpPr txBox="1"/>
          <p:nvPr>
            <p:ph idx="6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display with image">
  <p:cSld name="BLANK_1_1_1_1_1_1_1_1_1_1_1_2_1_2_1_1"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98" name="Google Shape;198;p18"/>
          <p:cNvSpPr/>
          <p:nvPr>
            <p:ph idx="2" type="pic"/>
          </p:nvPr>
        </p:nvSpPr>
        <p:spPr>
          <a:xfrm>
            <a:off x="6565675" y="6375"/>
            <a:ext cx="257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256600" y="1672900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00" name="Google Shape;200;p18"/>
          <p:cNvSpPr txBox="1"/>
          <p:nvPr>
            <p:ph idx="3" type="title"/>
          </p:nvPr>
        </p:nvSpPr>
        <p:spPr>
          <a:xfrm>
            <a:off x="256600" y="1383825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idx="4" type="body"/>
          </p:nvPr>
        </p:nvSpPr>
        <p:spPr>
          <a:xfrm>
            <a:off x="256600" y="3630275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02" name="Google Shape;202;p18"/>
          <p:cNvSpPr txBox="1"/>
          <p:nvPr>
            <p:ph idx="5" type="title"/>
          </p:nvPr>
        </p:nvSpPr>
        <p:spPr>
          <a:xfrm>
            <a:off x="256600" y="3341200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3" name="Google Shape;203;p18"/>
          <p:cNvSpPr txBox="1"/>
          <p:nvPr>
            <p:ph idx="6" type="body"/>
          </p:nvPr>
        </p:nvSpPr>
        <p:spPr>
          <a:xfrm>
            <a:off x="2582375" y="1672900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04" name="Google Shape;204;p18"/>
          <p:cNvSpPr txBox="1"/>
          <p:nvPr>
            <p:ph idx="7" type="title"/>
          </p:nvPr>
        </p:nvSpPr>
        <p:spPr>
          <a:xfrm>
            <a:off x="2582375" y="1383825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WOT analysis">
  <p:cSld name="BLANK_1_1_1_1_1_1_1_1_1_1_1_2_1_2_1_1_1">
    <p:bg>
      <p:bgPr>
        <a:solidFill>
          <a:schemeClr val="dk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07" name="Google Shape;207;p19"/>
          <p:cNvSpPr/>
          <p:nvPr/>
        </p:nvSpPr>
        <p:spPr>
          <a:xfrm flipH="1" rot="10800000">
            <a:off x="5434850" y="1434600"/>
            <a:ext cx="3709200" cy="3708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19"/>
          <p:cNvSpPr txBox="1"/>
          <p:nvPr>
            <p:ph idx="1" type="body"/>
          </p:nvPr>
        </p:nvSpPr>
        <p:spPr>
          <a:xfrm>
            <a:off x="566475" y="1548175"/>
            <a:ext cx="3639600" cy="8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09" name="Google Shape;209;p19"/>
          <p:cNvSpPr txBox="1"/>
          <p:nvPr>
            <p:ph idx="2" type="title"/>
          </p:nvPr>
        </p:nvSpPr>
        <p:spPr>
          <a:xfrm>
            <a:off x="566475" y="1226825"/>
            <a:ext cx="3639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0" name="Google Shape;210;p19"/>
          <p:cNvSpPr txBox="1"/>
          <p:nvPr>
            <p:ph idx="3" type="body"/>
          </p:nvPr>
        </p:nvSpPr>
        <p:spPr>
          <a:xfrm>
            <a:off x="4937950" y="1548175"/>
            <a:ext cx="3639600" cy="8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11" name="Google Shape;211;p19"/>
          <p:cNvSpPr txBox="1"/>
          <p:nvPr>
            <p:ph idx="4" type="title"/>
          </p:nvPr>
        </p:nvSpPr>
        <p:spPr>
          <a:xfrm>
            <a:off x="4937950" y="1226825"/>
            <a:ext cx="3639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2" name="Google Shape;212;p19"/>
          <p:cNvSpPr txBox="1"/>
          <p:nvPr>
            <p:ph idx="5" type="body"/>
          </p:nvPr>
        </p:nvSpPr>
        <p:spPr>
          <a:xfrm>
            <a:off x="4937925" y="3564300"/>
            <a:ext cx="3639600" cy="8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13" name="Google Shape;213;p19"/>
          <p:cNvSpPr txBox="1"/>
          <p:nvPr>
            <p:ph idx="6" type="title"/>
          </p:nvPr>
        </p:nvSpPr>
        <p:spPr>
          <a:xfrm>
            <a:off x="4937925" y="3242950"/>
            <a:ext cx="3639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4" name="Google Shape;214;p19"/>
          <p:cNvSpPr txBox="1"/>
          <p:nvPr>
            <p:ph idx="7" type="body"/>
          </p:nvPr>
        </p:nvSpPr>
        <p:spPr>
          <a:xfrm>
            <a:off x="566500" y="3564300"/>
            <a:ext cx="3639600" cy="8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15" name="Google Shape;215;p19"/>
          <p:cNvSpPr txBox="1"/>
          <p:nvPr>
            <p:ph idx="8" type="title"/>
          </p:nvPr>
        </p:nvSpPr>
        <p:spPr>
          <a:xfrm>
            <a:off x="566500" y="3242950"/>
            <a:ext cx="3639600" cy="1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6" name="Google Shape;216;p19"/>
          <p:cNvSpPr txBox="1"/>
          <p:nvPr>
            <p:ph idx="9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1">
  <p:cSld name="BLANK_1_1_1_1_1_1_1_1_1_1_1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"/>
          <p:cNvSpPr/>
          <p:nvPr/>
        </p:nvSpPr>
        <p:spPr>
          <a:xfrm flipH="1" rot="10800000">
            <a:off x="6711875" y="2691600"/>
            <a:ext cx="2451900" cy="2451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0"/>
          <p:cNvSpPr txBox="1"/>
          <p:nvPr>
            <p:ph idx="1" type="subTitle"/>
          </p:nvPr>
        </p:nvSpPr>
        <p:spPr>
          <a:xfrm>
            <a:off x="4994475" y="1093500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0" name="Google Shape;220;p20"/>
          <p:cNvSpPr txBox="1"/>
          <p:nvPr>
            <p:ph idx="2" type="subTitle"/>
          </p:nvPr>
        </p:nvSpPr>
        <p:spPr>
          <a:xfrm>
            <a:off x="4994475" y="1721375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1" name="Google Shape;221;p20"/>
          <p:cNvSpPr txBox="1"/>
          <p:nvPr>
            <p:ph idx="3" type="subTitle"/>
          </p:nvPr>
        </p:nvSpPr>
        <p:spPr>
          <a:xfrm>
            <a:off x="4994475" y="2349250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2" name="Google Shape;222;p20"/>
          <p:cNvSpPr txBox="1"/>
          <p:nvPr>
            <p:ph idx="4" type="subTitle"/>
          </p:nvPr>
        </p:nvSpPr>
        <p:spPr>
          <a:xfrm>
            <a:off x="4994475" y="2977125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3" name="Google Shape;223;p20"/>
          <p:cNvSpPr txBox="1"/>
          <p:nvPr>
            <p:ph idx="5" type="subTitle"/>
          </p:nvPr>
        </p:nvSpPr>
        <p:spPr>
          <a:xfrm>
            <a:off x="4994475" y="3605000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4" name="Google Shape;224;p20"/>
          <p:cNvSpPr txBox="1"/>
          <p:nvPr>
            <p:ph idx="6" type="subTitle"/>
          </p:nvPr>
        </p:nvSpPr>
        <p:spPr>
          <a:xfrm>
            <a:off x="4994475" y="4232875"/>
            <a:ext cx="3168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i="1" sz="14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225" name="Google Shape;225;p20"/>
          <p:cNvSpPr/>
          <p:nvPr>
            <p:ph idx="7" type="pic"/>
          </p:nvPr>
        </p:nvSpPr>
        <p:spPr>
          <a:xfrm>
            <a:off x="50" y="1278300"/>
            <a:ext cx="4285500" cy="38652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20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27" name="Google Shape;227;p20"/>
          <p:cNvSpPr txBox="1"/>
          <p:nvPr>
            <p:ph idx="8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8" name="Google Shape;228;p20"/>
          <p:cNvSpPr txBox="1"/>
          <p:nvPr>
            <p:ph idx="9" type="subTitle"/>
          </p:nvPr>
        </p:nvSpPr>
        <p:spPr>
          <a:xfrm>
            <a:off x="5343675" y="1093500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  <p:sp>
        <p:nvSpPr>
          <p:cNvPr id="229" name="Google Shape;229;p20"/>
          <p:cNvSpPr txBox="1"/>
          <p:nvPr>
            <p:ph idx="13" type="subTitle"/>
          </p:nvPr>
        </p:nvSpPr>
        <p:spPr>
          <a:xfrm>
            <a:off x="5343675" y="1721375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  <p:sp>
        <p:nvSpPr>
          <p:cNvPr id="230" name="Google Shape;230;p20"/>
          <p:cNvSpPr txBox="1"/>
          <p:nvPr>
            <p:ph idx="14" type="subTitle"/>
          </p:nvPr>
        </p:nvSpPr>
        <p:spPr>
          <a:xfrm>
            <a:off x="5343675" y="2349250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  <p:sp>
        <p:nvSpPr>
          <p:cNvPr id="231" name="Google Shape;231;p20"/>
          <p:cNvSpPr txBox="1"/>
          <p:nvPr>
            <p:ph idx="15" type="subTitle"/>
          </p:nvPr>
        </p:nvSpPr>
        <p:spPr>
          <a:xfrm>
            <a:off x="5343675" y="2977125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  <p:sp>
        <p:nvSpPr>
          <p:cNvPr id="232" name="Google Shape;232;p20"/>
          <p:cNvSpPr txBox="1"/>
          <p:nvPr>
            <p:ph idx="16" type="subTitle"/>
          </p:nvPr>
        </p:nvSpPr>
        <p:spPr>
          <a:xfrm>
            <a:off x="5343675" y="3605000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  <p:sp>
        <p:nvSpPr>
          <p:cNvPr id="233" name="Google Shape;233;p20"/>
          <p:cNvSpPr txBox="1"/>
          <p:nvPr>
            <p:ph idx="17" type="subTitle"/>
          </p:nvPr>
        </p:nvSpPr>
        <p:spPr>
          <a:xfrm>
            <a:off x="5343675" y="4232875"/>
            <a:ext cx="35445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alt">
  <p:cSld name="BLANK_1_1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" type="body"/>
          </p:nvPr>
        </p:nvSpPr>
        <p:spPr>
          <a:xfrm>
            <a:off x="256025" y="2647675"/>
            <a:ext cx="3639600" cy="22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 alt">
  <p:cSld name="BLANK_1_1_1_1_1_1_1_1_1_1_1_1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idx="1" type="body"/>
          </p:nvPr>
        </p:nvSpPr>
        <p:spPr>
          <a:xfrm>
            <a:off x="256025" y="4056350"/>
            <a:ext cx="2661300" cy="8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36" name="Google Shape;236;p21"/>
          <p:cNvSpPr txBox="1"/>
          <p:nvPr>
            <p:ph idx="2" type="body"/>
          </p:nvPr>
        </p:nvSpPr>
        <p:spPr>
          <a:xfrm>
            <a:off x="3241424" y="4056350"/>
            <a:ext cx="2661300" cy="8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37" name="Google Shape;237;p21"/>
          <p:cNvSpPr txBox="1"/>
          <p:nvPr>
            <p:ph idx="3" type="body"/>
          </p:nvPr>
        </p:nvSpPr>
        <p:spPr>
          <a:xfrm>
            <a:off x="6226798" y="4056350"/>
            <a:ext cx="2661300" cy="8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38" name="Google Shape;238;p21"/>
          <p:cNvSpPr/>
          <p:nvPr>
            <p:ph idx="4" type="pic"/>
          </p:nvPr>
        </p:nvSpPr>
        <p:spPr>
          <a:xfrm>
            <a:off x="256025" y="1597425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21"/>
          <p:cNvSpPr/>
          <p:nvPr>
            <p:ph idx="5" type="pic"/>
          </p:nvPr>
        </p:nvSpPr>
        <p:spPr>
          <a:xfrm>
            <a:off x="3241425" y="1597425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"/>
          <p:cNvSpPr/>
          <p:nvPr>
            <p:ph idx="6" type="pic"/>
          </p:nvPr>
        </p:nvSpPr>
        <p:spPr>
          <a:xfrm>
            <a:off x="6226825" y="1588650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42" name="Google Shape;242;p21"/>
          <p:cNvSpPr txBox="1"/>
          <p:nvPr>
            <p:ph idx="7" type="subTitle"/>
          </p:nvPr>
        </p:nvSpPr>
        <p:spPr>
          <a:xfrm>
            <a:off x="256050" y="3765870"/>
            <a:ext cx="26613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21"/>
          <p:cNvSpPr txBox="1"/>
          <p:nvPr>
            <p:ph idx="8" type="subTitle"/>
          </p:nvPr>
        </p:nvSpPr>
        <p:spPr>
          <a:xfrm>
            <a:off x="3241350" y="3765870"/>
            <a:ext cx="26613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4" name="Google Shape;244;p21"/>
          <p:cNvSpPr txBox="1"/>
          <p:nvPr>
            <p:ph idx="9" type="subTitle"/>
          </p:nvPr>
        </p:nvSpPr>
        <p:spPr>
          <a:xfrm>
            <a:off x="6226650" y="3765870"/>
            <a:ext cx="26613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5" name="Google Shape;245;p21"/>
          <p:cNvSpPr txBox="1"/>
          <p:nvPr>
            <p:ph idx="13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storyboards">
  <p:cSld name="BLANK_1_1_1_1_1_1_1_1_1_1_1_1_1_1_1_1_1_1_1_2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/>
          <p:nvPr>
            <p:ph idx="2" type="pic"/>
          </p:nvPr>
        </p:nvSpPr>
        <p:spPr>
          <a:xfrm>
            <a:off x="27250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2"/>
          <p:cNvSpPr/>
          <p:nvPr>
            <p:ph idx="3" type="pic"/>
          </p:nvPr>
        </p:nvSpPr>
        <p:spPr>
          <a:xfrm>
            <a:off x="71159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2"/>
          <p:cNvSpPr/>
          <p:nvPr>
            <p:ph idx="4" type="pic"/>
          </p:nvPr>
        </p:nvSpPr>
        <p:spPr>
          <a:xfrm>
            <a:off x="49204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0" name="Google Shape;250;p22"/>
          <p:cNvSpPr/>
          <p:nvPr>
            <p:ph idx="5" type="pic"/>
          </p:nvPr>
        </p:nvSpPr>
        <p:spPr>
          <a:xfrm>
            <a:off x="5295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2"/>
          <p:cNvSpPr txBox="1"/>
          <p:nvPr>
            <p:ph type="title"/>
          </p:nvPr>
        </p:nvSpPr>
        <p:spPr>
          <a:xfrm>
            <a:off x="52957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2" name="Google Shape;252;p22"/>
          <p:cNvSpPr txBox="1"/>
          <p:nvPr>
            <p:ph idx="6"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53" name="Google Shape;253;p22"/>
          <p:cNvSpPr txBox="1"/>
          <p:nvPr>
            <p:ph idx="7" type="title"/>
          </p:nvPr>
        </p:nvSpPr>
        <p:spPr>
          <a:xfrm>
            <a:off x="52957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54" name="Google Shape;254;p22"/>
          <p:cNvSpPr txBox="1"/>
          <p:nvPr>
            <p:ph idx="8" type="title"/>
          </p:nvPr>
        </p:nvSpPr>
        <p:spPr>
          <a:xfrm>
            <a:off x="272502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5" name="Google Shape;255;p22"/>
          <p:cNvSpPr txBox="1"/>
          <p:nvPr>
            <p:ph idx="9" type="title"/>
          </p:nvPr>
        </p:nvSpPr>
        <p:spPr>
          <a:xfrm>
            <a:off x="272502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56" name="Google Shape;256;p22"/>
          <p:cNvSpPr txBox="1"/>
          <p:nvPr>
            <p:ph idx="13" type="title"/>
          </p:nvPr>
        </p:nvSpPr>
        <p:spPr>
          <a:xfrm>
            <a:off x="4920475" y="3352550"/>
            <a:ext cx="1498500" cy="1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7" name="Google Shape;257;p22"/>
          <p:cNvSpPr txBox="1"/>
          <p:nvPr>
            <p:ph idx="14" type="title"/>
          </p:nvPr>
        </p:nvSpPr>
        <p:spPr>
          <a:xfrm>
            <a:off x="492047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58" name="Google Shape;258;p22"/>
          <p:cNvSpPr txBox="1"/>
          <p:nvPr>
            <p:ph idx="15" type="title"/>
          </p:nvPr>
        </p:nvSpPr>
        <p:spPr>
          <a:xfrm>
            <a:off x="711592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9" name="Google Shape;259;p22"/>
          <p:cNvSpPr txBox="1"/>
          <p:nvPr>
            <p:ph idx="16" type="title"/>
          </p:nvPr>
        </p:nvSpPr>
        <p:spPr>
          <a:xfrm>
            <a:off x="711592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60" name="Google Shape;260;p22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storyboards - Alt 1">
  <p:cSld name="BLANK_1_1_1_1_1_1_1_1_1_1_1_1_1_1_1_1_1_1_1_2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/>
          <p:nvPr>
            <p:ph idx="2" type="pic"/>
          </p:nvPr>
        </p:nvSpPr>
        <p:spPr>
          <a:xfrm>
            <a:off x="27250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3"/>
          <p:cNvSpPr/>
          <p:nvPr>
            <p:ph idx="3" type="pic"/>
          </p:nvPr>
        </p:nvSpPr>
        <p:spPr>
          <a:xfrm>
            <a:off x="71159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3"/>
          <p:cNvSpPr/>
          <p:nvPr>
            <p:ph idx="4" type="pic"/>
          </p:nvPr>
        </p:nvSpPr>
        <p:spPr>
          <a:xfrm>
            <a:off x="49204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5" name="Google Shape;265;p23"/>
          <p:cNvSpPr/>
          <p:nvPr>
            <p:ph idx="5" type="pic"/>
          </p:nvPr>
        </p:nvSpPr>
        <p:spPr>
          <a:xfrm>
            <a:off x="5295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" name="Google Shape;266;p23"/>
          <p:cNvSpPr txBox="1"/>
          <p:nvPr>
            <p:ph type="title"/>
          </p:nvPr>
        </p:nvSpPr>
        <p:spPr>
          <a:xfrm>
            <a:off x="52957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idx="6"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68" name="Google Shape;268;p23"/>
          <p:cNvSpPr txBox="1"/>
          <p:nvPr>
            <p:ph idx="7" type="title"/>
          </p:nvPr>
        </p:nvSpPr>
        <p:spPr>
          <a:xfrm>
            <a:off x="52957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69" name="Google Shape;269;p23"/>
          <p:cNvSpPr txBox="1"/>
          <p:nvPr>
            <p:ph idx="8" type="title"/>
          </p:nvPr>
        </p:nvSpPr>
        <p:spPr>
          <a:xfrm>
            <a:off x="272502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70" name="Google Shape;270;p23"/>
          <p:cNvSpPr txBox="1"/>
          <p:nvPr>
            <p:ph idx="9" type="title"/>
          </p:nvPr>
        </p:nvSpPr>
        <p:spPr>
          <a:xfrm>
            <a:off x="272502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71" name="Google Shape;271;p23"/>
          <p:cNvSpPr txBox="1"/>
          <p:nvPr>
            <p:ph idx="13" type="title"/>
          </p:nvPr>
        </p:nvSpPr>
        <p:spPr>
          <a:xfrm>
            <a:off x="4920475" y="3352550"/>
            <a:ext cx="1498500" cy="1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72" name="Google Shape;272;p23"/>
          <p:cNvSpPr txBox="1"/>
          <p:nvPr>
            <p:ph idx="14" type="title"/>
          </p:nvPr>
        </p:nvSpPr>
        <p:spPr>
          <a:xfrm>
            <a:off x="492047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73" name="Google Shape;273;p23"/>
          <p:cNvSpPr txBox="1"/>
          <p:nvPr>
            <p:ph idx="15" type="title"/>
          </p:nvPr>
        </p:nvSpPr>
        <p:spPr>
          <a:xfrm>
            <a:off x="7115925" y="3352550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74" name="Google Shape;274;p23"/>
          <p:cNvSpPr txBox="1"/>
          <p:nvPr>
            <p:ph idx="16" type="title"/>
          </p:nvPr>
        </p:nvSpPr>
        <p:spPr>
          <a:xfrm>
            <a:off x="7115925" y="3582694"/>
            <a:ext cx="14985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75" name="Google Shape;275;p23"/>
          <p:cNvSpPr txBox="1"/>
          <p:nvPr>
            <p:ph idx="1" type="body"/>
          </p:nvPr>
        </p:nvSpPr>
        <p:spPr>
          <a:xfrm>
            <a:off x="2432125" y="3851275"/>
            <a:ext cx="2085000" cy="775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spAutoFit/>
          </a:bodyPr>
          <a:lstStyle>
            <a:lvl1pPr indent="-2857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76" name="Google Shape;276;p23"/>
          <p:cNvSpPr txBox="1"/>
          <p:nvPr>
            <p:ph idx="17" type="body"/>
          </p:nvPr>
        </p:nvSpPr>
        <p:spPr>
          <a:xfrm>
            <a:off x="256025" y="3851275"/>
            <a:ext cx="2066400" cy="775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spAutoFit/>
          </a:bodyPr>
          <a:lstStyle>
            <a:lvl1pPr indent="-2857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77" name="Google Shape;277;p23"/>
          <p:cNvSpPr txBox="1"/>
          <p:nvPr>
            <p:ph idx="18" type="body"/>
          </p:nvPr>
        </p:nvSpPr>
        <p:spPr>
          <a:xfrm>
            <a:off x="6821675" y="3851275"/>
            <a:ext cx="2066400" cy="775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spAutoFit/>
          </a:bodyPr>
          <a:lstStyle>
            <a:lvl1pPr indent="-2857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78" name="Google Shape;278;p23"/>
          <p:cNvSpPr txBox="1"/>
          <p:nvPr>
            <p:ph idx="19" type="body"/>
          </p:nvPr>
        </p:nvSpPr>
        <p:spPr>
          <a:xfrm>
            <a:off x="4629100" y="3851275"/>
            <a:ext cx="2085000" cy="775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sp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79" name="Google Shape;279;p23"/>
          <p:cNvSpPr txBox="1"/>
          <p:nvPr>
            <p:ph idx="20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1_1_1_1_1_1_1_1_1_1_1_1_1_1_1_1_1_1_1_1_1_1">
    <p:bg>
      <p:bgPr>
        <a:solidFill>
          <a:schemeClr val="dk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/>
          <p:nvPr/>
        </p:nvSpPr>
        <p:spPr>
          <a:xfrm>
            <a:off x="0" y="1182000"/>
            <a:ext cx="1873200" cy="30603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0" y="1182000"/>
            <a:ext cx="1873200" cy="18732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0" y="1182000"/>
            <a:ext cx="1873200" cy="6837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0" y="0"/>
            <a:ext cx="1873200" cy="1182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806250" y="1052675"/>
            <a:ext cx="260700" cy="26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0" y="4246550"/>
            <a:ext cx="9144000" cy="901200"/>
          </a:xfrm>
          <a:prstGeom prst="rect">
            <a:avLst/>
          </a:prstGeom>
          <a:gradFill>
            <a:gsLst>
              <a:gs pos="0">
                <a:schemeClr val="dk1"/>
              </a:gs>
              <a:gs pos="72000">
                <a:schemeClr val="dk2"/>
              </a:gs>
              <a:gs pos="100000">
                <a:schemeClr val="dk2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7" name="Google Shape;287;p24"/>
          <p:cNvCxnSpPr/>
          <p:nvPr/>
        </p:nvCxnSpPr>
        <p:spPr>
          <a:xfrm>
            <a:off x="0" y="42444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4"/>
          <p:cNvCxnSpPr/>
          <p:nvPr/>
        </p:nvCxnSpPr>
        <p:spPr>
          <a:xfrm>
            <a:off x="1873325" y="0"/>
            <a:ext cx="0" cy="4242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24"/>
          <p:cNvSpPr txBox="1"/>
          <p:nvPr>
            <p:ph type="title"/>
          </p:nvPr>
        </p:nvSpPr>
        <p:spPr>
          <a:xfrm>
            <a:off x="2322425" y="602225"/>
            <a:ext cx="6565800" cy="6420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0" name="Google Shape;290;p24"/>
          <p:cNvSpPr txBox="1"/>
          <p:nvPr>
            <p:ph idx="2" type="title"/>
          </p:nvPr>
        </p:nvSpPr>
        <p:spPr>
          <a:xfrm>
            <a:off x="2322425" y="1389575"/>
            <a:ext cx="65658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3" name="Google Shape;293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98" name="Google Shape;29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01" name="Google Shape;301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2" name="Google Shape;302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7" name="Google Shape;307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- Alt 1">
  <p:cSld name="BLANK_1_1_1_1_1_1_1_2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4572000" y="-6600"/>
            <a:ext cx="4572000" cy="515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256025" y="213150"/>
            <a:ext cx="4261200" cy="100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256025" y="1547275"/>
            <a:ext cx="3639600" cy="22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2" type="title"/>
          </p:nvPr>
        </p:nvSpPr>
        <p:spPr>
          <a:xfrm>
            <a:off x="6067500" y="4448600"/>
            <a:ext cx="1581000" cy="1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3" type="title"/>
          </p:nvPr>
        </p:nvSpPr>
        <p:spPr>
          <a:xfrm>
            <a:off x="6067500" y="4621154"/>
            <a:ext cx="1581000" cy="1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4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5" type="body"/>
          </p:nvPr>
        </p:nvSpPr>
        <p:spPr>
          <a:xfrm>
            <a:off x="5190600" y="1902000"/>
            <a:ext cx="3639600" cy="16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2" name="Google Shape;312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3" name="Google Shape;313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8" name="Google Shape;318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22" name="Google Shape;322;p36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3" name="Google Shape;323;p36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4" name="Google Shape;324;p36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5" name="Google Shape;325;p36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6" name="Google Shape;326;p36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7" name="Google Shape;327;p36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30" name="Google Shape;330;p37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31" name="Google Shape;331;p37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4" name="Google Shape;334;p38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35" name="Google Shape;335;p38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36" name="Google Shape;336;p38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7" name="Google Shape;337;p38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40" name="Google Shape;340;p39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41" name="Google Shape;341;p39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2" name="Google Shape;342;p39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3" name="Google Shape;343;p39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4" name="Google Shape;344;p39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5" name="Google Shape;345;p39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48" name="Google Shape;348;p40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49" name="Google Shape;349;p40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50" name="Google Shape;350;p40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351" name="Google Shape;351;p40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2" name="Google Shape;352;p40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3" name="Google Shape;353;p40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4" name="Google Shape;354;p40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5" name="Google Shape;355;p40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3">
  <p:cSld name="BLANK_1_1_1_1_1_1_1_1_1_1_1_5">
    <p:bg>
      <p:bgPr>
        <a:solidFill>
          <a:schemeClr val="dk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30" name="Google Shape;30;p5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1;p5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5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5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255975" y="1836350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title"/>
          </p:nvPr>
        </p:nvSpPr>
        <p:spPr>
          <a:xfrm>
            <a:off x="255975" y="1547275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3" type="body"/>
          </p:nvPr>
        </p:nvSpPr>
        <p:spPr>
          <a:xfrm>
            <a:off x="2506125" y="1836350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4" type="title"/>
          </p:nvPr>
        </p:nvSpPr>
        <p:spPr>
          <a:xfrm>
            <a:off x="2506125" y="1547275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5" type="body"/>
          </p:nvPr>
        </p:nvSpPr>
        <p:spPr>
          <a:xfrm>
            <a:off x="4756275" y="1836350"/>
            <a:ext cx="18816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6" type="title"/>
          </p:nvPr>
        </p:nvSpPr>
        <p:spPr>
          <a:xfrm>
            <a:off x="4756275" y="1547275"/>
            <a:ext cx="18816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58" name="Google Shape;358;p41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1" name="Google Shape;361;p42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42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42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65" name="Google Shape;365;p42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6" name="Google Shape;366;p42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9" name="Google Shape;369;p43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43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43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2" name="Google Shape;372;p43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43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4" name="Google Shape;37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75" name="Google Shape;375;p43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6" name="Google Shape;376;p43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7" name="Google Shape;377;p43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p45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45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4" name="Google Shape;384;p45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45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45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45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88" name="Google Shape;388;p45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45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45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1">
  <p:cSld name="BLANK_1_1_1_1_1_1_1_1_1_1_1_4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75" y="100"/>
            <a:ext cx="6565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821675" y="1272000"/>
            <a:ext cx="2066400" cy="22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type="title"/>
          </p:nvPr>
        </p:nvSpPr>
        <p:spPr>
          <a:xfrm>
            <a:off x="4517150" y="4764350"/>
            <a:ext cx="17928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2"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2">
  <p:cSld name="BLANK_1_1_1_1_1_1_1_1_1_1_1_4_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 flipH="1">
            <a:off x="-25" y="0"/>
            <a:ext cx="6565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256025" y="213150"/>
            <a:ext cx="60540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6821675" y="1272000"/>
            <a:ext cx="2066400" cy="22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2" type="title"/>
          </p:nvPr>
        </p:nvSpPr>
        <p:spPr>
          <a:xfrm>
            <a:off x="4517150" y="4764350"/>
            <a:ext cx="17928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3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sub-section 3">
  <p:cSld name="BLANK_1_1_1_1_1_1_1_1_1_1_1_4_1_1_1">
    <p:bg>
      <p:bgPr>
        <a:solidFill>
          <a:schemeClr val="dk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256025" y="213150"/>
            <a:ext cx="55836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4" name="Google Shape;54;p8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255975" y="187672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2506175" y="187672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/>
        </p:txBody>
      </p:sp>
      <p:sp>
        <p:nvSpPr>
          <p:cNvPr id="57" name="Google Shape;57;p8"/>
          <p:cNvSpPr txBox="1"/>
          <p:nvPr>
            <p:ph idx="3" type="body"/>
          </p:nvPr>
        </p:nvSpPr>
        <p:spPr>
          <a:xfrm>
            <a:off x="4756375" y="187672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/>
        </p:txBody>
      </p:sp>
      <p:sp>
        <p:nvSpPr>
          <p:cNvPr id="58" name="Google Shape;58;p8"/>
          <p:cNvSpPr txBox="1"/>
          <p:nvPr>
            <p:ph idx="4" type="subTitle"/>
          </p:nvPr>
        </p:nvSpPr>
        <p:spPr>
          <a:xfrm>
            <a:off x="255975" y="1548360"/>
            <a:ext cx="4131900" cy="25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cxnSp>
        <p:nvCxnSpPr>
          <p:cNvPr id="59" name="Google Shape;59;p8"/>
          <p:cNvCxnSpPr>
            <a:stCxn id="60" idx="2"/>
            <a:endCxn id="61" idx="6"/>
          </p:cNvCxnSpPr>
          <p:nvPr/>
        </p:nvCxnSpPr>
        <p:spPr>
          <a:xfrm>
            <a:off x="7312308" y="609469"/>
            <a:ext cx="1831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8"/>
          <p:cNvSpPr/>
          <p:nvPr/>
        </p:nvSpPr>
        <p:spPr>
          <a:xfrm>
            <a:off x="7925052" y="0"/>
            <a:ext cx="1218900" cy="12189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8"/>
          <p:cNvSpPr/>
          <p:nvPr/>
        </p:nvSpPr>
        <p:spPr>
          <a:xfrm>
            <a:off x="7503454" y="189104"/>
            <a:ext cx="840900" cy="8409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8"/>
          <p:cNvSpPr/>
          <p:nvPr/>
        </p:nvSpPr>
        <p:spPr>
          <a:xfrm>
            <a:off x="7312308" y="403669"/>
            <a:ext cx="411600" cy="4116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BLANK_1_1_1_1_1_1_1_1_1_1_1_3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" type="body"/>
          </p:nvPr>
        </p:nvSpPr>
        <p:spPr>
          <a:xfrm>
            <a:off x="255975" y="202007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2" type="subTitle"/>
          </p:nvPr>
        </p:nvSpPr>
        <p:spPr>
          <a:xfrm>
            <a:off x="255975" y="1718725"/>
            <a:ext cx="1881600" cy="25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6" name="Google Shape;66;p9"/>
          <p:cNvSpPr/>
          <p:nvPr/>
        </p:nvSpPr>
        <p:spPr>
          <a:xfrm flipH="1" rot="10800000">
            <a:off x="6692400" y="2691600"/>
            <a:ext cx="2451900" cy="2451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68" name="Google Shape;68;p9"/>
          <p:cNvSpPr txBox="1"/>
          <p:nvPr>
            <p:ph idx="3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4" type="body"/>
          </p:nvPr>
        </p:nvSpPr>
        <p:spPr>
          <a:xfrm>
            <a:off x="2558625" y="202007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5" type="subTitle"/>
          </p:nvPr>
        </p:nvSpPr>
        <p:spPr>
          <a:xfrm>
            <a:off x="2558625" y="1718725"/>
            <a:ext cx="1881600" cy="25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6" type="body"/>
          </p:nvPr>
        </p:nvSpPr>
        <p:spPr>
          <a:xfrm>
            <a:off x="4808775" y="2020075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7" type="subTitle"/>
          </p:nvPr>
        </p:nvSpPr>
        <p:spPr>
          <a:xfrm>
            <a:off x="4808775" y="1718725"/>
            <a:ext cx="1881600" cy="25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8" type="body"/>
          </p:nvPr>
        </p:nvSpPr>
        <p:spPr>
          <a:xfrm>
            <a:off x="6821675" y="2023213"/>
            <a:ext cx="1881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9" type="subTitle"/>
          </p:nvPr>
        </p:nvSpPr>
        <p:spPr>
          <a:xfrm>
            <a:off x="7058925" y="1718725"/>
            <a:ext cx="1881600" cy="25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3" type="subTitle"/>
          </p:nvPr>
        </p:nvSpPr>
        <p:spPr>
          <a:xfrm>
            <a:off x="255975" y="1132938"/>
            <a:ext cx="1881600" cy="14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i="1" sz="1000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4" type="subTitle"/>
          </p:nvPr>
        </p:nvSpPr>
        <p:spPr>
          <a:xfrm>
            <a:off x="2558625" y="1132938"/>
            <a:ext cx="1881600" cy="14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i="1" sz="1000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5" type="subTitle"/>
          </p:nvPr>
        </p:nvSpPr>
        <p:spPr>
          <a:xfrm>
            <a:off x="4808775" y="1132938"/>
            <a:ext cx="1881600" cy="14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i="1" sz="1000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6" type="subTitle"/>
          </p:nvPr>
        </p:nvSpPr>
        <p:spPr>
          <a:xfrm>
            <a:off x="7058925" y="1132938"/>
            <a:ext cx="1881600" cy="14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i="1" sz="1000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2 content display">
  <p:cSld name="BLANK_1_1_1_1_1_1_1_1_1_1_1_2_1_4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0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0"/>
          <p:cNvSpPr txBox="1"/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83" name="Google Shape;83;p10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10"/>
          <p:cNvCxnSpPr>
            <a:stCxn id="86" idx="7"/>
            <a:endCxn id="83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0"/>
          <p:cNvCxnSpPr>
            <a:stCxn id="86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0"/>
          <p:cNvCxnSpPr/>
          <p:nvPr/>
        </p:nvCxnSpPr>
        <p:spPr>
          <a:xfrm flipH="1" rot="10800000">
            <a:off x="7323426" y="233734"/>
            <a:ext cx="335400" cy="75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p10"/>
          <p:cNvSpPr txBox="1"/>
          <p:nvPr>
            <p:ph idx="1" type="body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91" name="Google Shape;91;p10"/>
          <p:cNvSpPr txBox="1"/>
          <p:nvPr>
            <p:ph idx="2" type="body"/>
          </p:nvPr>
        </p:nvSpPr>
        <p:spPr>
          <a:xfrm>
            <a:off x="1994150" y="3231050"/>
            <a:ext cx="2458500" cy="16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92" name="Google Shape;92;p10"/>
          <p:cNvSpPr/>
          <p:nvPr>
            <p:ph idx="3" type="pic"/>
          </p:nvPr>
        </p:nvSpPr>
        <p:spPr>
          <a:xfrm>
            <a:off x="255950" y="2983150"/>
            <a:ext cx="15882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0"/>
          <p:cNvSpPr txBox="1"/>
          <p:nvPr>
            <p:ph idx="4" type="subTitle"/>
          </p:nvPr>
        </p:nvSpPr>
        <p:spPr>
          <a:xfrm>
            <a:off x="1994150" y="2994050"/>
            <a:ext cx="24585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94" name="Google Shape;94;p10"/>
          <p:cNvSpPr txBox="1"/>
          <p:nvPr>
            <p:ph idx="5" type="body"/>
          </p:nvPr>
        </p:nvSpPr>
        <p:spPr>
          <a:xfrm>
            <a:off x="6429400" y="3231850"/>
            <a:ext cx="2458500" cy="16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  <p:sp>
        <p:nvSpPr>
          <p:cNvPr id="95" name="Google Shape;95;p10"/>
          <p:cNvSpPr/>
          <p:nvPr>
            <p:ph idx="6" type="pic"/>
          </p:nvPr>
        </p:nvSpPr>
        <p:spPr>
          <a:xfrm>
            <a:off x="4691200" y="2983950"/>
            <a:ext cx="15882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0"/>
          <p:cNvSpPr txBox="1"/>
          <p:nvPr>
            <p:ph idx="7" type="subTitle"/>
          </p:nvPr>
        </p:nvSpPr>
        <p:spPr>
          <a:xfrm>
            <a:off x="6429400" y="2994850"/>
            <a:ext cx="2458500" cy="1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97" name="Google Shape;97;p10"/>
          <p:cNvSpPr txBox="1"/>
          <p:nvPr>
            <p:ph idx="8" type="body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56025" y="2647675"/>
            <a:ext cx="36396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6025" y="499600"/>
            <a:ext cx="53667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i="1"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4564425" y="2634200"/>
            <a:ext cx="3565200" cy="15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61">
          <p15:clr>
            <a:srgbClr val="E46962"/>
          </p15:clr>
        </p15:guide>
        <p15:guide id="2" pos="5599">
          <p15:clr>
            <a:srgbClr val="E46962"/>
          </p15:clr>
        </p15:guide>
        <p15:guide id="3" orient="horz" pos="161">
          <p15:clr>
            <a:srgbClr val="E46962"/>
          </p15:clr>
        </p15:guide>
        <p15:guide id="4" orient="horz" pos="3079">
          <p15:clr>
            <a:srgbClr val="E46962"/>
          </p15:clr>
        </p15:guide>
        <p15:guide id="5" pos="1463">
          <p15:clr>
            <a:srgbClr val="E46962"/>
          </p15:clr>
        </p15:guide>
        <p15:guide id="6" pos="1532">
          <p15:clr>
            <a:srgbClr val="E46962"/>
          </p15:clr>
        </p15:guide>
        <p15:guide id="7" pos="2845">
          <p15:clr>
            <a:srgbClr val="E46962"/>
          </p15:clr>
        </p15:guide>
        <p15:guide id="8" pos="2916">
          <p15:clr>
            <a:srgbClr val="E46962"/>
          </p15:clr>
        </p15:guide>
        <p15:guide id="9" pos="4228">
          <p15:clr>
            <a:srgbClr val="E46962"/>
          </p15:clr>
        </p15:guide>
        <p15:guide id="10" pos="429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ky and fluffy clouds" id="395" name="Google Shape;395;p46"/>
          <p:cNvPicPr preferRelativeResize="0"/>
          <p:nvPr/>
        </p:nvPicPr>
        <p:blipFill rotWithShape="1">
          <a:blip r:embed="rId3">
            <a:alphaModFix/>
          </a:blip>
          <a:srcRect b="-12279" l="22481" r="30409" t="-22802"/>
          <a:stretch/>
        </p:blipFill>
        <p:spPr>
          <a:xfrm rot="-5400000">
            <a:off x="4693500" y="695025"/>
            <a:ext cx="3054300" cy="58467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96" name="Google Shape;396;p46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/>
              <a:t>DIBUJO Y CUERPO HUMANO</a:t>
            </a:r>
            <a:endParaRPr>
              <a:latin typeface="Source Serif 4"/>
              <a:ea typeface="Source Serif 4"/>
              <a:cs typeface="Source Serif 4"/>
              <a:sym typeface="Source Serif 4"/>
            </a:endParaRPr>
          </a:p>
        </p:txBody>
      </p:sp>
      <p:sp>
        <p:nvSpPr>
          <p:cNvPr id="397" name="Google Shape;397;p46"/>
          <p:cNvSpPr txBox="1"/>
          <p:nvPr>
            <p:ph idx="3" type="title"/>
          </p:nvPr>
        </p:nvSpPr>
        <p:spPr>
          <a:xfrm>
            <a:off x="256050" y="3800525"/>
            <a:ext cx="3165600" cy="116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700"/>
              <a:t>Aplicar técnicas de dibujo, composición y proporción en la observación y traducción de la figura humana.</a:t>
            </a:r>
            <a:endParaRPr i="0" sz="1700"/>
          </a:p>
        </p:txBody>
      </p:sp>
      <p:sp>
        <p:nvSpPr>
          <p:cNvPr id="398" name="Google Shape;398;p46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399" name="Google Shape;399;p46"/>
          <p:cNvCxnSpPr/>
          <p:nvPr/>
        </p:nvCxnSpPr>
        <p:spPr>
          <a:xfrm>
            <a:off x="3297300" y="3618375"/>
            <a:ext cx="58467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46"/>
          <p:cNvSpPr/>
          <p:nvPr/>
        </p:nvSpPr>
        <p:spPr>
          <a:xfrm>
            <a:off x="6093575" y="2093150"/>
            <a:ext cx="3050400" cy="30504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46"/>
          <p:cNvSpPr/>
          <p:nvPr/>
        </p:nvSpPr>
        <p:spPr>
          <a:xfrm flipH="1">
            <a:off x="8338700" y="2810925"/>
            <a:ext cx="1614900" cy="1614900"/>
          </a:xfrm>
          <a:prstGeom prst="arc">
            <a:avLst>
              <a:gd fmla="val 16200000" name="adj1"/>
              <a:gd fmla="val 5413833" name="adj2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473" name="Google Shape;473;p55"/>
          <p:cNvSpPr txBox="1"/>
          <p:nvPr>
            <p:ph type="title"/>
          </p:nvPr>
        </p:nvSpPr>
        <p:spPr>
          <a:xfrm>
            <a:off x="2525700" y="256025"/>
            <a:ext cx="2462400" cy="323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1</a:t>
            </a:r>
            <a:endParaRPr sz="2100"/>
          </a:p>
        </p:txBody>
      </p:sp>
      <p:sp>
        <p:nvSpPr>
          <p:cNvPr id="474" name="Google Shape;474;p55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5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5"/>
          <p:cNvSpPr txBox="1"/>
          <p:nvPr>
            <p:ph idx="4" type="title"/>
          </p:nvPr>
        </p:nvSpPr>
        <p:spPr>
          <a:xfrm>
            <a:off x="512100" y="66850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912" y="0"/>
            <a:ext cx="2932187" cy="5209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8" name="Google Shape;478;p55"/>
          <p:cNvGraphicFramePr/>
          <p:nvPr/>
        </p:nvGraphicFramePr>
        <p:xfrm>
          <a:off x="31059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{A6F00C9A-9C24-4C83-8209-BF90DE6B36E7}</a:tableStyleId>
              </a:tblPr>
              <a:tblGrid>
                <a:gridCol w="977400"/>
                <a:gridCol w="977400"/>
                <a:gridCol w="977400"/>
              </a:tblGrid>
              <a:tr h="102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9" name="Google Shape;479;p55"/>
          <p:cNvSpPr txBox="1"/>
          <p:nvPr/>
        </p:nvSpPr>
        <p:spPr>
          <a:xfrm>
            <a:off x="2432125" y="1202350"/>
            <a:ext cx="5262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endParaRPr sz="1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55"/>
          <p:cNvSpPr txBox="1"/>
          <p:nvPr/>
        </p:nvSpPr>
        <p:spPr>
          <a:xfrm>
            <a:off x="2471575" y="2271188"/>
            <a:ext cx="4473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1" name="Google Shape;481;p55"/>
          <p:cNvSpPr txBox="1"/>
          <p:nvPr/>
        </p:nvSpPr>
        <p:spPr>
          <a:xfrm>
            <a:off x="2486250" y="3380775"/>
            <a:ext cx="4722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2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55"/>
          <p:cNvSpPr txBox="1"/>
          <p:nvPr/>
        </p:nvSpPr>
        <p:spPr>
          <a:xfrm>
            <a:off x="2486250" y="4423775"/>
            <a:ext cx="2880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2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6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6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2</a:t>
            </a:r>
            <a:endParaRPr/>
          </a:p>
        </p:txBody>
      </p:sp>
      <p:sp>
        <p:nvSpPr>
          <p:cNvPr id="489" name="Google Shape;489;p56"/>
          <p:cNvSpPr txBox="1"/>
          <p:nvPr/>
        </p:nvSpPr>
        <p:spPr>
          <a:xfrm>
            <a:off x="256050" y="37618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Aplicar el uso de guías a la traducción de imagenes en dibujo.</a:t>
            </a:r>
            <a:endParaRPr/>
          </a:p>
        </p:txBody>
      </p:sp>
      <p:pic>
        <p:nvPicPr>
          <p:cNvPr id="490" name="Google Shape;49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103" y="0"/>
            <a:ext cx="28951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7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7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Ejercicio 2</a:t>
            </a:r>
            <a:endParaRPr sz="3000"/>
          </a:p>
        </p:txBody>
      </p:sp>
      <p:pic>
        <p:nvPicPr>
          <p:cNvPr id="497" name="Google Shape;49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152" y="685275"/>
            <a:ext cx="6693875" cy="44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8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8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3</a:t>
            </a:r>
            <a:endParaRPr/>
          </a:p>
        </p:txBody>
      </p:sp>
      <p:sp>
        <p:nvSpPr>
          <p:cNvPr id="504" name="Google Shape;504;p58"/>
          <p:cNvSpPr txBox="1"/>
          <p:nvPr/>
        </p:nvSpPr>
        <p:spPr>
          <a:xfrm>
            <a:off x="256050" y="3761850"/>
            <a:ext cx="30000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Aplicar el uso de guías y figuras geom</a:t>
            </a: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étricas </a:t>
            </a: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a la traducción de imagenes en dibujo.</a:t>
            </a:r>
            <a:endParaRPr/>
          </a:p>
        </p:txBody>
      </p:sp>
      <p:pic>
        <p:nvPicPr>
          <p:cNvPr id="505" name="Google Shape;5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875" y="1045325"/>
            <a:ext cx="3916122" cy="34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9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9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Ejercicio 3</a:t>
            </a:r>
            <a:endParaRPr sz="3000"/>
          </a:p>
        </p:txBody>
      </p:sp>
      <p:pic>
        <p:nvPicPr>
          <p:cNvPr id="512" name="Google Shape;5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4" y="2"/>
            <a:ext cx="4149649" cy="549591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9"/>
          <p:cNvSpPr/>
          <p:nvPr/>
        </p:nvSpPr>
        <p:spPr>
          <a:xfrm>
            <a:off x="4262275" y="3776700"/>
            <a:ext cx="2211900" cy="1276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59"/>
          <p:cNvSpPr/>
          <p:nvPr/>
        </p:nvSpPr>
        <p:spPr>
          <a:xfrm>
            <a:off x="4747850" y="2875000"/>
            <a:ext cx="1151100" cy="11355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59"/>
          <p:cNvSpPr/>
          <p:nvPr/>
        </p:nvSpPr>
        <p:spPr>
          <a:xfrm>
            <a:off x="3884600" y="719375"/>
            <a:ext cx="1151100" cy="3776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16" name="Google Shape;516;p59"/>
          <p:cNvCxnSpPr>
            <a:endCxn id="512" idx="2"/>
          </p:cNvCxnSpPr>
          <p:nvPr/>
        </p:nvCxnSpPr>
        <p:spPr>
          <a:xfrm flipH="1">
            <a:off x="4746849" y="17919"/>
            <a:ext cx="36900" cy="54780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59"/>
          <p:cNvCxnSpPr>
            <a:endCxn id="512" idx="3"/>
          </p:cNvCxnSpPr>
          <p:nvPr/>
        </p:nvCxnSpPr>
        <p:spPr>
          <a:xfrm flipH="1" rot="10800000">
            <a:off x="2697573" y="2747960"/>
            <a:ext cx="4124100" cy="36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8" name="Google Shape;518;p59"/>
          <p:cNvCxnSpPr/>
          <p:nvPr/>
        </p:nvCxnSpPr>
        <p:spPr>
          <a:xfrm>
            <a:off x="2697650" y="3956550"/>
            <a:ext cx="4226400" cy="360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24" name="Google Shape;524;p60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60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60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60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8" name="Google Shape;52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5382" y="0"/>
            <a:ext cx="38835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1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61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4</a:t>
            </a:r>
            <a:endParaRPr/>
          </a:p>
        </p:txBody>
      </p:sp>
      <p:sp>
        <p:nvSpPr>
          <p:cNvPr id="535" name="Google Shape;535;p61"/>
          <p:cNvSpPr txBox="1"/>
          <p:nvPr/>
        </p:nvSpPr>
        <p:spPr>
          <a:xfrm>
            <a:off x="675900" y="1780575"/>
            <a:ext cx="30000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Conocer la escala de valores graduada, para la creaciòn de volumen en dibujo.</a:t>
            </a:r>
            <a:endParaRPr i="1"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6" name="Google Shape;53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900" y="848163"/>
            <a:ext cx="2499934" cy="34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42" name="Google Shape;542;p62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62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62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62"/>
          <p:cNvSpPr txBox="1"/>
          <p:nvPr>
            <p:ph idx="4" type="title"/>
          </p:nvPr>
        </p:nvSpPr>
        <p:spPr>
          <a:xfrm>
            <a:off x="201200" y="1391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Escala de valores</a:t>
            </a:r>
            <a:endParaRPr sz="4800"/>
          </a:p>
        </p:txBody>
      </p:sp>
      <p:pic>
        <p:nvPicPr>
          <p:cNvPr id="546" name="Google Shape;546;p62"/>
          <p:cNvPicPr preferRelativeResize="0"/>
          <p:nvPr/>
        </p:nvPicPr>
        <p:blipFill rotWithShape="1">
          <a:blip r:embed="rId3">
            <a:alphaModFix/>
          </a:blip>
          <a:srcRect b="0" l="0" r="0" t="8609"/>
          <a:stretch/>
        </p:blipFill>
        <p:spPr>
          <a:xfrm>
            <a:off x="1296575" y="910650"/>
            <a:ext cx="6550850" cy="42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3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52" name="Google Shape;552;p63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3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3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3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6" name="Google Shape;556;p63"/>
          <p:cNvPicPr preferRelativeResize="0"/>
          <p:nvPr/>
        </p:nvPicPr>
        <p:blipFill rotWithShape="1">
          <a:blip r:embed="rId3">
            <a:alphaModFix/>
          </a:blip>
          <a:srcRect b="13119" l="5470" r="5013" t="10341"/>
          <a:stretch/>
        </p:blipFill>
        <p:spPr>
          <a:xfrm>
            <a:off x="2168613" y="128013"/>
            <a:ext cx="4014711" cy="488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4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62" name="Google Shape;562;p64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64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64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4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6" name="Google Shape;566;p64"/>
          <p:cNvPicPr preferRelativeResize="0"/>
          <p:nvPr/>
        </p:nvPicPr>
        <p:blipFill rotWithShape="1">
          <a:blip r:embed="rId3">
            <a:alphaModFix/>
          </a:blip>
          <a:srcRect b="2149" l="9536" r="8187" t="16458"/>
          <a:stretch/>
        </p:blipFill>
        <p:spPr>
          <a:xfrm>
            <a:off x="2929650" y="531725"/>
            <a:ext cx="3174999" cy="41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7"/>
          <p:cNvSpPr txBox="1"/>
          <p:nvPr>
            <p:ph idx="3" type="title"/>
          </p:nvPr>
        </p:nvSpPr>
        <p:spPr>
          <a:xfrm rot="285">
            <a:off x="329483" y="3870752"/>
            <a:ext cx="3624300" cy="762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Conocer los ELEMENTOS DEL LENGUAJE VISUAL y conceptos claves para la unidad.</a:t>
            </a:r>
            <a:endParaRPr sz="1500"/>
          </a:p>
        </p:txBody>
      </p:sp>
      <p:sp>
        <p:nvSpPr>
          <p:cNvPr id="407" name="Google Shape;407;p47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7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1 </a:t>
            </a:r>
            <a:endParaRPr/>
          </a:p>
        </p:txBody>
      </p:sp>
      <p:pic>
        <p:nvPicPr>
          <p:cNvPr id="409" name="Google Shape;4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675" y="1227000"/>
            <a:ext cx="2094848" cy="21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5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72" name="Google Shape;572;p65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65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65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5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Ejercicio 4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6" name="Google Shape;5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250" y="25875"/>
            <a:ext cx="5518950" cy="50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6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66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5</a:t>
            </a:r>
            <a:endParaRPr/>
          </a:p>
        </p:txBody>
      </p:sp>
      <p:sp>
        <p:nvSpPr>
          <p:cNvPr id="583" name="Google Shape;583;p66"/>
          <p:cNvSpPr txBox="1"/>
          <p:nvPr/>
        </p:nvSpPr>
        <p:spPr>
          <a:xfrm>
            <a:off x="675900" y="1780575"/>
            <a:ext cx="30000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Aplicar </a:t>
            </a: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la escala de valores graduada en la traducci</a:t>
            </a:r>
            <a:r>
              <a:rPr i="1" lang="en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ón de un bodegón.</a:t>
            </a:r>
            <a:endParaRPr i="1"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4" name="Google Shape;58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426" y="1110125"/>
            <a:ext cx="3320925" cy="2923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7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590" name="Google Shape;590;p67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67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67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3" name="Google Shape;59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01" y="399550"/>
            <a:ext cx="5389326" cy="474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7"/>
          <p:cNvSpPr txBox="1"/>
          <p:nvPr/>
        </p:nvSpPr>
        <p:spPr>
          <a:xfrm>
            <a:off x="0" y="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Ejercicio 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8" title="25a4fb9243474ac9cf8ec77c9b4ce5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725" y="152400"/>
            <a:ext cx="68149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88" y="152400"/>
            <a:ext cx="341986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1" y="531725"/>
            <a:ext cx="3949812" cy="43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9"/>
          <p:cNvSpPr txBox="1"/>
          <p:nvPr/>
        </p:nvSpPr>
        <p:spPr>
          <a:xfrm>
            <a:off x="767675" y="1952125"/>
            <a:ext cx="15549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FORMA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49"/>
          <p:cNvSpPr txBox="1"/>
          <p:nvPr/>
        </p:nvSpPr>
        <p:spPr>
          <a:xfrm>
            <a:off x="5339750" y="207250"/>
            <a:ext cx="15549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VALOR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750" y="0"/>
            <a:ext cx="42105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0"/>
          <p:cNvSpPr txBox="1"/>
          <p:nvPr/>
        </p:nvSpPr>
        <p:spPr>
          <a:xfrm>
            <a:off x="2060625" y="531725"/>
            <a:ext cx="20739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PERSPECTIVA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436" name="Google Shape;436;p51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1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1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449" y="86600"/>
            <a:ext cx="29334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1"/>
          <p:cNvSpPr txBox="1"/>
          <p:nvPr/>
        </p:nvSpPr>
        <p:spPr>
          <a:xfrm>
            <a:off x="603175" y="6799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PROPORCIÓN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pic>
        <p:nvPicPr>
          <p:cNvPr id="446" name="Google Shape;4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808" y="0"/>
            <a:ext cx="32958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2"/>
          <p:cNvSpPr txBox="1"/>
          <p:nvPr/>
        </p:nvSpPr>
        <p:spPr>
          <a:xfrm>
            <a:off x="3293100" y="1655900"/>
            <a:ext cx="329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COMPOSICIÓN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3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453" name="Google Shape;453;p53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3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3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676" y="0"/>
            <a:ext cx="38549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3"/>
          <p:cNvSpPr txBox="1"/>
          <p:nvPr/>
        </p:nvSpPr>
        <p:spPr>
          <a:xfrm>
            <a:off x="2796550" y="1783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OBSERVACIÓN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/>
          <p:nvPr>
            <p:ph idx="2" type="pic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fmla="val 16667" name="adj1"/>
              <a:gd fmla="val 0" name="adj2"/>
            </a:avLst>
          </a:prstGeom>
        </p:spPr>
      </p:sp>
      <p:sp>
        <p:nvSpPr>
          <p:cNvPr id="463" name="Google Shape;463;p54"/>
          <p:cNvSpPr txBox="1"/>
          <p:nvPr>
            <p:ph type="title"/>
          </p:nvPr>
        </p:nvSpPr>
        <p:spPr>
          <a:xfrm>
            <a:off x="256050" y="331317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4"/>
          <p:cNvSpPr txBox="1"/>
          <p:nvPr>
            <p:ph idx="3" type="title"/>
          </p:nvPr>
        </p:nvSpPr>
        <p:spPr>
          <a:xfrm>
            <a:off x="256050" y="3800525"/>
            <a:ext cx="2352600" cy="1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4"/>
          <p:cNvSpPr txBox="1"/>
          <p:nvPr>
            <p:ph idx="1" type="subTitle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4"/>
          <p:cNvSpPr txBox="1"/>
          <p:nvPr>
            <p:ph idx="4" type="title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Ejercicio 1</a:t>
            </a:r>
            <a:endParaRPr/>
          </a:p>
        </p:txBody>
      </p:sp>
      <p:pic>
        <p:nvPicPr>
          <p:cNvPr id="467" name="Google Shape;46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103" y="0"/>
            <a:ext cx="28951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arterly Planning Meeting">
  <a:themeElements>
    <a:clrScheme name="Simple Light">
      <a:dk1>
        <a:srgbClr val="D21117"/>
      </a:dk1>
      <a:lt1>
        <a:srgbClr val="F6EEEB"/>
      </a:lt1>
      <a:dk2>
        <a:srgbClr val="ECECEC"/>
      </a:dk2>
      <a:lt2>
        <a:srgbClr val="353635"/>
      </a:lt2>
      <a:accent1>
        <a:srgbClr val="B9DFFF"/>
      </a:accent1>
      <a:accent2>
        <a:srgbClr val="006CE9"/>
      </a:accent2>
      <a:accent3>
        <a:srgbClr val="FBFAFA"/>
      </a:accent3>
      <a:accent4>
        <a:srgbClr val="686868"/>
      </a:accent4>
      <a:accent5>
        <a:srgbClr val="C5C5C5"/>
      </a:accent5>
      <a:accent6>
        <a:srgbClr val="FFC1C3"/>
      </a:accent6>
      <a:hlink>
        <a:srgbClr val="006CE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