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application/xml" Extension="xml"/>
  <Default ContentType="image/png" Extension="png"/>
  <Default ContentType="application/vnd.openxmlformats-officedocument.obfuscatedFont" Extension="odttf"/>
  <Default ContentType="application/vnd.openxmlformats-package.relationships+xml" Extension="rels"/>
  <Override ContentType="application/vnd.openxmlformats-officedocument.presentationml.notesSlide+xml" PartName="/ppt/notesSlides/notesSlide37.xml"/>
  <Override ContentType="application/vnd.openxmlformats-officedocument.presentationml.notesSlide+xml" PartName="/ppt/notesSlides/notesSlide29.xml"/>
  <Override ContentType="application/vnd.openxmlformats-officedocument.presentationml.notesSlide+xml" PartName="/ppt/notesSlides/notesSlide32.xml"/>
  <Override ContentType="application/vnd.openxmlformats-officedocument.presentationml.notesSlide+xml" PartName="/ppt/notesSlides/notesSlide45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46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28.xml"/>
  <Override ContentType="application/vnd.openxmlformats-officedocument.presentationml.notesSlide+xml" PartName="/ppt/notesSlides/notesSlide33.xml"/>
  <Override ContentType="application/vnd.openxmlformats-officedocument.presentationml.notesSlide+xml" PartName="/ppt/notesSlides/notesSlide41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24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20.xml"/>
  <Override ContentType="application/vnd.openxmlformats-officedocument.presentationml.notesSlide+xml" PartName="/ppt/notesSlides/notesSlide47.xml"/>
  <Override ContentType="application/vnd.openxmlformats-officedocument.presentationml.notesSlide+xml" PartName="/ppt/notesSlides/notesSlide17.xml"/>
  <Override ContentType="application/vnd.openxmlformats-officedocument.presentationml.notesSlide+xml" PartName="/ppt/notesSlides/notesSlide42.xml"/>
  <Override ContentType="application/vnd.openxmlformats-officedocument.presentationml.notesSlide+xml" PartName="/ppt/notesSlides/notesSlide16.xml"/>
  <Override ContentType="application/vnd.openxmlformats-officedocument.presentationml.notesSlide+xml" PartName="/ppt/notesSlides/notesSlide21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34.xml"/>
  <Override ContentType="application/vnd.openxmlformats-officedocument.presentationml.notesSlide+xml" PartName="/ppt/notesSlides/notesSlide38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25.xml"/>
  <Override ContentType="application/vnd.openxmlformats-officedocument.presentationml.notesSlide+xml" PartName="/ppt/notesSlides/notesSlide18.xml"/>
  <Override ContentType="application/vnd.openxmlformats-officedocument.presentationml.notesSlide+xml" PartName="/ppt/notesSlides/notesSlide43.xml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48.xml"/>
  <Override ContentType="application/vnd.openxmlformats-officedocument.presentationml.notesSlide+xml" PartName="/ppt/notesSlides/notesSlide30.xml"/>
  <Override ContentType="application/vnd.openxmlformats-officedocument.presentationml.notesSlide+xml" PartName="/ppt/notesSlides/notesSlide22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26.xml"/>
  <Override ContentType="application/vnd.openxmlformats-officedocument.presentationml.notesSlide+xml" PartName="/ppt/notesSlides/notesSlide35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39.xml"/>
  <Override ContentType="application/vnd.openxmlformats-officedocument.presentationml.notesSlide+xml" PartName="/ppt/notesSlides/notesSlide31.xml"/>
  <Override ContentType="application/vnd.openxmlformats-officedocument.presentationml.notesSlide+xml" PartName="/ppt/notesSlides/notesSlide36.xml"/>
  <Override ContentType="application/vnd.openxmlformats-officedocument.presentationml.notesSlide+xml" PartName="/ppt/notesSlides/notesSlide19.xml"/>
  <Override ContentType="application/vnd.openxmlformats-officedocument.presentationml.notesSlide+xml" PartName="/ppt/notesSlides/notesSlide44.xml"/>
  <Override ContentType="application/vnd.openxmlformats-officedocument.presentationml.notesSlide+xml" PartName="/ppt/notesSlides/notesSlide27.xml"/>
  <Override ContentType="application/vnd.openxmlformats-officedocument.presentationml.notesSlide+xml" PartName="/ppt/notesSlides/notesSlide40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3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10.xml"/>
  <Override ContentType="application/vnd.openxmlformats-officedocument.presentationml.tableStyles+xml" PartName="/ppt/tableStyles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binary" PartName="/ppt/metadata"/>
  <Override ContentType="application/vnd.openxmlformats-officedocument.presentationml.slide+xml" PartName="/ppt/slides/slide48.xml"/>
  <Override ContentType="application/vnd.openxmlformats-officedocument.presentationml.slide+xml" PartName="/ppt/slides/slide4.xml"/>
  <Override ContentType="application/vnd.openxmlformats-officedocument.presentationml.slide+xml" PartName="/ppt/slides/slide18.xml"/>
  <Override ContentType="application/vnd.openxmlformats-officedocument.presentationml.slide+xml" PartName="/ppt/slides/slide43.xml"/>
  <Override ContentType="application/vnd.openxmlformats-officedocument.presentationml.slide+xml" PartName="/ppt/slides/slide30.xml"/>
  <Override ContentType="application/vnd.openxmlformats-officedocument.presentationml.slide+xml" PartName="/ppt/slides/slide22.xml"/>
  <Override ContentType="application/vnd.openxmlformats-officedocument.presentationml.slide+xml" PartName="/ppt/slides/slide35.xml"/>
  <Override ContentType="application/vnd.openxmlformats-officedocument.presentationml.slide+xml" PartName="/ppt/slides/slide26.xml"/>
  <Override ContentType="application/vnd.openxmlformats-officedocument.presentationml.slide+xml" PartName="/ppt/slides/slide19.xml"/>
  <Override ContentType="application/vnd.openxmlformats-officedocument.presentationml.slide+xml" PartName="/ppt/slides/slide39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12.xml"/>
  <Override ContentType="application/vnd.openxmlformats-officedocument.presentationml.slide+xml" PartName="/ppt/slides/slide17.xml"/>
  <Override ContentType="application/vnd.openxmlformats-officedocument.presentationml.slide+xml" PartName="/ppt/slides/slide42.xml"/>
  <Override ContentType="application/vnd.openxmlformats-officedocument.presentationml.slide+xml" PartName="/ppt/slides/slide25.xml"/>
  <Override ContentType="application/vnd.openxmlformats-officedocument.presentationml.slide+xml" PartName="/ppt/slides/slide47.xml"/>
  <Override ContentType="application/vnd.openxmlformats-officedocument.presentationml.slide+xml" PartName="/ppt/slides/slide34.xml"/>
  <Override ContentType="application/vnd.openxmlformats-officedocument.presentationml.slide+xml" PartName="/ppt/slides/slide20.xml"/>
  <Override ContentType="application/vnd.openxmlformats-officedocument.presentationml.slide+xml" PartName="/ppt/slides/slide21.xml"/>
  <Override ContentType="application/vnd.openxmlformats-officedocument.presentationml.slide+xml" PartName="/ppt/slides/slide33.xml"/>
  <Override ContentType="application/vnd.openxmlformats-officedocument.presentationml.slide+xml" PartName="/ppt/slides/slide38.xml"/>
  <Override ContentType="application/vnd.openxmlformats-officedocument.presentationml.slide+xml" PartName="/ppt/slides/slide46.xml"/>
  <Override ContentType="application/vnd.openxmlformats-officedocument.presentationml.slide+xml" PartName="/ppt/slides/slide16.xml"/>
  <Override ContentType="application/vnd.openxmlformats-officedocument.presentationml.slide+xml" PartName="/ppt/slides/slide8.xml"/>
  <Override ContentType="application/vnd.openxmlformats-officedocument.presentationml.slide+xml" PartName="/ppt/slides/slide29.xml"/>
  <Override ContentType="application/vnd.openxmlformats-officedocument.presentationml.slide+xml" PartName="/ppt/slides/slide24.xml"/>
  <Override ContentType="application/vnd.openxmlformats-officedocument.presentationml.slide+xml" PartName="/ppt/slides/slide11.xml"/>
  <Override ContentType="application/vnd.openxmlformats-officedocument.presentationml.slide+xml" PartName="/ppt/slides/slide32.xml"/>
  <Override ContentType="application/vnd.openxmlformats-officedocument.presentationml.slide+xml" PartName="/ppt/slides/slide37.xml"/>
  <Override ContentType="application/vnd.openxmlformats-officedocument.presentationml.slide+xml" PartName="/ppt/slides/slide1.xml"/>
  <Override ContentType="application/vnd.openxmlformats-officedocument.presentationml.slide+xml" PartName="/ppt/slides/slide45.xml"/>
  <Override ContentType="application/vnd.openxmlformats-officedocument.presentationml.slide+xml" PartName="/ppt/slides/slide28.xml"/>
  <Override ContentType="application/vnd.openxmlformats-officedocument.presentationml.slide+xml" PartName="/ppt/slides/slide41.xml"/>
  <Override ContentType="application/vnd.openxmlformats-officedocument.presentationml.slide+xml" PartName="/ppt/slides/slide7.xml"/>
  <Override ContentType="application/vnd.openxmlformats-officedocument.presentationml.slide+xml" PartName="/ppt/slides/slide15.xml"/>
  <Override ContentType="application/vnd.openxmlformats-officedocument.presentationml.slide+xml" PartName="/ppt/slides/slide36.xml"/>
  <Override ContentType="application/vnd.openxmlformats-officedocument.presentationml.slide+xml" PartName="/ppt/slides/slide31.xml"/>
  <Override ContentType="application/vnd.openxmlformats-officedocument.presentationml.slide+xml" PartName="/ppt/slides/slide23.xml"/>
  <Override ContentType="application/vnd.openxmlformats-officedocument.presentationml.slide+xml" PartName="/ppt/slides/slide27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44.xml"/>
  <Override ContentType="application/vnd.openxmlformats-officedocument.presentationml.slide+xml" PartName="/ppt/slides/slide6.xml"/>
  <Override ContentType="application/vnd.openxmlformats-officedocument.presentationml.slide+xml" PartName="/ppt/slides/slide14.xml"/>
  <Override ContentType="application/vnd.openxmlformats-officedocument.presentationml.slide+xml" PartName="/ppt/slides/slide40.xml"/>
  <Override ContentType="application/vnd.openxmlformats-officedocument.presentationml.notesMaster+xml" PartName="/ppt/notesMasters/notesMaster1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48" r:id="rId5"/>
  </p:sldMasterIdLst>
  <p:notesMasterIdLst>
    <p:notesMasterId r:id="rId6"/>
  </p:notes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  <p:sldId id="271" r:id="rId22"/>
    <p:sldId id="272" r:id="rId23"/>
    <p:sldId id="273" r:id="rId24"/>
    <p:sldId id="274" r:id="rId25"/>
    <p:sldId id="275" r:id="rId26"/>
    <p:sldId id="276" r:id="rId27"/>
    <p:sldId id="277" r:id="rId28"/>
    <p:sldId id="278" r:id="rId29"/>
    <p:sldId id="279" r:id="rId30"/>
    <p:sldId id="280" r:id="rId31"/>
    <p:sldId id="281" r:id="rId32"/>
    <p:sldId id="282" r:id="rId33"/>
    <p:sldId id="283" r:id="rId34"/>
    <p:sldId id="284" r:id="rId35"/>
    <p:sldId id="285" r:id="rId36"/>
    <p:sldId id="286" r:id="rId37"/>
    <p:sldId id="287" r:id="rId38"/>
    <p:sldId id="288" r:id="rId39"/>
    <p:sldId id="289" r:id="rId40"/>
    <p:sldId id="290" r:id="rId41"/>
    <p:sldId id="291" r:id="rId42"/>
    <p:sldId id="292" r:id="rId43"/>
    <p:sldId id="293" r:id="rId44"/>
    <p:sldId id="294" r:id="rId45"/>
    <p:sldId id="295" r:id="rId46"/>
    <p:sldId id="296" r:id="rId47"/>
    <p:sldId id="297" r:id="rId48"/>
    <p:sldId id="298" r:id="rId49"/>
    <p:sldId id="299" r:id="rId50"/>
    <p:sldId id="300" r:id="rId51"/>
    <p:sldId id="301" r:id="rId52"/>
    <p:sldId id="302" r:id="rId53"/>
    <p:sldId id="303" r:id="rId54"/>
  </p:sldIdLst>
  <p:sldSz cy="10287000" cx="18288000"/>
  <p:notesSz cx="6858000" cy="9144000"/>
  <p:embeddedFontLst>
    <p:embeddedFont>
      <p:font typeface="Trocchi"/>
      <p:regular r:id="rId55"/>
    </p:embeddedFont>
    <p:embeddedFont>
      <p:font typeface="Lemon"/>
      <p:regular r:id="rId56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2232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GoogleSlidesCustomDataVersion2">
      <go:slidesCustomData xmlns:go="http://customooxmlschemas.google.com/" r:id="rId57" roundtripDataSignature="AMtx7mjL9FOuoh/q3XIWVXFv8EexqlOLgg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tableStyles.xml><?xml version="1.0" encoding="utf-8"?>
<a:tblStyleLst xmlns:a="http://schemas.openxmlformats.org/drawingml/2006/main" xmlns:r="http://schemas.openxmlformats.org/officeDocument/2006/relationships" def="{63A8105D-7DFD-40C2-B054-373207185EC8}">
  <a:tblStyle styleId="{63A8105D-7DFD-40C2-B054-373207185EC8}" styleName="Table_0">
    <a:wholeTbl>
      <a:tcTxStyle b="off" i="off">
        <a:font>
          <a:latin typeface="Calibri"/>
          <a:ea typeface="Calibri"/>
          <a:cs typeface="Calibri"/>
        </a:font>
        <a:schemeClr val="dk1"/>
      </a:tcTxStyle>
      <a:tcStyle>
        <a:tcBdr>
          <a:left>
            <a:ln cap="flat" cmpd="sng" w="127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a:left>
          <a:right>
            <a:ln cap="flat" cmpd="sng" w="127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a:right>
          <a:top>
            <a:ln cap="flat" cmpd="sng" w="127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a:top>
          <a:bottom>
            <a:ln cap="flat" cmpd="sng" w="127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a:bottom>
          <a:insideH>
            <a:ln cap="flat" cmpd="sng" w="127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a:insideH>
          <a:insideV>
            <a:ln cap="flat" cmpd="sng" w="127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a:insideV>
        </a:tcBdr>
        <a:fill>
          <a:solidFill>
            <a:srgbClr val="E8ECF4"/>
          </a:solidFill>
        </a:fill>
      </a:tcStyle>
    </a:wholeTbl>
    <a:band1H>
      <a:tcTxStyle b="off" i="off"/>
      <a:tcStyle>
        <a:fill>
          <a:solidFill>
            <a:srgbClr val="CFD7E7"/>
          </a:solidFill>
        </a:fill>
      </a:tcStyle>
    </a:band1H>
    <a:band2H>
      <a:tcTxStyle b="off" i="off"/>
    </a:band2H>
    <a:band1V>
      <a:tcTxStyle b="off" i="off"/>
      <a:tcStyle>
        <a:fill>
          <a:solidFill>
            <a:srgbClr val="CFD7E7"/>
          </a:solidFill>
        </a:fill>
      </a:tcStyle>
    </a:band1V>
    <a:band2V>
      <a:tcTxStyle b="off" i="off"/>
    </a:band2V>
    <a:lastCol>
      <a:tcTxStyle b="on" i="off">
        <a:font>
          <a:latin typeface="Calibri"/>
          <a:ea typeface="Calibri"/>
          <a:cs typeface="Calibri"/>
        </a:font>
        <a:schemeClr val="lt1"/>
      </a:tcTxStyle>
      <a:tcStyle>
        <a:fill>
          <a:solidFill>
            <a:schemeClr val="accent1"/>
          </a:solidFill>
        </a:fill>
      </a:tcStyle>
    </a:lastCol>
    <a:firstCol>
      <a:tcTxStyle b="on" i="off">
        <a:font>
          <a:latin typeface="Calibri"/>
          <a:ea typeface="Calibri"/>
          <a:cs typeface="Calibri"/>
        </a:font>
        <a:schemeClr val="lt1"/>
      </a:tcTxStyle>
      <a:tcStyle>
        <a:fill>
          <a:solidFill>
            <a:schemeClr val="accent1"/>
          </a:solidFill>
        </a:fill>
      </a:tcStyle>
    </a:firstCol>
    <a:lastRow>
      <a:tcTxStyle b="on" i="off">
        <a:font>
          <a:latin typeface="Calibri"/>
          <a:ea typeface="Calibri"/>
          <a:cs typeface="Calibri"/>
        </a:font>
        <a:schemeClr val="lt1"/>
      </a:tcTxStyle>
      <a:tcStyle>
        <a:tcBdr>
          <a:top>
            <a:ln cap="flat" cmpd="sng" w="381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a:top>
        </a:tcBdr>
        <a:fill>
          <a:solidFill>
            <a:schemeClr val="accent1"/>
          </a:solidFill>
        </a:fill>
      </a:tcStyle>
    </a:lastRow>
    <a:seCell>
      <a:tcTxStyle b="off" i="off"/>
    </a:seCell>
    <a:swCell>
      <a:tcTxStyle b="off" i="off"/>
    </a:swCell>
    <a:firstRow>
      <a:tcTxStyle b="on" i="off">
        <a:font>
          <a:latin typeface="Calibri"/>
          <a:ea typeface="Calibri"/>
          <a:cs typeface="Calibri"/>
        </a:font>
        <a:schemeClr val="lt1"/>
      </a:tcTxStyle>
      <a:tcStyle>
        <a:tcBdr>
          <a:bottom>
            <a:ln cap="flat" cmpd="sng" w="381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a:bottom>
        </a:tcBdr>
        <a:fill>
          <a:solidFill>
            <a:schemeClr val="accent1"/>
          </a:solidFill>
        </a:fill>
      </a:tcStyle>
    </a:firstRow>
    <a:neCell>
      <a:tcTxStyle b="off" i="off"/>
    </a:neCell>
    <a:nwCell>
      <a:tcTxStyle b="off" i="off"/>
    </a:nwCell>
  </a:tblStyle>
  <a:tblStyle styleId="{6E56AF21-CC93-4F4A-8CA9-9DEF27614699}" styleName="Table_1">
    <a:wholeTbl>
      <a:tcTxStyle b="off" i="off">
        <a:font>
          <a:latin typeface="Arial"/>
          <a:ea typeface="Arial"/>
          <a:cs typeface="Arial"/>
        </a:font>
        <a:srgbClr val="000000"/>
      </a:tcTxStyle>
      <a:tcStyle>
        <a:tcBdr>
          <a:left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left>
          <a:right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right>
          <a:top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top>
          <a:bottom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bottom>
          <a:insideH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insideH>
          <a:insideV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insideV>
        </a:tcBdr>
      </a:tcStyle>
    </a:wholeTbl>
    <a:band1H>
      <a:tcTxStyle b="off" i="off"/>
    </a:band1H>
    <a:band2H>
      <a:tcTxStyle b="off" i="off"/>
    </a:band2H>
    <a:band1V>
      <a:tcTxStyle b="off" i="off"/>
    </a:band1V>
    <a:band2V>
      <a:tcTxStyle b="off" i="off"/>
    </a:band2V>
    <a:lastCol>
      <a:tcTxStyle b="off" i="off"/>
    </a:lastCol>
    <a:firstCol>
      <a:tcTxStyle b="off" i="off"/>
    </a:firstCol>
    <a:lastRow>
      <a:tcTxStyle b="off" i="off"/>
    </a:lastRow>
    <a:seCell>
      <a:tcTxStyle b="off" i="off"/>
    </a:seCell>
    <a:swCell>
      <a:tcTxStyle b="off" i="off"/>
    </a:swCell>
    <a:firstRow>
      <a:tcTxStyle b="off" i="off"/>
    </a:firstRow>
    <a:neCell>
      <a:tcTxStyle b="off" i="off"/>
    </a:neCell>
    <a:nwCell>
      <a:tcTxStyle b="off" i="off"/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2232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40" Type="http://schemas.openxmlformats.org/officeDocument/2006/relationships/slide" Target="slides/slide34.xml"/><Relationship Id="rId42" Type="http://schemas.openxmlformats.org/officeDocument/2006/relationships/slide" Target="slides/slide36.xml"/><Relationship Id="rId41" Type="http://schemas.openxmlformats.org/officeDocument/2006/relationships/slide" Target="slides/slide35.xml"/><Relationship Id="rId44" Type="http://schemas.openxmlformats.org/officeDocument/2006/relationships/slide" Target="slides/slide38.xml"/><Relationship Id="rId43" Type="http://schemas.openxmlformats.org/officeDocument/2006/relationships/slide" Target="slides/slide37.xml"/><Relationship Id="rId46" Type="http://schemas.openxmlformats.org/officeDocument/2006/relationships/slide" Target="slides/slide40.xml"/><Relationship Id="rId45" Type="http://schemas.openxmlformats.org/officeDocument/2006/relationships/slide" Target="slides/slide39.xml"/><Relationship Id="rId1" Type="http://schemas.openxmlformats.org/officeDocument/2006/relationships/theme" Target="theme/theme2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tableStyles" Target="tableStyles.xml"/><Relationship Id="rId9" Type="http://schemas.openxmlformats.org/officeDocument/2006/relationships/slide" Target="slides/slide3.xml"/><Relationship Id="rId48" Type="http://schemas.openxmlformats.org/officeDocument/2006/relationships/slide" Target="slides/slide42.xml"/><Relationship Id="rId47" Type="http://schemas.openxmlformats.org/officeDocument/2006/relationships/slide" Target="slides/slide41.xml"/><Relationship Id="rId49" Type="http://schemas.openxmlformats.org/officeDocument/2006/relationships/slide" Target="slides/slide43.xml"/><Relationship Id="rId5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31" Type="http://schemas.openxmlformats.org/officeDocument/2006/relationships/slide" Target="slides/slide25.xml"/><Relationship Id="rId30" Type="http://schemas.openxmlformats.org/officeDocument/2006/relationships/slide" Target="slides/slide24.xml"/><Relationship Id="rId33" Type="http://schemas.openxmlformats.org/officeDocument/2006/relationships/slide" Target="slides/slide27.xml"/><Relationship Id="rId32" Type="http://schemas.openxmlformats.org/officeDocument/2006/relationships/slide" Target="slides/slide26.xml"/><Relationship Id="rId35" Type="http://schemas.openxmlformats.org/officeDocument/2006/relationships/slide" Target="slides/slide29.xml"/><Relationship Id="rId34" Type="http://schemas.openxmlformats.org/officeDocument/2006/relationships/slide" Target="slides/slide28.xml"/><Relationship Id="rId37" Type="http://schemas.openxmlformats.org/officeDocument/2006/relationships/slide" Target="slides/slide31.xml"/><Relationship Id="rId36" Type="http://schemas.openxmlformats.org/officeDocument/2006/relationships/slide" Target="slides/slide30.xml"/><Relationship Id="rId39" Type="http://schemas.openxmlformats.org/officeDocument/2006/relationships/slide" Target="slides/slide33.xml"/><Relationship Id="rId38" Type="http://schemas.openxmlformats.org/officeDocument/2006/relationships/slide" Target="slides/slide32.xml"/><Relationship Id="rId20" Type="http://schemas.openxmlformats.org/officeDocument/2006/relationships/slide" Target="slides/slide14.xml"/><Relationship Id="rId22" Type="http://schemas.openxmlformats.org/officeDocument/2006/relationships/slide" Target="slides/slide16.xml"/><Relationship Id="rId21" Type="http://schemas.openxmlformats.org/officeDocument/2006/relationships/slide" Target="slides/slide15.xml"/><Relationship Id="rId24" Type="http://schemas.openxmlformats.org/officeDocument/2006/relationships/slide" Target="slides/slide18.xml"/><Relationship Id="rId23" Type="http://schemas.openxmlformats.org/officeDocument/2006/relationships/slide" Target="slides/slide17.xml"/><Relationship Id="rId26" Type="http://schemas.openxmlformats.org/officeDocument/2006/relationships/slide" Target="slides/slide20.xml"/><Relationship Id="rId25" Type="http://schemas.openxmlformats.org/officeDocument/2006/relationships/slide" Target="slides/slide19.xml"/><Relationship Id="rId28" Type="http://schemas.openxmlformats.org/officeDocument/2006/relationships/slide" Target="slides/slide22.xml"/><Relationship Id="rId27" Type="http://schemas.openxmlformats.org/officeDocument/2006/relationships/slide" Target="slides/slide21.xml"/><Relationship Id="rId29" Type="http://schemas.openxmlformats.org/officeDocument/2006/relationships/slide" Target="slides/slide23.xml"/><Relationship Id="rId51" Type="http://schemas.openxmlformats.org/officeDocument/2006/relationships/slide" Target="slides/slide45.xml"/><Relationship Id="rId50" Type="http://schemas.openxmlformats.org/officeDocument/2006/relationships/slide" Target="slides/slide44.xml"/><Relationship Id="rId53" Type="http://schemas.openxmlformats.org/officeDocument/2006/relationships/slide" Target="slides/slide47.xml"/><Relationship Id="rId52" Type="http://schemas.openxmlformats.org/officeDocument/2006/relationships/slide" Target="slides/slide46.xml"/><Relationship Id="rId11" Type="http://schemas.openxmlformats.org/officeDocument/2006/relationships/slide" Target="slides/slide5.xml"/><Relationship Id="rId55" Type="http://schemas.openxmlformats.org/officeDocument/2006/relationships/font" Target="fonts/Trocchi-regular.fntdata"/><Relationship Id="rId10" Type="http://schemas.openxmlformats.org/officeDocument/2006/relationships/slide" Target="slides/slide4.xml"/><Relationship Id="rId54" Type="http://schemas.openxmlformats.org/officeDocument/2006/relationships/slide" Target="slides/slide48.xml"/><Relationship Id="rId13" Type="http://schemas.openxmlformats.org/officeDocument/2006/relationships/slide" Target="slides/slide7.xml"/><Relationship Id="rId57" Type="http://customschemas.google.com/relationships/presentationmetadata" Target="metadata"/><Relationship Id="rId12" Type="http://schemas.openxmlformats.org/officeDocument/2006/relationships/slide" Target="slides/slide6.xml"/><Relationship Id="rId56" Type="http://schemas.openxmlformats.org/officeDocument/2006/relationships/font" Target="fonts/Lemon-regular.fntdata"/><Relationship Id="rId15" Type="http://schemas.openxmlformats.org/officeDocument/2006/relationships/slide" Target="slides/slide9.xml"/><Relationship Id="rId14" Type="http://schemas.openxmlformats.org/officeDocument/2006/relationships/slide" Target="slides/slide8.xml"/><Relationship Id="rId17" Type="http://schemas.openxmlformats.org/officeDocument/2006/relationships/slide" Target="slides/slide11.xml"/><Relationship Id="rId16" Type="http://schemas.openxmlformats.org/officeDocument/2006/relationships/slide" Target="slides/slide10.xml"/><Relationship Id="rId19" Type="http://schemas.openxmlformats.org/officeDocument/2006/relationships/slide" Target="slides/slide13.xml"/><Relationship Id="rId18" Type="http://schemas.openxmlformats.org/officeDocument/2006/relationships/slide" Target="slides/slide12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/>
          <p:nvPr>
            <p:ph idx="2" type="hdr"/>
          </p:nvPr>
        </p:nvSpPr>
        <p:spPr>
          <a:xfrm>
            <a:off x="0" y="0"/>
            <a:ext cx="3962400" cy="3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4" name="Google Shape;4;n"/>
          <p:cNvSpPr txBox="1"/>
          <p:nvPr>
            <p:ph idx="10" type="dt"/>
          </p:nvPr>
        </p:nvSpPr>
        <p:spPr>
          <a:xfrm>
            <a:off x="5180013" y="0"/>
            <a:ext cx="3962400" cy="3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" name="Google Shape;5;n"/>
          <p:cNvSpPr/>
          <p:nvPr>
            <p:ph idx="3" type="sldImg"/>
          </p:nvPr>
        </p:nvSpPr>
        <p:spPr>
          <a:xfrm>
            <a:off x="2857500" y="512763"/>
            <a:ext cx="3429000" cy="2566987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6" name="Google Shape;6;n"/>
          <p:cNvSpPr txBox="1"/>
          <p:nvPr>
            <p:ph idx="1" type="body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228600" lvl="1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228600" lvl="2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228600" lvl="4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228600" lvl="5" marL="2743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228600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228600" lvl="7" marL="3657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228600" lvl="8" marL="4114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7" name="Google Shape;7;n"/>
          <p:cNvSpPr txBox="1"/>
          <p:nvPr>
            <p:ph idx="11" type="ftr"/>
          </p:nvPr>
        </p:nvSpPr>
        <p:spPr>
          <a:xfrm>
            <a:off x="0" y="6502400"/>
            <a:ext cx="3962400" cy="341313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" name="Google Shape;8;n"/>
          <p:cNvSpPr txBox="1"/>
          <p:nvPr>
            <p:ph idx="12" type="sldNum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b="0" i="0" lang="en-US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4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p2:notes"/>
          <p:cNvSpPr txBox="1"/>
          <p:nvPr>
            <p:ph idx="1" type="body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86" name="Google Shape;86;p2:notes"/>
          <p:cNvSpPr/>
          <p:nvPr>
            <p:ph idx="2" type="sldImg"/>
          </p:nvPr>
        </p:nvSpPr>
        <p:spPr>
          <a:xfrm>
            <a:off x="2857500" y="512763"/>
            <a:ext cx="3429000" cy="2566987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5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Google Shape;96;g3c5d6a6ff9b_0_1:notes"/>
          <p:cNvSpPr/>
          <p:nvPr>
            <p:ph idx="2" type="sldImg"/>
          </p:nvPr>
        </p:nvSpPr>
        <p:spPr>
          <a:xfrm>
            <a:off x="2857500" y="512763"/>
            <a:ext cx="3429000" cy="2567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7" name="Google Shape;97;g3c5d6a6ff9b_0_1:notes"/>
          <p:cNvSpPr txBox="1"/>
          <p:nvPr>
            <p:ph idx="1" type="body"/>
          </p:nvPr>
        </p:nvSpPr>
        <p:spPr>
          <a:xfrm>
            <a:off x="914400" y="3251200"/>
            <a:ext cx="7315200" cy="30813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8" name="Google Shape;98;g3c5d6a6ff9b_0_1:notes"/>
          <p:cNvSpPr txBox="1"/>
          <p:nvPr>
            <p:ph idx="12" type="sldNum"/>
          </p:nvPr>
        </p:nvSpPr>
        <p:spPr>
          <a:xfrm>
            <a:off x="5180013" y="6502400"/>
            <a:ext cx="3962400" cy="341400"/>
          </a:xfrm>
          <a:prstGeom prst="rect">
            <a:avLst/>
          </a:prstGeom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2" name="Shape 1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" name="Google Shape;103;p3:notes"/>
          <p:cNvSpPr txBox="1"/>
          <p:nvPr>
            <p:ph idx="1" type="body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104" name="Google Shape;104;p3:notes"/>
          <p:cNvSpPr/>
          <p:nvPr>
            <p:ph idx="2" type="sldImg"/>
          </p:nvPr>
        </p:nvSpPr>
        <p:spPr>
          <a:xfrm>
            <a:off x="2857500" y="512763"/>
            <a:ext cx="3429000" cy="2566987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4" name="Shape 1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Google Shape;115;p5:notes"/>
          <p:cNvSpPr txBox="1"/>
          <p:nvPr>
            <p:ph idx="1" type="body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116" name="Google Shape;116;p5:notes"/>
          <p:cNvSpPr/>
          <p:nvPr>
            <p:ph idx="2" type="sldImg"/>
          </p:nvPr>
        </p:nvSpPr>
        <p:spPr>
          <a:xfrm>
            <a:off x="2857500" y="512763"/>
            <a:ext cx="3429000" cy="2566987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9" name="Shape 1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" name="Google Shape;130;p6:notes"/>
          <p:cNvSpPr txBox="1"/>
          <p:nvPr>
            <p:ph idx="1" type="body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131" name="Google Shape;131;p6:notes"/>
          <p:cNvSpPr/>
          <p:nvPr>
            <p:ph idx="2" type="sldImg"/>
          </p:nvPr>
        </p:nvSpPr>
        <p:spPr>
          <a:xfrm>
            <a:off x="2857500" y="512763"/>
            <a:ext cx="3429000" cy="2566987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6" name="Shape 1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" name="Google Shape;137;p7:notes"/>
          <p:cNvSpPr/>
          <p:nvPr>
            <p:ph idx="2" type="sldImg"/>
          </p:nvPr>
        </p:nvSpPr>
        <p:spPr>
          <a:xfrm>
            <a:off x="2290763" y="512763"/>
            <a:ext cx="4562475" cy="2566987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38" name="Google Shape;138;p7:notes"/>
          <p:cNvSpPr txBox="1"/>
          <p:nvPr>
            <p:ph idx="1" type="body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139" name="Google Shape;139;p7:notes"/>
          <p:cNvSpPr txBox="1"/>
          <p:nvPr>
            <p:ph idx="12" type="sldNum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9" name="Shape 1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" name="Google Shape;150;p8:notes"/>
          <p:cNvSpPr txBox="1"/>
          <p:nvPr>
            <p:ph idx="1" type="body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151" name="Google Shape;151;p8:notes"/>
          <p:cNvSpPr/>
          <p:nvPr>
            <p:ph idx="2" type="sldImg"/>
          </p:nvPr>
        </p:nvSpPr>
        <p:spPr>
          <a:xfrm>
            <a:off x="2857500" y="512763"/>
            <a:ext cx="3429000" cy="2566987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9" name="Shape 1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" name="Google Shape;160;p9:notes"/>
          <p:cNvSpPr txBox="1"/>
          <p:nvPr>
            <p:ph idx="1" type="body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161" name="Google Shape;161;p9:notes"/>
          <p:cNvSpPr/>
          <p:nvPr>
            <p:ph idx="2" type="sldImg"/>
          </p:nvPr>
        </p:nvSpPr>
        <p:spPr>
          <a:xfrm>
            <a:off x="2857500" y="512763"/>
            <a:ext cx="3429000" cy="2566987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9" name="Shape 1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0" name="Google Shape;170;p10:notes"/>
          <p:cNvSpPr txBox="1"/>
          <p:nvPr>
            <p:ph idx="1" type="body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171" name="Google Shape;171;p10:notes"/>
          <p:cNvSpPr/>
          <p:nvPr>
            <p:ph idx="2" type="sldImg"/>
          </p:nvPr>
        </p:nvSpPr>
        <p:spPr>
          <a:xfrm>
            <a:off x="2857500" y="512763"/>
            <a:ext cx="3429000" cy="2566987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9" name="Shape 1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0" name="Google Shape;180;p11:notes"/>
          <p:cNvSpPr txBox="1"/>
          <p:nvPr>
            <p:ph idx="1" type="body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181" name="Google Shape;181;p11:notes"/>
          <p:cNvSpPr/>
          <p:nvPr>
            <p:ph idx="2" type="sldImg"/>
          </p:nvPr>
        </p:nvSpPr>
        <p:spPr>
          <a:xfrm>
            <a:off x="2857500" y="512763"/>
            <a:ext cx="3429000" cy="2566987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8" name="Shape 1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" name="Google Shape;189;p12:notes"/>
          <p:cNvSpPr txBox="1"/>
          <p:nvPr>
            <p:ph idx="1" type="body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190" name="Google Shape;190;p12:notes"/>
          <p:cNvSpPr/>
          <p:nvPr>
            <p:ph idx="2" type="sldImg"/>
          </p:nvPr>
        </p:nvSpPr>
        <p:spPr>
          <a:xfrm>
            <a:off x="2857500" y="512763"/>
            <a:ext cx="3429000" cy="2566987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9" name="Shape 1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0" name="Google Shape;200;p13:notes"/>
          <p:cNvSpPr txBox="1"/>
          <p:nvPr>
            <p:ph idx="1" type="body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201" name="Google Shape;201;p13:notes"/>
          <p:cNvSpPr/>
          <p:nvPr>
            <p:ph idx="2" type="sldImg"/>
          </p:nvPr>
        </p:nvSpPr>
        <p:spPr>
          <a:xfrm>
            <a:off x="2857500" y="512763"/>
            <a:ext cx="3429000" cy="2566987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9" name="Shape 2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0" name="Google Shape;210;g3965d662a52_0_0:notes"/>
          <p:cNvSpPr/>
          <p:nvPr>
            <p:ph idx="2" type="sldImg"/>
          </p:nvPr>
        </p:nvSpPr>
        <p:spPr>
          <a:xfrm>
            <a:off x="2857500" y="512763"/>
            <a:ext cx="3429000" cy="2567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11" name="Google Shape;211;g3965d662a52_0_0:notes"/>
          <p:cNvSpPr txBox="1"/>
          <p:nvPr>
            <p:ph idx="1" type="body"/>
          </p:nvPr>
        </p:nvSpPr>
        <p:spPr>
          <a:xfrm>
            <a:off x="914400" y="3251200"/>
            <a:ext cx="7315200" cy="30813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12" name="Google Shape;212;g3965d662a52_0_0:notes"/>
          <p:cNvSpPr txBox="1"/>
          <p:nvPr>
            <p:ph idx="12" type="sldNum"/>
          </p:nvPr>
        </p:nvSpPr>
        <p:spPr>
          <a:xfrm>
            <a:off x="5180013" y="6502400"/>
            <a:ext cx="3962400" cy="341400"/>
          </a:xfrm>
          <a:prstGeom prst="rect">
            <a:avLst/>
          </a:prstGeom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14" name="Shape 2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" name="Google Shape;215;g396577049c0_0_0:notes"/>
          <p:cNvSpPr/>
          <p:nvPr>
            <p:ph idx="2" type="sldImg"/>
          </p:nvPr>
        </p:nvSpPr>
        <p:spPr>
          <a:xfrm>
            <a:off x="2857500" y="512763"/>
            <a:ext cx="3429000" cy="2567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16" name="Google Shape;216;g396577049c0_0_0:notes"/>
          <p:cNvSpPr txBox="1"/>
          <p:nvPr>
            <p:ph idx="1" type="body"/>
          </p:nvPr>
        </p:nvSpPr>
        <p:spPr>
          <a:xfrm>
            <a:off x="914400" y="3251200"/>
            <a:ext cx="7315200" cy="30813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17" name="Google Shape;217;g396577049c0_0_0:notes"/>
          <p:cNvSpPr txBox="1"/>
          <p:nvPr>
            <p:ph idx="12" type="sldNum"/>
          </p:nvPr>
        </p:nvSpPr>
        <p:spPr>
          <a:xfrm>
            <a:off x="5180013" y="6502400"/>
            <a:ext cx="3962400" cy="341400"/>
          </a:xfrm>
          <a:prstGeom prst="rect">
            <a:avLst/>
          </a:prstGeom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21" name="Shape 2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2" name="Google Shape;222;g396577049c0_0_6:notes"/>
          <p:cNvSpPr txBox="1"/>
          <p:nvPr>
            <p:ph idx="1" type="body"/>
          </p:nvPr>
        </p:nvSpPr>
        <p:spPr>
          <a:xfrm>
            <a:off x="914400" y="3251200"/>
            <a:ext cx="7315200" cy="3081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223" name="Google Shape;223;g396577049c0_0_6:notes"/>
          <p:cNvSpPr/>
          <p:nvPr>
            <p:ph idx="2" type="sldImg"/>
          </p:nvPr>
        </p:nvSpPr>
        <p:spPr>
          <a:xfrm>
            <a:off x="2857500" y="512763"/>
            <a:ext cx="3429000" cy="2567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30" name="Shape 2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1" name="Google Shape;231;g396577049c0_0_16:notes"/>
          <p:cNvSpPr/>
          <p:nvPr>
            <p:ph idx="2" type="sldImg"/>
          </p:nvPr>
        </p:nvSpPr>
        <p:spPr>
          <a:xfrm>
            <a:off x="2857500" y="512763"/>
            <a:ext cx="3429000" cy="2567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32" name="Google Shape;232;g396577049c0_0_16:notes"/>
          <p:cNvSpPr txBox="1"/>
          <p:nvPr>
            <p:ph idx="1" type="body"/>
          </p:nvPr>
        </p:nvSpPr>
        <p:spPr>
          <a:xfrm>
            <a:off x="914400" y="3251200"/>
            <a:ext cx="7315200" cy="30813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33" name="Google Shape;233;g396577049c0_0_16:notes"/>
          <p:cNvSpPr txBox="1"/>
          <p:nvPr>
            <p:ph idx="12" type="sldNum"/>
          </p:nvPr>
        </p:nvSpPr>
        <p:spPr>
          <a:xfrm>
            <a:off x="5180013" y="6502400"/>
            <a:ext cx="3962400" cy="341400"/>
          </a:xfrm>
          <a:prstGeom prst="rect">
            <a:avLst/>
          </a:prstGeom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36" name="Shape 2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7" name="Google Shape;237;g396577049c0_0_21:notes"/>
          <p:cNvSpPr/>
          <p:nvPr>
            <p:ph idx="2" type="sldImg"/>
          </p:nvPr>
        </p:nvSpPr>
        <p:spPr>
          <a:xfrm>
            <a:off x="2857500" y="512763"/>
            <a:ext cx="3429000" cy="2567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38" name="Google Shape;238;g396577049c0_0_21:notes"/>
          <p:cNvSpPr txBox="1"/>
          <p:nvPr>
            <p:ph idx="1" type="body"/>
          </p:nvPr>
        </p:nvSpPr>
        <p:spPr>
          <a:xfrm>
            <a:off x="914400" y="3251200"/>
            <a:ext cx="7315200" cy="30813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39" name="Google Shape;239;g396577049c0_0_21:notes"/>
          <p:cNvSpPr txBox="1"/>
          <p:nvPr>
            <p:ph idx="12" type="sldNum"/>
          </p:nvPr>
        </p:nvSpPr>
        <p:spPr>
          <a:xfrm>
            <a:off x="5180013" y="6502400"/>
            <a:ext cx="3962400" cy="341400"/>
          </a:xfrm>
          <a:prstGeom prst="rect">
            <a:avLst/>
          </a:prstGeom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42" name="Shape 2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3" name="Google Shape;243;g3965d662a52_0_4:notes"/>
          <p:cNvSpPr/>
          <p:nvPr>
            <p:ph idx="2" type="sldImg"/>
          </p:nvPr>
        </p:nvSpPr>
        <p:spPr>
          <a:xfrm>
            <a:off x="2857500" y="512763"/>
            <a:ext cx="3429000" cy="2567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44" name="Google Shape;244;g3965d662a52_0_4:notes"/>
          <p:cNvSpPr txBox="1"/>
          <p:nvPr>
            <p:ph idx="1" type="body"/>
          </p:nvPr>
        </p:nvSpPr>
        <p:spPr>
          <a:xfrm>
            <a:off x="914400" y="3251200"/>
            <a:ext cx="7315200" cy="30813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45" name="Google Shape;245;g3965d662a52_0_4:notes"/>
          <p:cNvSpPr txBox="1"/>
          <p:nvPr>
            <p:ph idx="12" type="sldNum"/>
          </p:nvPr>
        </p:nvSpPr>
        <p:spPr>
          <a:xfrm>
            <a:off x="5180013" y="6502400"/>
            <a:ext cx="3962400" cy="341400"/>
          </a:xfrm>
          <a:prstGeom prst="rect">
            <a:avLst/>
          </a:prstGeom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50" name="Shape 2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1" name="Google Shape;251;g396a5cead7a_0_0:notes"/>
          <p:cNvSpPr/>
          <p:nvPr>
            <p:ph idx="2" type="sldImg"/>
          </p:nvPr>
        </p:nvSpPr>
        <p:spPr>
          <a:xfrm>
            <a:off x="2857500" y="512763"/>
            <a:ext cx="3429000" cy="2567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52" name="Google Shape;252;g396a5cead7a_0_0:notes"/>
          <p:cNvSpPr txBox="1"/>
          <p:nvPr>
            <p:ph idx="1" type="body"/>
          </p:nvPr>
        </p:nvSpPr>
        <p:spPr>
          <a:xfrm>
            <a:off x="914400" y="3251200"/>
            <a:ext cx="7315200" cy="30813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53" name="Google Shape;253;g396a5cead7a_0_0:notes"/>
          <p:cNvSpPr txBox="1"/>
          <p:nvPr>
            <p:ph idx="12" type="sldNum"/>
          </p:nvPr>
        </p:nvSpPr>
        <p:spPr>
          <a:xfrm>
            <a:off x="5180013" y="6502400"/>
            <a:ext cx="3962400" cy="341400"/>
          </a:xfrm>
          <a:prstGeom prst="rect">
            <a:avLst/>
          </a:prstGeom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57" name="Shape 2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8" name="Google Shape;258;g396a5cead7a_0_10:notes"/>
          <p:cNvSpPr txBox="1"/>
          <p:nvPr>
            <p:ph idx="1" type="body"/>
          </p:nvPr>
        </p:nvSpPr>
        <p:spPr>
          <a:xfrm>
            <a:off x="914400" y="3251200"/>
            <a:ext cx="7315200" cy="3081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259" name="Google Shape;259;g396a5cead7a_0_10:notes"/>
          <p:cNvSpPr/>
          <p:nvPr>
            <p:ph idx="2" type="sldImg"/>
          </p:nvPr>
        </p:nvSpPr>
        <p:spPr>
          <a:xfrm>
            <a:off x="2857500" y="512763"/>
            <a:ext cx="3429000" cy="2567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66" name="Shape 2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7" name="Google Shape;267;g396a5cead7a_0_19:notes"/>
          <p:cNvSpPr/>
          <p:nvPr>
            <p:ph idx="2" type="sldImg"/>
          </p:nvPr>
        </p:nvSpPr>
        <p:spPr>
          <a:xfrm>
            <a:off x="2857500" y="512763"/>
            <a:ext cx="3429000" cy="2567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68" name="Google Shape;268;g396a5cead7a_0_19:notes"/>
          <p:cNvSpPr txBox="1"/>
          <p:nvPr>
            <p:ph idx="1" type="body"/>
          </p:nvPr>
        </p:nvSpPr>
        <p:spPr>
          <a:xfrm>
            <a:off x="914400" y="3251200"/>
            <a:ext cx="7315200" cy="30813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69" name="Google Shape;269;g396a5cead7a_0_19:notes"/>
          <p:cNvSpPr txBox="1"/>
          <p:nvPr>
            <p:ph idx="12" type="sldNum"/>
          </p:nvPr>
        </p:nvSpPr>
        <p:spPr>
          <a:xfrm>
            <a:off x="5180013" y="6502400"/>
            <a:ext cx="3962400" cy="341400"/>
          </a:xfrm>
          <a:prstGeom prst="rect">
            <a:avLst/>
          </a:prstGeom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72" name="Shape 2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3" name="Google Shape;273;g396e14b131f_1_0:notes"/>
          <p:cNvSpPr/>
          <p:nvPr>
            <p:ph idx="2" type="sldImg"/>
          </p:nvPr>
        </p:nvSpPr>
        <p:spPr>
          <a:xfrm>
            <a:off x="2857500" y="512763"/>
            <a:ext cx="3429000" cy="2567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74" name="Google Shape;274;g396e14b131f_1_0:notes"/>
          <p:cNvSpPr txBox="1"/>
          <p:nvPr>
            <p:ph idx="1" type="body"/>
          </p:nvPr>
        </p:nvSpPr>
        <p:spPr>
          <a:xfrm>
            <a:off x="914400" y="3251200"/>
            <a:ext cx="7315200" cy="30813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75" name="Google Shape;275;g396e14b131f_1_0:notes"/>
          <p:cNvSpPr txBox="1"/>
          <p:nvPr>
            <p:ph idx="12" type="sldNum"/>
          </p:nvPr>
        </p:nvSpPr>
        <p:spPr>
          <a:xfrm>
            <a:off x="5180013" y="6502400"/>
            <a:ext cx="3962400" cy="341400"/>
          </a:xfrm>
          <a:prstGeom prst="rect">
            <a:avLst/>
          </a:prstGeom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79" name="Shape 2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0" name="Google Shape;280;g8bdfc07f76_0_13:notes"/>
          <p:cNvSpPr/>
          <p:nvPr>
            <p:ph idx="2" type="sldImg"/>
          </p:nvPr>
        </p:nvSpPr>
        <p:spPr>
          <a:xfrm>
            <a:off x="2857500" y="512763"/>
            <a:ext cx="3429000" cy="2567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81" name="Google Shape;281;g8bdfc07f76_0_13:notes"/>
          <p:cNvSpPr txBox="1"/>
          <p:nvPr>
            <p:ph idx="1" type="body"/>
          </p:nvPr>
        </p:nvSpPr>
        <p:spPr>
          <a:xfrm>
            <a:off x="914400" y="3251200"/>
            <a:ext cx="7315200" cy="3081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282" name="Google Shape;282;g8bdfc07f76_0_13:notes"/>
          <p:cNvSpPr txBox="1"/>
          <p:nvPr>
            <p:ph idx="12" type="sldNum"/>
          </p:nvPr>
        </p:nvSpPr>
        <p:spPr>
          <a:xfrm>
            <a:off x="5180013" y="6502400"/>
            <a:ext cx="3962400" cy="3414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86" name="Shape 2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7" name="Google Shape;287;g8bdfc07f76_0_18:notes"/>
          <p:cNvSpPr/>
          <p:nvPr>
            <p:ph idx="2" type="sldImg"/>
          </p:nvPr>
        </p:nvSpPr>
        <p:spPr>
          <a:xfrm>
            <a:off x="2857500" y="512763"/>
            <a:ext cx="3429000" cy="2567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88" name="Google Shape;288;g8bdfc07f76_0_18:notes"/>
          <p:cNvSpPr txBox="1"/>
          <p:nvPr>
            <p:ph idx="1" type="body"/>
          </p:nvPr>
        </p:nvSpPr>
        <p:spPr>
          <a:xfrm>
            <a:off x="914400" y="3251200"/>
            <a:ext cx="7315200" cy="3081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289" name="Google Shape;289;g8bdfc07f76_0_18:notes"/>
          <p:cNvSpPr txBox="1"/>
          <p:nvPr>
            <p:ph idx="12" type="sldNum"/>
          </p:nvPr>
        </p:nvSpPr>
        <p:spPr>
          <a:xfrm>
            <a:off x="5180013" y="6502400"/>
            <a:ext cx="3962400" cy="3414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93" name="Shape 2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4" name="Google Shape;294;g8bdfc07f76_0_23:notes"/>
          <p:cNvSpPr/>
          <p:nvPr>
            <p:ph idx="2" type="sldImg"/>
          </p:nvPr>
        </p:nvSpPr>
        <p:spPr>
          <a:xfrm>
            <a:off x="2857500" y="512763"/>
            <a:ext cx="3429000" cy="2567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95" name="Google Shape;295;g8bdfc07f76_0_23:notes"/>
          <p:cNvSpPr txBox="1"/>
          <p:nvPr>
            <p:ph idx="1" type="body"/>
          </p:nvPr>
        </p:nvSpPr>
        <p:spPr>
          <a:xfrm>
            <a:off x="914400" y="3251200"/>
            <a:ext cx="7315200" cy="3081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296" name="Google Shape;296;g8bdfc07f76_0_23:notes"/>
          <p:cNvSpPr txBox="1"/>
          <p:nvPr>
            <p:ph idx="12" type="sldNum"/>
          </p:nvPr>
        </p:nvSpPr>
        <p:spPr>
          <a:xfrm>
            <a:off x="5180013" y="6502400"/>
            <a:ext cx="3962400" cy="3414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00" name="Shape 3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1" name="Google Shape;301;g8bdfc07f76_0_28:notes"/>
          <p:cNvSpPr/>
          <p:nvPr>
            <p:ph idx="2" type="sldImg"/>
          </p:nvPr>
        </p:nvSpPr>
        <p:spPr>
          <a:xfrm>
            <a:off x="2857500" y="512763"/>
            <a:ext cx="3429000" cy="2567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302" name="Google Shape;302;g8bdfc07f76_0_28:notes"/>
          <p:cNvSpPr txBox="1"/>
          <p:nvPr>
            <p:ph idx="1" type="body"/>
          </p:nvPr>
        </p:nvSpPr>
        <p:spPr>
          <a:xfrm>
            <a:off x="914400" y="3251200"/>
            <a:ext cx="7315200" cy="3081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303" name="Google Shape;303;g8bdfc07f76_0_28:notes"/>
          <p:cNvSpPr txBox="1"/>
          <p:nvPr>
            <p:ph idx="12" type="sldNum"/>
          </p:nvPr>
        </p:nvSpPr>
        <p:spPr>
          <a:xfrm>
            <a:off x="5180013" y="6502400"/>
            <a:ext cx="3962400" cy="3414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08" name="Shape 3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9" name="Google Shape;309;g396e14b131f_1_6:notes"/>
          <p:cNvSpPr txBox="1"/>
          <p:nvPr>
            <p:ph idx="1" type="body"/>
          </p:nvPr>
        </p:nvSpPr>
        <p:spPr>
          <a:xfrm>
            <a:off x="914400" y="3251200"/>
            <a:ext cx="7315200" cy="3081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310" name="Google Shape;310;g396e14b131f_1_6:notes"/>
          <p:cNvSpPr/>
          <p:nvPr>
            <p:ph idx="2" type="sldImg"/>
          </p:nvPr>
        </p:nvSpPr>
        <p:spPr>
          <a:xfrm>
            <a:off x="2857500" y="512763"/>
            <a:ext cx="3429000" cy="2567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20" name="Shape 3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1" name="Google Shape;321;g39771a65b44_0_0:notes"/>
          <p:cNvSpPr/>
          <p:nvPr>
            <p:ph idx="2" type="sldImg"/>
          </p:nvPr>
        </p:nvSpPr>
        <p:spPr>
          <a:xfrm>
            <a:off x="2857500" y="512763"/>
            <a:ext cx="3429000" cy="2567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22" name="Google Shape;322;g39771a65b44_0_0:notes"/>
          <p:cNvSpPr txBox="1"/>
          <p:nvPr>
            <p:ph idx="1" type="body"/>
          </p:nvPr>
        </p:nvSpPr>
        <p:spPr>
          <a:xfrm>
            <a:off x="914400" y="3251200"/>
            <a:ext cx="7315200" cy="30813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23" name="Google Shape;323;g39771a65b44_0_0:notes"/>
          <p:cNvSpPr txBox="1"/>
          <p:nvPr>
            <p:ph idx="12" type="sldNum"/>
          </p:nvPr>
        </p:nvSpPr>
        <p:spPr>
          <a:xfrm>
            <a:off x="5180013" y="6502400"/>
            <a:ext cx="3962400" cy="341400"/>
          </a:xfrm>
          <a:prstGeom prst="rect">
            <a:avLst/>
          </a:prstGeom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27" name="Shape 3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8" name="Google Shape;328;g39771a65b44_0_10:notes"/>
          <p:cNvSpPr txBox="1"/>
          <p:nvPr>
            <p:ph idx="1" type="body"/>
          </p:nvPr>
        </p:nvSpPr>
        <p:spPr>
          <a:xfrm>
            <a:off x="914400" y="3251200"/>
            <a:ext cx="7315200" cy="3081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329" name="Google Shape;329;g39771a65b44_0_10:notes"/>
          <p:cNvSpPr/>
          <p:nvPr>
            <p:ph idx="2" type="sldImg"/>
          </p:nvPr>
        </p:nvSpPr>
        <p:spPr>
          <a:xfrm>
            <a:off x="2857500" y="512763"/>
            <a:ext cx="3429000" cy="2567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36" name="Shape 3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" name="Google Shape;337;g8bdfc07f76_0_121:notes"/>
          <p:cNvSpPr txBox="1"/>
          <p:nvPr>
            <p:ph idx="1" type="body"/>
          </p:nvPr>
        </p:nvSpPr>
        <p:spPr>
          <a:xfrm>
            <a:off x="914400" y="3251200"/>
            <a:ext cx="7315200" cy="3081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338" name="Google Shape;338;g8bdfc07f76_0_121:notes"/>
          <p:cNvSpPr/>
          <p:nvPr>
            <p:ph idx="2" type="sldImg"/>
          </p:nvPr>
        </p:nvSpPr>
        <p:spPr>
          <a:xfrm>
            <a:off x="2857500" y="512763"/>
            <a:ext cx="3429000" cy="2567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42" name="Shape 3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3" name="Google Shape;343;g8bdfc07f76_0_128:notes"/>
          <p:cNvSpPr txBox="1"/>
          <p:nvPr>
            <p:ph idx="1" type="body"/>
          </p:nvPr>
        </p:nvSpPr>
        <p:spPr>
          <a:xfrm>
            <a:off x="914400" y="3251200"/>
            <a:ext cx="7315200" cy="3081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344" name="Google Shape;344;g8bdfc07f76_0_128:notes"/>
          <p:cNvSpPr/>
          <p:nvPr>
            <p:ph idx="2" type="sldImg"/>
          </p:nvPr>
        </p:nvSpPr>
        <p:spPr>
          <a:xfrm>
            <a:off x="2857500" y="512763"/>
            <a:ext cx="3429000" cy="2567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49" name="Shape 3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0" name="Google Shape;350;g8bdfc07f76_0_173:notes"/>
          <p:cNvSpPr txBox="1"/>
          <p:nvPr>
            <p:ph idx="1" type="body"/>
          </p:nvPr>
        </p:nvSpPr>
        <p:spPr>
          <a:xfrm>
            <a:off x="914400" y="3251200"/>
            <a:ext cx="7315200" cy="3081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351" name="Google Shape;351;g8bdfc07f76_0_173:notes"/>
          <p:cNvSpPr/>
          <p:nvPr>
            <p:ph idx="2" type="sldImg"/>
          </p:nvPr>
        </p:nvSpPr>
        <p:spPr>
          <a:xfrm>
            <a:off x="2857500" y="512763"/>
            <a:ext cx="3429000" cy="2567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56" name="Shape 3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7" name="Google Shape;357;g8bdfc07f76_0_148:notes"/>
          <p:cNvSpPr txBox="1"/>
          <p:nvPr>
            <p:ph idx="1" type="body"/>
          </p:nvPr>
        </p:nvSpPr>
        <p:spPr>
          <a:xfrm>
            <a:off x="914400" y="3251200"/>
            <a:ext cx="7315200" cy="3081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358" name="Google Shape;358;g8bdfc07f76_0_148:notes"/>
          <p:cNvSpPr/>
          <p:nvPr>
            <p:ph idx="2" type="sldImg"/>
          </p:nvPr>
        </p:nvSpPr>
        <p:spPr>
          <a:xfrm>
            <a:off x="2857500" y="512763"/>
            <a:ext cx="3429000" cy="2567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62" name="Shape 3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3" name="Google Shape;363;g8bdfc07f76_0_158:notes"/>
          <p:cNvSpPr/>
          <p:nvPr>
            <p:ph idx="2" type="sldImg"/>
          </p:nvPr>
        </p:nvSpPr>
        <p:spPr>
          <a:xfrm>
            <a:off x="2857500" y="512763"/>
            <a:ext cx="3429000" cy="2567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364" name="Google Shape;364;g8bdfc07f76_0_158:notes"/>
          <p:cNvSpPr txBox="1"/>
          <p:nvPr>
            <p:ph idx="1" type="body"/>
          </p:nvPr>
        </p:nvSpPr>
        <p:spPr>
          <a:xfrm>
            <a:off x="914400" y="3251200"/>
            <a:ext cx="7315200" cy="3081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365" name="Google Shape;365;g8bdfc07f76_0_158:notes"/>
          <p:cNvSpPr txBox="1"/>
          <p:nvPr>
            <p:ph idx="12" type="sldNum"/>
          </p:nvPr>
        </p:nvSpPr>
        <p:spPr>
          <a:xfrm>
            <a:off x="5180013" y="6502400"/>
            <a:ext cx="3962400" cy="3414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68" name="Shape 3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9" name="Google Shape;369;g8bdfc07f76_0_162:notes"/>
          <p:cNvSpPr/>
          <p:nvPr>
            <p:ph idx="2" type="sldImg"/>
          </p:nvPr>
        </p:nvSpPr>
        <p:spPr>
          <a:xfrm>
            <a:off x="2857500" y="512763"/>
            <a:ext cx="3429000" cy="2567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370" name="Google Shape;370;g8bdfc07f76_0_162:notes"/>
          <p:cNvSpPr txBox="1"/>
          <p:nvPr>
            <p:ph idx="1" type="body"/>
          </p:nvPr>
        </p:nvSpPr>
        <p:spPr>
          <a:xfrm>
            <a:off x="914400" y="3251200"/>
            <a:ext cx="7315200" cy="3081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371" name="Google Shape;371;g8bdfc07f76_0_162:notes"/>
          <p:cNvSpPr txBox="1"/>
          <p:nvPr>
            <p:ph idx="12" type="sldNum"/>
          </p:nvPr>
        </p:nvSpPr>
        <p:spPr>
          <a:xfrm>
            <a:off x="5180013" y="6502400"/>
            <a:ext cx="3962400" cy="3414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74" name="Shape 3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5" name="Google Shape;375;g8bdfc07f76_0_166:notes"/>
          <p:cNvSpPr/>
          <p:nvPr>
            <p:ph idx="2" type="sldImg"/>
          </p:nvPr>
        </p:nvSpPr>
        <p:spPr>
          <a:xfrm>
            <a:off x="2857500" y="512763"/>
            <a:ext cx="3429000" cy="2567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376" name="Google Shape;376;g8bdfc07f76_0_166:notes"/>
          <p:cNvSpPr txBox="1"/>
          <p:nvPr>
            <p:ph idx="1" type="body"/>
          </p:nvPr>
        </p:nvSpPr>
        <p:spPr>
          <a:xfrm>
            <a:off x="914400" y="3251200"/>
            <a:ext cx="7315200" cy="3081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377" name="Google Shape;377;g8bdfc07f76_0_166:notes"/>
          <p:cNvSpPr txBox="1"/>
          <p:nvPr>
            <p:ph idx="12" type="sldNum"/>
          </p:nvPr>
        </p:nvSpPr>
        <p:spPr>
          <a:xfrm>
            <a:off x="5180013" y="6502400"/>
            <a:ext cx="3962400" cy="3414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80" name="Shape 3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1" name="Google Shape;381;p1:notes"/>
          <p:cNvSpPr txBox="1"/>
          <p:nvPr>
            <p:ph idx="2" type="hdr"/>
          </p:nvPr>
        </p:nvSpPr>
        <p:spPr>
          <a:xfrm>
            <a:off x="0" y="0"/>
            <a:ext cx="3962400" cy="3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82" name="Google Shape;382;p1:notes"/>
          <p:cNvSpPr txBox="1"/>
          <p:nvPr>
            <p:ph idx="10" type="dt"/>
          </p:nvPr>
        </p:nvSpPr>
        <p:spPr>
          <a:xfrm>
            <a:off x="5180013" y="0"/>
            <a:ext cx="3962400" cy="3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b="0" i="0" lang="en-US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03.11.2019</a:t>
            </a:r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83" name="Google Shape;383;p1:notes"/>
          <p:cNvSpPr/>
          <p:nvPr>
            <p:ph idx="3" type="sldImg"/>
          </p:nvPr>
        </p:nvSpPr>
        <p:spPr>
          <a:xfrm>
            <a:off x="2290763" y="512763"/>
            <a:ext cx="4562475" cy="2566987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384" name="Google Shape;384;p1:notes"/>
          <p:cNvSpPr txBox="1"/>
          <p:nvPr>
            <p:ph idx="1" type="body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US"/>
              <a:t>#2b5adc, #ffffff, #242424, #2b5adc, #ffffff, #ef5747</a:t>
            </a:r>
            <a:endParaRPr/>
          </a:p>
        </p:txBody>
      </p:sp>
      <p:sp>
        <p:nvSpPr>
          <p:cNvPr id="385" name="Google Shape;385;p1:notes"/>
          <p:cNvSpPr txBox="1"/>
          <p:nvPr>
            <p:ph idx="11" type="ftr"/>
          </p:nvPr>
        </p:nvSpPr>
        <p:spPr>
          <a:xfrm>
            <a:off x="0" y="6502400"/>
            <a:ext cx="3962400" cy="341313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86" name="Google Shape;386;p1:notes"/>
          <p:cNvSpPr txBox="1"/>
          <p:nvPr>
            <p:ph idx="12" type="sldNum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fld id="{00000000-1234-1234-1234-123412341234}" type="slidenum">
              <a:rPr b="0" i="0" lang="en-US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91" name="Shape 3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2" name="Google Shape;392;g8bdfc07f76_0_135:notes"/>
          <p:cNvSpPr txBox="1"/>
          <p:nvPr>
            <p:ph idx="1" type="body"/>
          </p:nvPr>
        </p:nvSpPr>
        <p:spPr>
          <a:xfrm>
            <a:off x="914400" y="3251200"/>
            <a:ext cx="7315200" cy="3081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393" name="Google Shape;393;g8bdfc07f76_0_135:notes"/>
          <p:cNvSpPr/>
          <p:nvPr>
            <p:ph idx="2" type="sldImg"/>
          </p:nvPr>
        </p:nvSpPr>
        <p:spPr>
          <a:xfrm>
            <a:off x="2857500" y="512763"/>
            <a:ext cx="3429000" cy="2567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00" name="Shape 4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1" name="Google Shape;401;g8663a8a6c0_0_0:notes"/>
          <p:cNvSpPr txBox="1"/>
          <p:nvPr>
            <p:ph idx="1" type="body"/>
          </p:nvPr>
        </p:nvSpPr>
        <p:spPr>
          <a:xfrm>
            <a:off x="914400" y="3251200"/>
            <a:ext cx="7315200" cy="3081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402" name="Google Shape;402;g8663a8a6c0_0_0:notes"/>
          <p:cNvSpPr/>
          <p:nvPr>
            <p:ph idx="2" type="sldImg"/>
          </p:nvPr>
        </p:nvSpPr>
        <p:spPr>
          <a:xfrm>
            <a:off x="2857500" y="512763"/>
            <a:ext cx="3429000" cy="2567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06" name="Shape 4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7" name="Google Shape;407;g8663a8a6c0_0_57:notes"/>
          <p:cNvSpPr txBox="1"/>
          <p:nvPr>
            <p:ph idx="1" type="body"/>
          </p:nvPr>
        </p:nvSpPr>
        <p:spPr>
          <a:xfrm>
            <a:off x="914400" y="3251200"/>
            <a:ext cx="7315200" cy="3081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408" name="Google Shape;408;g8663a8a6c0_0_57:notes"/>
          <p:cNvSpPr/>
          <p:nvPr>
            <p:ph idx="2" type="sldImg"/>
          </p:nvPr>
        </p:nvSpPr>
        <p:spPr>
          <a:xfrm>
            <a:off x="2857500" y="512763"/>
            <a:ext cx="3429000" cy="2567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12" name="Shape 4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3" name="Google Shape;413;g8663a8a6c0_0_6:notes"/>
          <p:cNvSpPr/>
          <p:nvPr>
            <p:ph idx="2" type="sldImg"/>
          </p:nvPr>
        </p:nvSpPr>
        <p:spPr>
          <a:xfrm>
            <a:off x="2857500" y="512763"/>
            <a:ext cx="3429000" cy="2567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14" name="Google Shape;414;g8663a8a6c0_0_6:notes"/>
          <p:cNvSpPr txBox="1"/>
          <p:nvPr>
            <p:ph idx="1" type="body"/>
          </p:nvPr>
        </p:nvSpPr>
        <p:spPr>
          <a:xfrm>
            <a:off x="914400" y="3251200"/>
            <a:ext cx="7315200" cy="3081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415" name="Google Shape;415;g8663a8a6c0_0_6:notes"/>
          <p:cNvSpPr txBox="1"/>
          <p:nvPr>
            <p:ph idx="12" type="sldNum"/>
          </p:nvPr>
        </p:nvSpPr>
        <p:spPr>
          <a:xfrm>
            <a:off x="5180013" y="6502400"/>
            <a:ext cx="3962400" cy="3414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19" name="Shape 4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0" name="Google Shape;420;g8663a8a6c0_0_10:notes"/>
          <p:cNvSpPr/>
          <p:nvPr>
            <p:ph idx="2" type="sldImg"/>
          </p:nvPr>
        </p:nvSpPr>
        <p:spPr>
          <a:xfrm>
            <a:off x="2857500" y="512763"/>
            <a:ext cx="3429000" cy="2567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21" name="Google Shape;421;g8663a8a6c0_0_10:notes"/>
          <p:cNvSpPr txBox="1"/>
          <p:nvPr>
            <p:ph idx="1" type="body"/>
          </p:nvPr>
        </p:nvSpPr>
        <p:spPr>
          <a:xfrm>
            <a:off x="914400" y="3251200"/>
            <a:ext cx="7315200" cy="3081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422" name="Google Shape;422;g8663a8a6c0_0_10:notes"/>
          <p:cNvSpPr txBox="1"/>
          <p:nvPr>
            <p:ph idx="12" type="sldNum"/>
          </p:nvPr>
        </p:nvSpPr>
        <p:spPr>
          <a:xfrm>
            <a:off x="5180013" y="6502400"/>
            <a:ext cx="3962400" cy="3414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26" name="Shape 4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7" name="Google Shape;427;g8663a8a6c0_0_26:notes"/>
          <p:cNvSpPr/>
          <p:nvPr>
            <p:ph idx="2" type="sldImg"/>
          </p:nvPr>
        </p:nvSpPr>
        <p:spPr>
          <a:xfrm>
            <a:off x="2857500" y="512763"/>
            <a:ext cx="3429000" cy="2567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28" name="Google Shape;428;g8663a8a6c0_0_26:notes"/>
          <p:cNvSpPr txBox="1"/>
          <p:nvPr>
            <p:ph idx="1" type="body"/>
          </p:nvPr>
        </p:nvSpPr>
        <p:spPr>
          <a:xfrm>
            <a:off x="914400" y="3251200"/>
            <a:ext cx="7315200" cy="3081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429" name="Google Shape;429;g8663a8a6c0_0_26:notes"/>
          <p:cNvSpPr txBox="1"/>
          <p:nvPr>
            <p:ph idx="12" type="sldNum"/>
          </p:nvPr>
        </p:nvSpPr>
        <p:spPr>
          <a:xfrm>
            <a:off x="5180013" y="6502400"/>
            <a:ext cx="3962400" cy="3414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33" name="Shape 4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4" name="Google Shape;434;g8663a8a6c0_0_30:notes"/>
          <p:cNvSpPr/>
          <p:nvPr>
            <p:ph idx="2" type="sldImg"/>
          </p:nvPr>
        </p:nvSpPr>
        <p:spPr>
          <a:xfrm>
            <a:off x="2857500" y="512763"/>
            <a:ext cx="3429000" cy="2567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35" name="Google Shape;435;g8663a8a6c0_0_30:notes"/>
          <p:cNvSpPr txBox="1"/>
          <p:nvPr>
            <p:ph idx="1" type="body"/>
          </p:nvPr>
        </p:nvSpPr>
        <p:spPr>
          <a:xfrm>
            <a:off x="914400" y="3251200"/>
            <a:ext cx="7315200" cy="3081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436" name="Google Shape;436;g8663a8a6c0_0_30:notes"/>
          <p:cNvSpPr txBox="1"/>
          <p:nvPr>
            <p:ph idx="12" type="sldNum"/>
          </p:nvPr>
        </p:nvSpPr>
        <p:spPr>
          <a:xfrm>
            <a:off x="5180013" y="6502400"/>
            <a:ext cx="3962400" cy="3414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40" name="Shape 4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1" name="Google Shape;441;g8663a8a6c0_0_38:notes"/>
          <p:cNvSpPr/>
          <p:nvPr>
            <p:ph idx="2" type="sldImg"/>
          </p:nvPr>
        </p:nvSpPr>
        <p:spPr>
          <a:xfrm>
            <a:off x="2857500" y="512763"/>
            <a:ext cx="3429000" cy="2567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42" name="Google Shape;442;g8663a8a6c0_0_38:notes"/>
          <p:cNvSpPr txBox="1"/>
          <p:nvPr>
            <p:ph idx="1" type="body"/>
          </p:nvPr>
        </p:nvSpPr>
        <p:spPr>
          <a:xfrm>
            <a:off x="914400" y="3251200"/>
            <a:ext cx="7315200" cy="3081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443" name="Google Shape;443;g8663a8a6c0_0_38:notes"/>
          <p:cNvSpPr txBox="1"/>
          <p:nvPr>
            <p:ph idx="12" type="sldNum"/>
          </p:nvPr>
        </p:nvSpPr>
        <p:spPr>
          <a:xfrm>
            <a:off x="5180013" y="6502400"/>
            <a:ext cx="3962400" cy="3414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48" name="Shape 4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9" name="Google Shape;449;g8663a8a6c0_0_42:notes"/>
          <p:cNvSpPr/>
          <p:nvPr>
            <p:ph idx="2" type="sldImg"/>
          </p:nvPr>
        </p:nvSpPr>
        <p:spPr>
          <a:xfrm>
            <a:off x="2857500" y="512763"/>
            <a:ext cx="3429000" cy="2567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50" name="Google Shape;450;g8663a8a6c0_0_42:notes"/>
          <p:cNvSpPr txBox="1"/>
          <p:nvPr>
            <p:ph idx="1" type="body"/>
          </p:nvPr>
        </p:nvSpPr>
        <p:spPr>
          <a:xfrm>
            <a:off x="914400" y="3251200"/>
            <a:ext cx="7315200" cy="3081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451" name="Google Shape;451;g8663a8a6c0_0_42:notes"/>
          <p:cNvSpPr txBox="1"/>
          <p:nvPr>
            <p:ph idx="12" type="sldNum"/>
          </p:nvPr>
        </p:nvSpPr>
        <p:spPr>
          <a:xfrm>
            <a:off x="5180013" y="6502400"/>
            <a:ext cx="3962400" cy="3414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55" name="Shape 4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6" name="Google Shape;456;g8663a8a6c0_0_51:notes"/>
          <p:cNvSpPr/>
          <p:nvPr>
            <p:ph idx="2" type="sldImg"/>
          </p:nvPr>
        </p:nvSpPr>
        <p:spPr>
          <a:xfrm>
            <a:off x="2857500" y="512763"/>
            <a:ext cx="3429000" cy="2567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57" name="Google Shape;457;g8663a8a6c0_0_51:notes"/>
          <p:cNvSpPr txBox="1"/>
          <p:nvPr>
            <p:ph idx="1" type="body"/>
          </p:nvPr>
        </p:nvSpPr>
        <p:spPr>
          <a:xfrm>
            <a:off x="914400" y="3251200"/>
            <a:ext cx="7315200" cy="3081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458" name="Google Shape;458;g8663a8a6c0_0_51:notes"/>
          <p:cNvSpPr txBox="1"/>
          <p:nvPr>
            <p:ph idx="12" type="sldNum"/>
          </p:nvPr>
        </p:nvSpPr>
        <p:spPr>
          <a:xfrm>
            <a:off x="5180013" y="6502400"/>
            <a:ext cx="3962400" cy="3414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62" name="Shape 4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3" name="Google Shape;463;g8663a8a6c0_0_14:notes"/>
          <p:cNvSpPr txBox="1"/>
          <p:nvPr>
            <p:ph idx="1" type="body"/>
          </p:nvPr>
        </p:nvSpPr>
        <p:spPr>
          <a:xfrm>
            <a:off x="914400" y="3251200"/>
            <a:ext cx="7315200" cy="3081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464" name="Google Shape;464;g8663a8a6c0_0_14:notes"/>
          <p:cNvSpPr/>
          <p:nvPr>
            <p:ph idx="2" type="sldImg"/>
          </p:nvPr>
        </p:nvSpPr>
        <p:spPr>
          <a:xfrm>
            <a:off x="2857500" y="512763"/>
            <a:ext cx="3429000" cy="2567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15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16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7" name="Google Shape;17;p16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8" name="Google Shape;18;p16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19" name="Shape 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Google Shape;20;p17"/>
          <p:cNvSpPr txBox="1"/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1" name="Google Shape;21;p17"/>
          <p:cNvSpPr txBox="1"/>
          <p:nvPr>
            <p:ph idx="1" type="subTitle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ctr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rgbClr val="888888"/>
              </a:buClr>
              <a:buSzPts val="3200"/>
              <a:buNone/>
              <a:defRPr>
                <a:solidFill>
                  <a:srgbClr val="888888"/>
                </a:solidFill>
              </a:defRPr>
            </a:lvl1pPr>
            <a:lvl2pPr lvl="1" algn="ctr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rgbClr val="888888"/>
              </a:buClr>
              <a:buSzPts val="2800"/>
              <a:buNone/>
              <a:defRPr>
                <a:solidFill>
                  <a:srgbClr val="888888"/>
                </a:solidFill>
              </a:defRPr>
            </a:lvl2pPr>
            <a:lvl3pPr lvl="2" algn="ctr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>
                <a:solidFill>
                  <a:srgbClr val="888888"/>
                </a:solidFill>
              </a:defRPr>
            </a:lvl3pPr>
            <a:lvl4pPr lvl="3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4pPr>
            <a:lvl5pPr lvl="4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5pPr>
            <a:lvl6pPr lvl="5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6pPr>
            <a:lvl7pPr lvl="6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7pPr>
            <a:lvl8pPr lvl="7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8pPr>
            <a:lvl9pPr lvl="8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22" name="Google Shape;22;p17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3" name="Google Shape;23;p17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4" name="Google Shape;24;p17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Content" type="obj">
  <p:cSld name="OBJECT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18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7" name="Google Shape;27;p18"/>
          <p:cNvSpPr txBox="1"/>
          <p:nvPr>
            <p:ph idx="1" type="body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indent="-3429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indent="-342900" lvl="4" marL="22860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indent="-342900" lvl="5" marL="2743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28" name="Google Shape;28;p18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9" name="Google Shape;29;p18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0" name="Google Shape;30;p18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31" name="Shape 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Google Shape;32;p19"/>
          <p:cNvSpPr txBox="1"/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Calibri"/>
              <a:buNone/>
              <a:defRPr b="1" sz="4000" cap="none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3" name="Google Shape;33;p19"/>
          <p:cNvSpPr txBox="1"/>
          <p:nvPr>
            <p:ph idx="1" type="body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1pPr>
            <a:lvl2pPr indent="-228600" lvl="1" marL="914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2pPr>
            <a:lvl3pPr indent="-228600" lvl="2" marL="1371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3pPr>
            <a:lvl4pPr indent="-228600" lvl="3" marL="18288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4pPr>
            <a:lvl5pPr indent="-228600" lvl="4" marL="22860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5pPr>
            <a:lvl6pPr indent="-228600" lvl="5" marL="27432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6pPr>
            <a:lvl7pPr indent="-228600" lvl="6" marL="32004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7pPr>
            <a:lvl8pPr indent="-228600" lvl="7" marL="36576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8pPr>
            <a:lvl9pPr indent="-228600" lvl="8" marL="41148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34" name="Google Shape;34;p19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5" name="Google Shape;35;p19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6" name="Google Shape;36;p19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wo Content" type="twoObj">
  <p:cSld name="TWO_OBJECTS">
    <p:spTree>
      <p:nvGrpSpPr>
        <p:cNvPr id="37" name="Shape 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Google Shape;38;p20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9" name="Google Shape;39;p20"/>
          <p:cNvSpPr txBox="1"/>
          <p:nvPr>
            <p:ph idx="1" type="body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1pPr>
            <a:lvl2pPr indent="-381000" lvl="1" marL="9144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–"/>
              <a:defRPr sz="2400"/>
            </a:lvl2pPr>
            <a:lvl3pPr indent="-355600" lvl="2" marL="1371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3pPr>
            <a:lvl4pPr indent="-342900" lvl="3" marL="1828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 sz="1800"/>
            </a:lvl4pPr>
            <a:lvl5pPr indent="-342900" lvl="4" marL="22860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 sz="1800"/>
            </a:lvl5pPr>
            <a:lvl6pPr indent="-342900" lvl="5" marL="2743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6pPr>
            <a:lvl7pPr indent="-342900" lvl="6" marL="3200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7pPr>
            <a:lvl8pPr indent="-342900" lvl="7" marL="3657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8pPr>
            <a:lvl9pPr indent="-342900" lvl="8" marL="4114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9pPr>
          </a:lstStyle>
          <a:p/>
        </p:txBody>
      </p:sp>
      <p:sp>
        <p:nvSpPr>
          <p:cNvPr id="40" name="Google Shape;40;p20"/>
          <p:cNvSpPr txBox="1"/>
          <p:nvPr>
            <p:ph idx="2" type="body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1pPr>
            <a:lvl2pPr indent="-381000" lvl="1" marL="9144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–"/>
              <a:defRPr sz="2400"/>
            </a:lvl2pPr>
            <a:lvl3pPr indent="-355600" lvl="2" marL="1371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3pPr>
            <a:lvl4pPr indent="-342900" lvl="3" marL="1828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 sz="1800"/>
            </a:lvl4pPr>
            <a:lvl5pPr indent="-342900" lvl="4" marL="22860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 sz="1800"/>
            </a:lvl5pPr>
            <a:lvl6pPr indent="-342900" lvl="5" marL="2743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6pPr>
            <a:lvl7pPr indent="-342900" lvl="6" marL="3200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7pPr>
            <a:lvl8pPr indent="-342900" lvl="7" marL="3657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8pPr>
            <a:lvl9pPr indent="-342900" lvl="8" marL="4114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9pPr>
          </a:lstStyle>
          <a:p/>
        </p:txBody>
      </p:sp>
      <p:sp>
        <p:nvSpPr>
          <p:cNvPr id="41" name="Google Shape;41;p20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2" name="Google Shape;42;p20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3" name="Google Shape;43;p20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mparison" type="twoTxTwoObj">
  <p:cSld name="TWO_OBJECTS_WITH_TEXT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21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6" name="Google Shape;46;p21"/>
          <p:cNvSpPr txBox="1"/>
          <p:nvPr>
            <p:ph idx="1" type="body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47" name="Google Shape;47;p21"/>
          <p:cNvSpPr txBox="1"/>
          <p:nvPr>
            <p:ph idx="2" type="body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81000" lvl="0" marL="4572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indent="-355600" lvl="1" marL="9144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2pPr>
            <a:lvl3pPr indent="-3429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indent="-330200" lvl="3" marL="18288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–"/>
              <a:defRPr sz="1600"/>
            </a:lvl4pPr>
            <a:lvl5pPr indent="-330200" lvl="4" marL="22860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»"/>
              <a:defRPr sz="1600"/>
            </a:lvl5pPr>
            <a:lvl6pPr indent="-330200" lvl="5" marL="2743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6pPr>
            <a:lvl7pPr indent="-330200" lvl="6" marL="32004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7pPr>
            <a:lvl8pPr indent="-330200" lvl="7" marL="3657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8pPr>
            <a:lvl9pPr indent="-330200" lvl="8" marL="41148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9pPr>
          </a:lstStyle>
          <a:p/>
        </p:txBody>
      </p:sp>
      <p:sp>
        <p:nvSpPr>
          <p:cNvPr id="48" name="Google Shape;48;p21"/>
          <p:cNvSpPr txBox="1"/>
          <p:nvPr>
            <p:ph idx="3" type="body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49" name="Google Shape;49;p21"/>
          <p:cNvSpPr txBox="1"/>
          <p:nvPr>
            <p:ph idx="4" type="body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81000" lvl="0" marL="4572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indent="-355600" lvl="1" marL="9144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2pPr>
            <a:lvl3pPr indent="-3429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indent="-330200" lvl="3" marL="18288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–"/>
              <a:defRPr sz="1600"/>
            </a:lvl4pPr>
            <a:lvl5pPr indent="-330200" lvl="4" marL="22860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»"/>
              <a:defRPr sz="1600"/>
            </a:lvl5pPr>
            <a:lvl6pPr indent="-330200" lvl="5" marL="2743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6pPr>
            <a:lvl7pPr indent="-330200" lvl="6" marL="32004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7pPr>
            <a:lvl8pPr indent="-330200" lvl="7" marL="3657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8pPr>
            <a:lvl9pPr indent="-330200" lvl="8" marL="41148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9pPr>
          </a:lstStyle>
          <a:p/>
        </p:txBody>
      </p:sp>
      <p:sp>
        <p:nvSpPr>
          <p:cNvPr id="50" name="Google Shape;50;p21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1" name="Google Shape;51;p21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2" name="Google Shape;52;p21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22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5" name="Google Shape;55;p22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6" name="Google Shape;56;p22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7" name="Google Shape;57;p22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ntent with Caption" type="objTx">
  <p:cSld name="OBJECT_WITH_CAPTION_TEXT">
    <p:spTree>
      <p:nvGrpSpPr>
        <p:cNvPr id="58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p23"/>
          <p:cNvSpPr txBox="1"/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  <a:defRPr b="1" sz="20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0" name="Google Shape;60;p23"/>
          <p:cNvSpPr txBox="1"/>
          <p:nvPr>
            <p:ph idx="1" type="body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31800" lvl="0" marL="457200" algn="l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indent="-406400" lvl="1" marL="91440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–"/>
              <a:defRPr sz="2800"/>
            </a:lvl2pPr>
            <a:lvl3pPr indent="-381000" lvl="2" marL="13716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indent="-355600" lvl="3" marL="18288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4pPr>
            <a:lvl5pPr indent="-355600" lvl="4" marL="22860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»"/>
              <a:defRPr sz="2000"/>
            </a:lvl5pPr>
            <a:lvl6pPr indent="-355600" lvl="5" marL="27432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indent="-355600" lvl="6" marL="32004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indent="-355600" lvl="7" marL="3657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indent="-355600" lvl="8" marL="41148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/>
        </p:txBody>
      </p:sp>
      <p:sp>
        <p:nvSpPr>
          <p:cNvPr id="61" name="Google Shape;61;p23"/>
          <p:cNvSpPr txBox="1"/>
          <p:nvPr>
            <p:ph idx="2" type="body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1pPr>
            <a:lvl2pPr indent="-228600" lvl="1" marL="914400" algn="l">
              <a:lnSpc>
                <a:spcPct val="100000"/>
              </a:lnSpc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2pPr>
            <a:lvl3pPr indent="-228600" lvl="2" marL="137160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3pPr>
            <a:lvl4pPr indent="-228600" lvl="3" marL="18288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4pPr>
            <a:lvl5pPr indent="-228600" lvl="4" marL="22860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5pPr>
            <a:lvl6pPr indent="-228600" lvl="5" marL="27432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6pPr>
            <a:lvl7pPr indent="-228600" lvl="6" marL="32004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7pPr>
            <a:lvl8pPr indent="-228600" lvl="7" marL="36576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8pPr>
            <a:lvl9pPr indent="-228600" lvl="8" marL="41148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9pPr>
          </a:lstStyle>
          <a:p/>
        </p:txBody>
      </p:sp>
      <p:sp>
        <p:nvSpPr>
          <p:cNvPr id="62" name="Google Shape;62;p23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3" name="Google Shape;63;p23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4" name="Google Shape;64;p23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Picture with Caption" type="picTx">
  <p:cSld name="PICTURE_WITH_CAPTION_TEXT">
    <p:spTree>
      <p:nvGrpSpPr>
        <p:cNvPr id="65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p24"/>
          <p:cNvSpPr txBox="1"/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  <a:defRPr b="1" sz="20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7" name="Google Shape;67;p24"/>
          <p:cNvSpPr/>
          <p:nvPr>
            <p:ph idx="2" type="pic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  <a:noFill/>
          <a:ln>
            <a:noFill/>
          </a:ln>
        </p:spPr>
      </p:sp>
      <p:sp>
        <p:nvSpPr>
          <p:cNvPr id="68" name="Google Shape;68;p24"/>
          <p:cNvSpPr txBox="1"/>
          <p:nvPr>
            <p:ph idx="1" type="body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1pPr>
            <a:lvl2pPr indent="-228600" lvl="1" marL="914400" algn="l">
              <a:lnSpc>
                <a:spcPct val="100000"/>
              </a:lnSpc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2pPr>
            <a:lvl3pPr indent="-228600" lvl="2" marL="137160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3pPr>
            <a:lvl4pPr indent="-228600" lvl="3" marL="18288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4pPr>
            <a:lvl5pPr indent="-228600" lvl="4" marL="22860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5pPr>
            <a:lvl6pPr indent="-228600" lvl="5" marL="27432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6pPr>
            <a:lvl7pPr indent="-228600" lvl="6" marL="32004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7pPr>
            <a:lvl8pPr indent="-228600" lvl="7" marL="36576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8pPr>
            <a:lvl9pPr indent="-228600" lvl="8" marL="41148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9pPr>
          </a:lstStyle>
          <a:p/>
        </p:txBody>
      </p:sp>
      <p:sp>
        <p:nvSpPr>
          <p:cNvPr id="69" name="Google Shape;69;p24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0" name="Google Shape;70;p24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1" name="Google Shape;71;p24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Vertical Text" type="vertTx">
  <p:cSld name="VERTICAL_TEXT">
    <p:spTree>
      <p:nvGrpSpPr>
        <p:cNvPr id="72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p25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4" name="Google Shape;74;p25"/>
          <p:cNvSpPr txBox="1"/>
          <p:nvPr>
            <p:ph idx="1" type="body"/>
          </p:nvPr>
        </p:nvSpPr>
        <p:spPr>
          <a:xfrm rot="5400000">
            <a:off x="2309018" y="-251619"/>
            <a:ext cx="4525963" cy="8229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indent="-3429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indent="-342900" lvl="4" marL="22860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indent="-342900" lvl="5" marL="2743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5" name="Google Shape;75;p25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6" name="Google Shape;76;p25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7" name="Google Shape;77;p25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Vertical Title and Text" type="vertTitleAndTx">
  <p:cSld name="VERTICAL_TITLE_AND_VERTICAL_TEXT">
    <p:spTree>
      <p:nvGrpSpPr>
        <p:cNvPr id="78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p26"/>
          <p:cNvSpPr txBox="1"/>
          <p:nvPr>
            <p:ph type="title"/>
          </p:nvPr>
        </p:nvSpPr>
        <p:spPr>
          <a:xfrm rot="5400000">
            <a:off x="4732337" y="2171700"/>
            <a:ext cx="5851525" cy="2057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0" name="Google Shape;80;p26"/>
          <p:cNvSpPr txBox="1"/>
          <p:nvPr>
            <p:ph idx="1" type="body"/>
          </p:nvPr>
        </p:nvSpPr>
        <p:spPr>
          <a:xfrm rot="5400000">
            <a:off x="541338" y="190501"/>
            <a:ext cx="5851525" cy="6019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indent="-3429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indent="-342900" lvl="4" marL="22860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indent="-342900" lvl="5" marL="2743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81" name="Google Shape;81;p26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2" name="Google Shape;82;p26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3" name="Google Shape;83;p26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2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15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1" name="Google Shape;11;p15"/>
          <p:cNvSpPr txBox="1"/>
          <p:nvPr>
            <p:ph idx="1" type="body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31800" lvl="0" marL="457200" marR="0" rtl="0" algn="l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406400" lvl="1" marL="914400" marR="0" rtl="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81000" lvl="2" marL="1371600" marR="0" rtl="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55600" lvl="3" marL="18288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55600" lvl="4" marL="22860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55600" lvl="5" marL="27432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55600" lvl="6" marL="32004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55600" lvl="7" marL="36576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55600" lvl="8" marL="41148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2" name="Google Shape;12;p15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3" name="Google Shape;13;p15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4" name="Google Shape;14;p15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7.jpg"/><Relationship Id="rId4" Type="http://schemas.openxmlformats.org/officeDocument/2006/relationships/image" Target="../media/image23.jp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14.jp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5.jp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4.jpg"/><Relationship Id="rId4" Type="http://schemas.openxmlformats.org/officeDocument/2006/relationships/image" Target="../media/image6.jp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15.jpg"/><Relationship Id="rId4" Type="http://schemas.openxmlformats.org/officeDocument/2006/relationships/image" Target="../media/image10.jp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11.jpg"/><Relationship Id="rId4" Type="http://schemas.openxmlformats.org/officeDocument/2006/relationships/image" Target="../media/image13.jp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11.jpg"/><Relationship Id="rId4" Type="http://schemas.openxmlformats.org/officeDocument/2006/relationships/image" Target="../media/image9.jp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2.jpg"/><Relationship Id="rId4" Type="http://schemas.openxmlformats.org/officeDocument/2006/relationships/image" Target="../media/image8.jpg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16.jpg"/><Relationship Id="rId4" Type="http://schemas.openxmlformats.org/officeDocument/2006/relationships/image" Target="../media/image12.jpg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1.png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5.xml"/><Relationship Id="rId3" Type="http://schemas.openxmlformats.org/officeDocument/2006/relationships/image" Target="../media/image20.png"/></Relationships>
</file>

<file path=ppt/slides/_rels/slide1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6.xml"/><Relationship Id="rId3" Type="http://schemas.openxmlformats.org/officeDocument/2006/relationships/image" Target="../media/image18.png"/></Relationships>
</file>

<file path=ppt/slides/_rels/slide1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7.xml"/><Relationship Id="rId3" Type="http://schemas.openxmlformats.org/officeDocument/2006/relationships/image" Target="../media/image22.png"/></Relationships>
</file>

<file path=ppt/slides/_rels/slide1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8.xml"/><Relationship Id="rId3" Type="http://schemas.openxmlformats.org/officeDocument/2006/relationships/image" Target="../media/image40.png"/><Relationship Id="rId4" Type="http://schemas.openxmlformats.org/officeDocument/2006/relationships/image" Target="../media/image41.png"/><Relationship Id="rId5" Type="http://schemas.openxmlformats.org/officeDocument/2006/relationships/image" Target="../media/image42.png"/></Relationships>
</file>

<file path=ppt/slides/_rels/slide1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9.xml"/></Relationships>
</file>

<file path=ppt/slides/_rels/slide2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0.xml"/><Relationship Id="rId3" Type="http://schemas.openxmlformats.org/officeDocument/2006/relationships/image" Target="../media/image44.png"/></Relationships>
</file>

<file path=ppt/slides/_rels/slide2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1.xml"/><Relationship Id="rId3" Type="http://schemas.openxmlformats.org/officeDocument/2006/relationships/image" Target="../media/image21.png"/></Relationships>
</file>

<file path=ppt/slides/_rels/slide2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2.xml"/></Relationships>
</file>

<file path=ppt/slides/_rels/slide2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3.xml"/><Relationship Id="rId3" Type="http://schemas.openxmlformats.org/officeDocument/2006/relationships/image" Target="../media/image27.png"/></Relationships>
</file>

<file path=ppt/slides/_rels/slide2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4.xml"/><Relationship Id="rId3" Type="http://schemas.openxmlformats.org/officeDocument/2006/relationships/image" Target="../media/image26.png"/></Relationships>
</file>

<file path=ppt/slides/_rels/slide2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5.xml"/><Relationship Id="rId3" Type="http://schemas.openxmlformats.org/officeDocument/2006/relationships/image" Target="../media/image24.png"/></Relationships>
</file>

<file path=ppt/slides/_rels/slide2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6.xml"/><Relationship Id="rId3" Type="http://schemas.openxmlformats.org/officeDocument/2006/relationships/image" Target="../media/image43.png"/><Relationship Id="rId4" Type="http://schemas.openxmlformats.org/officeDocument/2006/relationships/image" Target="../media/image17.png"/></Relationships>
</file>

<file path=ppt/slides/_rels/slide2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7.xml"/><Relationship Id="rId3" Type="http://schemas.openxmlformats.org/officeDocument/2006/relationships/image" Target="../media/image27.png"/><Relationship Id="rId4" Type="http://schemas.openxmlformats.org/officeDocument/2006/relationships/image" Target="../media/image17.png"/><Relationship Id="rId5" Type="http://schemas.openxmlformats.org/officeDocument/2006/relationships/image" Target="../media/image24.png"/></Relationships>
</file>

<file path=ppt/slides/_rels/slide2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8.xml"/></Relationships>
</file>

<file path=ppt/slides/_rels/slide2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9.xml"/><Relationship Id="rId3" Type="http://schemas.openxmlformats.org/officeDocument/2006/relationships/image" Target="../media/image16.jpg"/></Relationships>
</file>

<file path=ppt/slides/_rels/slide3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0.xml"/><Relationship Id="rId3" Type="http://schemas.openxmlformats.org/officeDocument/2006/relationships/hyperlink" Target="http://www.youtube.com/watch?v=0PNWJsr7hOU" TargetMode="External"/><Relationship Id="rId4" Type="http://schemas.openxmlformats.org/officeDocument/2006/relationships/image" Target="../media/image19.jpg"/></Relationships>
</file>

<file path=ppt/slides/_rels/slide3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1.xml"/><Relationship Id="rId3" Type="http://schemas.openxmlformats.org/officeDocument/2006/relationships/image" Target="../media/image25.png"/></Relationships>
</file>

<file path=ppt/slides/_rels/slide3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2.xml"/><Relationship Id="rId3" Type="http://schemas.openxmlformats.org/officeDocument/2006/relationships/image" Target="../media/image30.png"/></Relationships>
</file>

<file path=ppt/slides/_rels/slide3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3.xml"/><Relationship Id="rId3" Type="http://schemas.openxmlformats.org/officeDocument/2006/relationships/image" Target="../media/image37.png"/></Relationships>
</file>

<file path=ppt/slides/_rels/slide3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4.xml"/><Relationship Id="rId3" Type="http://schemas.openxmlformats.org/officeDocument/2006/relationships/image" Target="../media/image34.png"/></Relationships>
</file>

<file path=ppt/slides/_rels/slide3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5.xml"/><Relationship Id="rId3" Type="http://schemas.openxmlformats.org/officeDocument/2006/relationships/image" Target="../media/image39.png"/></Relationships>
</file>

<file path=ppt/slides/_rels/slide3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6.xml"/><Relationship Id="rId3" Type="http://schemas.openxmlformats.org/officeDocument/2006/relationships/image" Target="../media/image33.png"/></Relationships>
</file>

<file path=ppt/slides/_rels/slide3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7.xml"/><Relationship Id="rId3" Type="http://schemas.openxmlformats.org/officeDocument/2006/relationships/image" Target="../media/image28.jpg"/></Relationships>
</file>

<file path=ppt/slides/_rels/slide3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8.xml"/><Relationship Id="rId3" Type="http://schemas.openxmlformats.org/officeDocument/2006/relationships/image" Target="../media/image1.png"/></Relationships>
</file>

<file path=ppt/slides/_rels/slide3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9.xml"/></Relationships>
</file>

<file path=ppt/slides/_rels/slide4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0.xml"/></Relationships>
</file>

<file path=ppt/slides/_rels/slide4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1.xml"/><Relationship Id="rId3" Type="http://schemas.openxmlformats.org/officeDocument/2006/relationships/image" Target="../media/image29.jpg"/></Relationships>
</file>

<file path=ppt/slides/_rels/slide4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2.xml"/><Relationship Id="rId3" Type="http://schemas.openxmlformats.org/officeDocument/2006/relationships/image" Target="../media/image35.jpg"/></Relationships>
</file>

<file path=ppt/slides/_rels/slide4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3.xml"/><Relationship Id="rId3" Type="http://schemas.openxmlformats.org/officeDocument/2006/relationships/image" Target="../media/image32.jpg"/></Relationships>
</file>

<file path=ppt/slides/_rels/slide4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4.xml"/><Relationship Id="rId3" Type="http://schemas.openxmlformats.org/officeDocument/2006/relationships/image" Target="../media/image31.jpg"/></Relationships>
</file>

<file path=ppt/slides/_rels/slide4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5.xml"/><Relationship Id="rId3" Type="http://schemas.openxmlformats.org/officeDocument/2006/relationships/image" Target="../media/image45.jpg"/><Relationship Id="rId4" Type="http://schemas.openxmlformats.org/officeDocument/2006/relationships/image" Target="../media/image36.jpg"/></Relationships>
</file>

<file path=ppt/slides/_rels/slide4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6.xml"/><Relationship Id="rId3" Type="http://schemas.openxmlformats.org/officeDocument/2006/relationships/image" Target="../media/image46.jpg"/></Relationships>
</file>

<file path=ppt/slides/_rels/slide4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7.xml"/><Relationship Id="rId3" Type="http://schemas.openxmlformats.org/officeDocument/2006/relationships/image" Target="../media/image38.jpg"/></Relationships>
</file>

<file path=ppt/slides/_rels/slide4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8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2B5ADC"/>
        </a:solidFill>
      </p:bgPr>
    </p:bg>
    <p:spTree>
      <p:nvGrpSpPr>
        <p:cNvPr id="87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Google Shape;88;p2"/>
          <p:cNvSpPr/>
          <p:nvPr/>
        </p:nvSpPr>
        <p:spPr>
          <a:xfrm rot="-5400000">
            <a:off x="9408956" y="578677"/>
            <a:ext cx="299367" cy="19117278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9" name="Google Shape;89;p2"/>
          <p:cNvSpPr/>
          <p:nvPr/>
        </p:nvSpPr>
        <p:spPr>
          <a:xfrm rot="-5400000">
            <a:off x="1088903" y="8898730"/>
            <a:ext cx="299367" cy="2477174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90" name="Google Shape;90;p2"/>
          <p:cNvGrpSpPr/>
          <p:nvPr/>
        </p:nvGrpSpPr>
        <p:grpSpPr>
          <a:xfrm>
            <a:off x="945300" y="945275"/>
            <a:ext cx="15503469" cy="3725242"/>
            <a:chOff x="0" y="0"/>
            <a:chExt cx="21640800" cy="9500744"/>
          </a:xfrm>
        </p:grpSpPr>
        <p:pic>
          <p:nvPicPr>
            <p:cNvPr id="91" name="Google Shape;91;p2"/>
            <p:cNvPicPr preferRelativeResize="0"/>
            <p:nvPr/>
          </p:nvPicPr>
          <p:blipFill rotWithShape="1">
            <a:blip r:embed="rId3">
              <a:alphaModFix/>
            </a:blip>
            <a:srcRect b="0" l="0" r="0" t="0"/>
            <a:stretch/>
          </p:blipFill>
          <p:spPr>
            <a:xfrm rot="8332168">
              <a:off x="19237838" y="61377"/>
              <a:ext cx="1463915" cy="3404453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92" name="Google Shape;92;p2"/>
            <p:cNvPicPr preferRelativeResize="0"/>
            <p:nvPr/>
          </p:nvPicPr>
          <p:blipFill rotWithShape="1">
            <a:blip r:embed="rId3">
              <a:alphaModFix/>
            </a:blip>
            <a:srcRect b="0" l="0" r="0" t="0"/>
            <a:stretch/>
          </p:blipFill>
          <p:spPr>
            <a:xfrm rot="-2470705">
              <a:off x="939716" y="6035389"/>
              <a:ext cx="1463915" cy="3404453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93" name="Google Shape;93;p2"/>
          <p:cNvSpPr txBox="1"/>
          <p:nvPr/>
        </p:nvSpPr>
        <p:spPr>
          <a:xfrm>
            <a:off x="2477175" y="2150075"/>
            <a:ext cx="12444300" cy="1171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23002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312"/>
              <a:buFont typeface="Arial"/>
              <a:buNone/>
            </a:pPr>
            <a:r>
              <a:rPr lang="en-US" sz="7612">
                <a:solidFill>
                  <a:srgbClr val="FFFFFF"/>
                </a:solidFill>
                <a:latin typeface="Lemon"/>
                <a:ea typeface="Lemon"/>
                <a:cs typeface="Lemon"/>
                <a:sym typeface="Lemon"/>
              </a:rPr>
              <a:t>FOTOGRAFÍA CREATIVA</a:t>
            </a:r>
            <a:endParaRPr b="0" i="0" sz="1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4" name="Google Shape;94;p2"/>
          <p:cNvSpPr txBox="1"/>
          <p:nvPr/>
        </p:nvSpPr>
        <p:spPr>
          <a:xfrm>
            <a:off x="5671750" y="4760725"/>
            <a:ext cx="10398300" cy="5226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i="1" lang="en-US" sz="56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Buscaremos expandir los límites de la </a:t>
            </a:r>
            <a:r>
              <a:rPr i="1" lang="en-US" sz="56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fotografía</a:t>
            </a:r>
            <a:r>
              <a:rPr i="1" lang="en-US" sz="56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 digital haciendo un uso creativo de medios digitales y plásticos</a:t>
            </a:r>
            <a:endParaRPr i="1" sz="56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9" name="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Google Shape;100;g3c5d6a6ff9b_0_1"/>
          <p:cNvSpPr txBox="1"/>
          <p:nvPr/>
        </p:nvSpPr>
        <p:spPr>
          <a:xfrm>
            <a:off x="2335425" y="4031400"/>
            <a:ext cx="11927400" cy="5060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i="1" lang="en-US" sz="51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Hoy conoceremos algunos aspectos técnicos de la fotografía digital, para aplicar en la toma de imágenes.</a:t>
            </a:r>
            <a:endParaRPr i="1" sz="51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1" name="Google Shape;101;g3c5d6a6ff9b_0_1"/>
          <p:cNvSpPr txBox="1"/>
          <p:nvPr/>
        </p:nvSpPr>
        <p:spPr>
          <a:xfrm>
            <a:off x="1946200" y="750675"/>
            <a:ext cx="10175700" cy="2307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9000">
                <a:solidFill>
                  <a:schemeClr val="dk1"/>
                </a:solidFill>
                <a:latin typeface="Lemon"/>
                <a:ea typeface="Lemon"/>
                <a:cs typeface="Lemon"/>
                <a:sym typeface="Lemon"/>
              </a:rPr>
              <a:t>Clase 1</a:t>
            </a:r>
            <a:endParaRPr sz="9000">
              <a:solidFill>
                <a:schemeClr val="dk1"/>
              </a:solidFill>
              <a:latin typeface="Lemon"/>
              <a:ea typeface="Lemon"/>
              <a:cs typeface="Lemon"/>
              <a:sym typeface="Lemon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105" name="Shape 1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6" name="Google Shape;106;p3"/>
          <p:cNvGrpSpPr/>
          <p:nvPr/>
        </p:nvGrpSpPr>
        <p:grpSpPr>
          <a:xfrm>
            <a:off x="284518" y="515478"/>
            <a:ext cx="12924499" cy="1412003"/>
            <a:chOff x="-262239" y="-258535"/>
            <a:chExt cx="13632000" cy="3335704"/>
          </a:xfrm>
        </p:grpSpPr>
        <p:sp>
          <p:nvSpPr>
            <p:cNvPr id="107" name="Google Shape;107;p3"/>
            <p:cNvSpPr txBox="1"/>
            <p:nvPr/>
          </p:nvSpPr>
          <p:spPr>
            <a:xfrm>
              <a:off x="-262239" y="-258535"/>
              <a:ext cx="13632000" cy="1628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marR="0" rtl="0" algn="l">
                <a:lnSpc>
                  <a:spcPct val="118987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8000"/>
                <a:buFont typeface="Arial"/>
                <a:buNone/>
              </a:pPr>
              <a:r>
                <a:rPr b="1" i="0" lang="en-US" sz="8000" u="none" cap="none" strike="noStrike">
                  <a:solidFill>
                    <a:srgbClr val="2B5ADC"/>
                  </a:solidFill>
                  <a:latin typeface="Arial"/>
                  <a:ea typeface="Arial"/>
                  <a:cs typeface="Arial"/>
                  <a:sym typeface="Arial"/>
                </a:rPr>
                <a:t>¿Qué es la fotografía?</a:t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8" name="Google Shape;108;p3"/>
            <p:cNvSpPr txBox="1"/>
            <p:nvPr/>
          </p:nvSpPr>
          <p:spPr>
            <a:xfrm>
              <a:off x="0" y="1946495"/>
              <a:ext cx="12793141" cy="1130674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marR="0" rtl="0" algn="l">
                <a:lnSpc>
                  <a:spcPct val="395222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pic>
        <p:nvPicPr>
          <p:cNvPr id="109" name="Google Shape;109;p3"/>
          <p:cNvPicPr preferRelativeResize="0"/>
          <p:nvPr/>
        </p:nvPicPr>
        <p:blipFill rotWithShape="1">
          <a:blip r:embed="rId3">
            <a:alphaModFix/>
          </a:blip>
          <a:srcRect b="1565" l="0" r="0" t="0"/>
          <a:stretch/>
        </p:blipFill>
        <p:spPr>
          <a:xfrm>
            <a:off x="0" y="2040199"/>
            <a:ext cx="11402518" cy="6678302"/>
          </a:xfrm>
          <a:prstGeom prst="rect">
            <a:avLst/>
          </a:prstGeom>
          <a:noFill/>
          <a:ln>
            <a:noFill/>
          </a:ln>
        </p:spPr>
      </p:pic>
      <p:pic>
        <p:nvPicPr>
          <p:cNvPr id="110" name="Google Shape;110;p3"/>
          <p:cNvPicPr preferRelativeResize="0"/>
          <p:nvPr/>
        </p:nvPicPr>
        <p:blipFill rotWithShape="1">
          <a:blip r:embed="rId4">
            <a:alphaModFix/>
          </a:blip>
          <a:srcRect b="0" l="14566" r="6413" t="0"/>
          <a:stretch/>
        </p:blipFill>
        <p:spPr>
          <a:xfrm>
            <a:off x="11832098" y="3409149"/>
            <a:ext cx="5930708" cy="3940400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111" name="Google Shape;111;p3"/>
          <p:cNvGrpSpPr/>
          <p:nvPr/>
        </p:nvGrpSpPr>
        <p:grpSpPr>
          <a:xfrm>
            <a:off x="179306" y="8978936"/>
            <a:ext cx="17964784" cy="2329638"/>
            <a:chOff x="-190957" y="-29015"/>
            <a:chExt cx="19560958" cy="3106184"/>
          </a:xfrm>
        </p:grpSpPr>
        <p:sp>
          <p:nvSpPr>
            <p:cNvPr id="112" name="Google Shape;112;p3"/>
            <p:cNvSpPr txBox="1"/>
            <p:nvPr/>
          </p:nvSpPr>
          <p:spPr>
            <a:xfrm>
              <a:off x="-190957" y="-29015"/>
              <a:ext cx="19560958" cy="1628309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marR="0" rtl="0" algn="l">
                <a:lnSpc>
                  <a:spcPct val="118987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8000"/>
                <a:buFont typeface="Arial"/>
                <a:buNone/>
              </a:pPr>
              <a:r>
                <a:rPr b="1" i="0" lang="en-US" sz="8000" u="none" cap="none" strike="noStrike">
                  <a:solidFill>
                    <a:srgbClr val="2B5ADC"/>
                  </a:solidFill>
                  <a:latin typeface="Arial"/>
                  <a:ea typeface="Arial"/>
                  <a:cs typeface="Arial"/>
                  <a:sym typeface="Arial"/>
                </a:rPr>
                <a:t>¿Cómo se forman las imágenes?</a:t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3" name="Google Shape;113;p3"/>
            <p:cNvSpPr txBox="1"/>
            <p:nvPr/>
          </p:nvSpPr>
          <p:spPr>
            <a:xfrm>
              <a:off x="0" y="1946495"/>
              <a:ext cx="18357263" cy="1130674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marR="0" rtl="0" algn="l">
                <a:lnSpc>
                  <a:spcPct val="395222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117" name="Shape 1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8" name="Google Shape;118;p5"/>
          <p:cNvPicPr preferRelativeResize="0"/>
          <p:nvPr/>
        </p:nvPicPr>
        <p:blipFill rotWithShape="1">
          <a:blip r:embed="rId3">
            <a:alphaModFix/>
          </a:blip>
          <a:srcRect b="6130" l="5405" r="5405" t="7187"/>
          <a:stretch/>
        </p:blipFill>
        <p:spPr>
          <a:xfrm>
            <a:off x="7612526" y="1744721"/>
            <a:ext cx="9978137" cy="7513579"/>
          </a:xfrm>
          <a:prstGeom prst="rect">
            <a:avLst/>
          </a:prstGeom>
          <a:noFill/>
          <a:ln>
            <a:noFill/>
          </a:ln>
        </p:spPr>
      </p:pic>
      <p:sp>
        <p:nvSpPr>
          <p:cNvPr id="119" name="Google Shape;119;p5"/>
          <p:cNvSpPr txBox="1"/>
          <p:nvPr/>
        </p:nvSpPr>
        <p:spPr>
          <a:xfrm>
            <a:off x="1028700" y="7786536"/>
            <a:ext cx="6583826" cy="1471764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0" name="Google Shape;120;p5"/>
          <p:cNvSpPr txBox="1"/>
          <p:nvPr/>
        </p:nvSpPr>
        <p:spPr>
          <a:xfrm>
            <a:off x="1028700" y="420866"/>
            <a:ext cx="13791005" cy="1215668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19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0"/>
              <a:buFont typeface="Arial"/>
              <a:buNone/>
            </a:pPr>
            <a:r>
              <a:rPr b="1" i="0" lang="en-US" sz="8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Técnicas fotográficas</a:t>
            </a:r>
            <a:endParaRPr b="1" i="0" sz="80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1" name="Google Shape;121;p5"/>
          <p:cNvSpPr/>
          <p:nvPr/>
        </p:nvSpPr>
        <p:spPr>
          <a:xfrm>
            <a:off x="0" y="-138594"/>
            <a:ext cx="299367" cy="10564189"/>
          </a:xfrm>
          <a:prstGeom prst="rect">
            <a:avLst/>
          </a:prstGeom>
          <a:solidFill>
            <a:srgbClr val="2B5ADC"/>
          </a:solid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rgbClr val="2B5ADC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2" name="Google Shape;122;p5"/>
          <p:cNvSpPr txBox="1"/>
          <p:nvPr/>
        </p:nvSpPr>
        <p:spPr>
          <a:xfrm>
            <a:off x="1028700" y="1785909"/>
            <a:ext cx="7532100" cy="6205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326611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39979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800"/>
              <a:buFont typeface="Arial"/>
              <a:buNone/>
            </a:pPr>
            <a:r>
              <a:rPr b="0" i="0" lang="en-US" sz="4800" u="none" cap="none" strike="noStrike">
                <a:solidFill>
                  <a:srgbClr val="2B5ADC"/>
                </a:solidFill>
                <a:latin typeface="Lemon"/>
                <a:ea typeface="Lemon"/>
                <a:cs typeface="Lemon"/>
                <a:sym typeface="Lemon"/>
              </a:rPr>
              <a:t>Composición</a:t>
            </a:r>
            <a:endParaRPr b="0" i="0" sz="4800" u="none" cap="none" strike="noStrike">
              <a:solidFill>
                <a:srgbClr val="2B5ADC"/>
              </a:solidFill>
              <a:latin typeface="Lemon"/>
              <a:ea typeface="Lemon"/>
              <a:cs typeface="Lemon"/>
              <a:sym typeface="Lemon"/>
            </a:endParaRPr>
          </a:p>
          <a:p>
            <a:pPr indent="0" lvl="0" marL="0" marR="0" rtl="0" algn="l">
              <a:lnSpc>
                <a:spcPct val="122479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800"/>
              <a:buFont typeface="Arial"/>
              <a:buNone/>
            </a:pPr>
            <a:r>
              <a:t/>
            </a:r>
            <a:endParaRPr b="0" i="0" sz="4800" u="none" cap="none" strike="noStrike">
              <a:solidFill>
                <a:srgbClr val="FFFFFF"/>
              </a:solidFill>
              <a:latin typeface="Lemon"/>
              <a:ea typeface="Lemon"/>
              <a:cs typeface="Lemon"/>
              <a:sym typeface="Lemon"/>
            </a:endParaRPr>
          </a:p>
          <a:p>
            <a:pPr indent="0" lvl="0" marL="0" marR="0" rtl="0" algn="l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200"/>
              <a:buFont typeface="Arial"/>
              <a:buNone/>
            </a:pPr>
            <a:r>
              <a:rPr b="0" i="0" lang="en-US" sz="4200" u="none" cap="none" strike="noStrike">
                <a:solidFill>
                  <a:srgbClr val="2B5ADC"/>
                </a:solidFill>
                <a:latin typeface="Arial"/>
                <a:ea typeface="Arial"/>
                <a:cs typeface="Arial"/>
                <a:sym typeface="Arial"/>
              </a:rPr>
              <a:t>- Encuadre</a:t>
            </a:r>
            <a:endParaRPr b="0" i="0" sz="4200" u="none" cap="none" strike="noStrike">
              <a:solidFill>
                <a:srgbClr val="2B5ADC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39976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200"/>
              <a:buFont typeface="Arial"/>
              <a:buNone/>
            </a:pPr>
            <a:r>
              <a:rPr b="0" i="0" lang="en-US" sz="4200" u="none" cap="none" strike="noStrike">
                <a:solidFill>
                  <a:srgbClr val="2B5ADC"/>
                </a:solidFill>
                <a:latin typeface="Arial"/>
                <a:ea typeface="Arial"/>
                <a:cs typeface="Arial"/>
                <a:sym typeface="Arial"/>
              </a:rPr>
              <a:t>- Regla de los tercios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200"/>
              <a:buFont typeface="Arial"/>
              <a:buNone/>
            </a:pPr>
            <a:r>
              <a:rPr b="0" i="0" lang="en-US" sz="4200" u="none" cap="none" strike="noStrike">
                <a:solidFill>
                  <a:srgbClr val="2B5ADC"/>
                </a:solidFill>
                <a:latin typeface="Arial"/>
                <a:ea typeface="Arial"/>
                <a:cs typeface="Arial"/>
                <a:sym typeface="Arial"/>
              </a:rPr>
              <a:t>- Ley del Horizonte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200"/>
              <a:buFont typeface="Arial"/>
              <a:buNone/>
            </a:pPr>
            <a:r>
              <a:t/>
            </a:r>
            <a:endParaRPr b="0" i="0" sz="4200" u="none" cap="none" strike="noStrik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3" name="Google Shape;123;p5"/>
          <p:cNvSpPr txBox="1"/>
          <p:nvPr/>
        </p:nvSpPr>
        <p:spPr>
          <a:xfrm>
            <a:off x="7605599" y="9353685"/>
            <a:ext cx="4870732" cy="416332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r">
              <a:lnSpc>
                <a:spcPct val="139958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b="0" i="0" lang="en-US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Ansel Adams, Sierra Nevada, 1943</a:t>
            </a:r>
            <a:r>
              <a:rPr b="0" i="0" lang="en-US" sz="2400" u="none" cap="none" strike="noStrike">
                <a:solidFill>
                  <a:schemeClr val="dk1"/>
                </a:solidFill>
                <a:latin typeface="Trocchi"/>
                <a:ea typeface="Trocchi"/>
                <a:cs typeface="Trocchi"/>
                <a:sym typeface="Trocchi"/>
              </a:rPr>
              <a:t>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4" name="Google Shape;124;p5"/>
          <p:cNvSpPr/>
          <p:nvPr/>
        </p:nvSpPr>
        <p:spPr>
          <a:xfrm>
            <a:off x="8137356" y="2387442"/>
            <a:ext cx="8920317" cy="6439571"/>
          </a:xfrm>
          <a:prstGeom prst="rect">
            <a:avLst/>
          </a:prstGeom>
          <a:noFill/>
          <a:ln cap="flat" cmpd="sng" w="57150">
            <a:solidFill>
              <a:srgbClr val="2B5ADC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accen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5" name="Google Shape;125;p5"/>
          <p:cNvSpPr/>
          <p:nvPr/>
        </p:nvSpPr>
        <p:spPr>
          <a:xfrm>
            <a:off x="9448940" y="3543300"/>
            <a:ext cx="6935288" cy="4575980"/>
          </a:xfrm>
          <a:prstGeom prst="rect">
            <a:avLst/>
          </a:prstGeom>
          <a:noFill/>
          <a:ln cap="flat" cmpd="sng" w="57150">
            <a:solidFill>
              <a:srgbClr val="2B5ADC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accen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6" name="Google Shape;126;p5"/>
          <p:cNvSpPr/>
          <p:nvPr/>
        </p:nvSpPr>
        <p:spPr>
          <a:xfrm>
            <a:off x="11315843" y="4326484"/>
            <a:ext cx="4383844" cy="3144115"/>
          </a:xfrm>
          <a:prstGeom prst="rect">
            <a:avLst/>
          </a:prstGeom>
          <a:noFill/>
          <a:ln cap="flat" cmpd="sng" w="57150">
            <a:solidFill>
              <a:srgbClr val="2B5ADC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accen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aphicFrame>
        <p:nvGraphicFramePr>
          <p:cNvPr id="127" name="Google Shape;127;p5"/>
          <p:cNvGraphicFramePr/>
          <p:nvPr/>
        </p:nvGraphicFramePr>
        <p:xfrm>
          <a:off x="7637337" y="1782304"/>
          <a:ext cx="3000000" cy="3000000"/>
        </p:xfrm>
        <a:graphic>
          <a:graphicData uri="http://schemas.openxmlformats.org/drawingml/2006/table">
            <a:tbl>
              <a:tblPr bandRow="1" firstRow="1">
                <a:noFill/>
                <a:tableStyleId>{63A8105D-7DFD-40C2-B054-373207185EC8}</a:tableStyleId>
              </a:tblPr>
              <a:tblGrid>
                <a:gridCol w="3329675"/>
                <a:gridCol w="3329675"/>
                <a:gridCol w="3329675"/>
              </a:tblGrid>
              <a:tr h="2492000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t/>
                      </a:r>
                      <a:endParaRPr b="0" sz="1800" u="none" cap="none" strike="noStrike">
                        <a:solidFill>
                          <a:srgbClr val="2B5ADC"/>
                        </a:solidFill>
                      </a:endParaRPr>
                    </a:p>
                  </a:txBody>
                  <a:tcPr marT="45725" marB="45725" marR="91450" marL="91450">
                    <a:lnL cap="flat" cmpd="sng" w="76200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76200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76200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76200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t/>
                      </a:r>
                      <a:endParaRPr b="0" sz="1800" u="none" cap="none" strike="noStrike">
                        <a:solidFill>
                          <a:srgbClr val="2B5ADC"/>
                        </a:solidFill>
                      </a:endParaRPr>
                    </a:p>
                  </a:txBody>
                  <a:tcPr marT="45725" marB="45725" marR="91450" marL="91450">
                    <a:lnL cap="flat" cmpd="sng" w="76200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76200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76200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76200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t/>
                      </a:r>
                      <a:endParaRPr b="0" sz="1800" u="none" cap="none" strike="noStrike">
                        <a:solidFill>
                          <a:srgbClr val="2B5ADC"/>
                        </a:solidFill>
                      </a:endParaRPr>
                    </a:p>
                  </a:txBody>
                  <a:tcPr marT="45725" marB="45725" marR="91450" marL="91450">
                    <a:lnL cap="flat" cmpd="sng" w="76200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76200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76200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76200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2492000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t/>
                      </a:r>
                      <a:endParaRPr b="0" sz="1800" u="none" cap="none" strike="noStrike">
                        <a:solidFill>
                          <a:srgbClr val="2B5ADC"/>
                        </a:solidFill>
                      </a:endParaRPr>
                    </a:p>
                  </a:txBody>
                  <a:tcPr marT="45725" marB="45725" marR="91450" marL="91450">
                    <a:lnL cap="flat" cmpd="sng" w="76200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76200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76200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76200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t/>
                      </a:r>
                      <a:endParaRPr b="0" sz="1800" u="none" cap="none" strike="noStrike">
                        <a:solidFill>
                          <a:srgbClr val="2B5ADC"/>
                        </a:solidFill>
                      </a:endParaRPr>
                    </a:p>
                  </a:txBody>
                  <a:tcPr marT="45725" marB="45725" marR="91450" marL="91450">
                    <a:lnL cap="flat" cmpd="sng" w="76200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76200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76200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76200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t/>
                      </a:r>
                      <a:endParaRPr b="0" sz="1800" u="none" cap="none" strike="noStrike">
                        <a:solidFill>
                          <a:srgbClr val="2B5ADC"/>
                        </a:solidFill>
                      </a:endParaRPr>
                    </a:p>
                  </a:txBody>
                  <a:tcPr marT="45725" marB="45725" marR="91450" marL="91450">
                    <a:lnL cap="flat" cmpd="sng" w="76200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76200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76200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76200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2492000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t/>
                      </a:r>
                      <a:endParaRPr b="0" sz="1800" u="none" cap="none" strike="noStrike">
                        <a:solidFill>
                          <a:srgbClr val="2B5ADC"/>
                        </a:solidFill>
                      </a:endParaRPr>
                    </a:p>
                  </a:txBody>
                  <a:tcPr marT="45725" marB="45725" marR="91450" marL="91450">
                    <a:lnL cap="flat" cmpd="sng" w="76200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76200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76200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76200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t/>
                      </a:r>
                      <a:endParaRPr b="0" sz="1800" u="none" cap="none" strike="noStrike">
                        <a:solidFill>
                          <a:srgbClr val="2B5ADC"/>
                        </a:solidFill>
                      </a:endParaRPr>
                    </a:p>
                  </a:txBody>
                  <a:tcPr marT="45725" marB="45725" marR="91450" marL="91450">
                    <a:lnL cap="flat" cmpd="sng" w="76200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76200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76200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76200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t/>
                      </a:r>
                      <a:endParaRPr b="0" sz="1800" u="none" cap="none" strike="noStrike">
                        <a:solidFill>
                          <a:srgbClr val="2B5ADC"/>
                        </a:solidFill>
                      </a:endParaRPr>
                    </a:p>
                  </a:txBody>
                  <a:tcPr marT="45725" marB="45725" marR="91450" marL="91450">
                    <a:lnL cap="flat" cmpd="sng" w="76200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76200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76200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76200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  <p:cxnSp>
        <p:nvCxnSpPr>
          <p:cNvPr id="128" name="Google Shape;128;p5"/>
          <p:cNvCxnSpPr/>
          <p:nvPr/>
        </p:nvCxnSpPr>
        <p:spPr>
          <a:xfrm>
            <a:off x="7637337" y="6524672"/>
            <a:ext cx="9978137" cy="0"/>
          </a:xfrm>
          <a:prstGeom prst="straightConnector1">
            <a:avLst/>
          </a:prstGeom>
          <a:noFill/>
          <a:ln cap="flat" cmpd="sng" w="57150">
            <a:solidFill>
              <a:srgbClr val="2B5ADC"/>
            </a:solidFill>
            <a:prstDash val="solid"/>
            <a:round/>
            <a:headEnd len="sm" w="sm" type="none"/>
            <a:tailEnd len="sm" w="sm" type="none"/>
          </a:ln>
        </p:spPr>
      </p:cxn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xit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1"/>
                                          </p:stCondLst>
                                        </p:cTn>
                                        <p:tgtEl>
                                          <p:spTgt spid="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xit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1"/>
                                          </p:stCondLst>
                                        </p:cTn>
                                        <p:tgtEl>
                                          <p:spTgt spid="1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xit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1"/>
                                          </p:stCondLst>
                                        </p:cTn>
                                        <p:tgtEl>
                                          <p:spTgt spid="1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xit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1"/>
                                          </p:stCondLst>
                                        </p:cTn>
                                        <p:tgtEl>
                                          <p:spTgt spid="1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2B5ADC"/>
        </a:solidFill>
      </p:bgPr>
    </p:bg>
    <p:spTree>
      <p:nvGrpSpPr>
        <p:cNvPr id="132" name="Shape 1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" name="Google Shape;133;p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3654500" y="468395"/>
            <a:ext cx="11658600" cy="9350197"/>
          </a:xfrm>
          <a:prstGeom prst="rect">
            <a:avLst/>
          </a:prstGeom>
          <a:noFill/>
          <a:ln>
            <a:noFill/>
          </a:ln>
        </p:spPr>
      </p:pic>
      <p:sp>
        <p:nvSpPr>
          <p:cNvPr id="134" name="Google Shape;134;p6"/>
          <p:cNvSpPr txBox="1"/>
          <p:nvPr/>
        </p:nvSpPr>
        <p:spPr>
          <a:xfrm>
            <a:off x="914400" y="9740547"/>
            <a:ext cx="7426842" cy="46166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b="0" i="0" lang="en-US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Ansel Adams, Golden Gate from Baker Beach, 1953.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aphicFrame>
        <p:nvGraphicFramePr>
          <p:cNvPr id="135" name="Google Shape;135;p6"/>
          <p:cNvGraphicFramePr/>
          <p:nvPr/>
        </p:nvGraphicFramePr>
        <p:xfrm>
          <a:off x="3654475" y="46845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{6E56AF21-CC93-4F4A-8CA9-9DEF27614699}</a:tableStyleId>
              </a:tblPr>
              <a:tblGrid>
                <a:gridCol w="3886200"/>
                <a:gridCol w="3886200"/>
                <a:gridCol w="3886200"/>
              </a:tblGrid>
              <a:tr h="311672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/>
                    </a:p>
                  </a:txBody>
                  <a:tcPr marT="91425" marB="91425" marR="91425" marL="91425">
                    <a:lnL cap="flat" cmpd="sng" w="38100">
                      <a:solidFill>
                        <a:srgbClr val="FF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38100">
                      <a:solidFill>
                        <a:srgbClr val="FF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38100">
                      <a:solidFill>
                        <a:srgbClr val="FF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38100">
                      <a:solidFill>
                        <a:srgbClr val="FF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/>
                    </a:p>
                  </a:txBody>
                  <a:tcPr marT="91425" marB="91425" marR="91425" marL="91425">
                    <a:lnL cap="flat" cmpd="sng" w="38100">
                      <a:solidFill>
                        <a:srgbClr val="FF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38100">
                      <a:solidFill>
                        <a:srgbClr val="FF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38100">
                      <a:solidFill>
                        <a:srgbClr val="FF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38100">
                      <a:solidFill>
                        <a:srgbClr val="FF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/>
                    </a:p>
                  </a:txBody>
                  <a:tcPr marT="91425" marB="91425" marR="91425" marL="91425">
                    <a:lnL cap="flat" cmpd="sng" w="38100">
                      <a:solidFill>
                        <a:srgbClr val="FF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38100">
                      <a:solidFill>
                        <a:srgbClr val="FF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38100">
                      <a:solidFill>
                        <a:srgbClr val="FF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38100">
                      <a:solidFill>
                        <a:srgbClr val="FF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11672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/>
                    </a:p>
                  </a:txBody>
                  <a:tcPr marT="91425" marB="91425" marR="91425" marL="91425">
                    <a:lnL cap="flat" cmpd="sng" w="38100">
                      <a:solidFill>
                        <a:srgbClr val="FF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38100">
                      <a:solidFill>
                        <a:srgbClr val="FF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38100">
                      <a:solidFill>
                        <a:srgbClr val="FF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38100">
                      <a:solidFill>
                        <a:srgbClr val="FF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/>
                    </a:p>
                  </a:txBody>
                  <a:tcPr marT="91425" marB="91425" marR="91425" marL="91425">
                    <a:lnL cap="flat" cmpd="sng" w="38100">
                      <a:solidFill>
                        <a:srgbClr val="FF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38100">
                      <a:solidFill>
                        <a:srgbClr val="FF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38100">
                      <a:solidFill>
                        <a:srgbClr val="FF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38100">
                      <a:solidFill>
                        <a:srgbClr val="FF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/>
                    </a:p>
                  </a:txBody>
                  <a:tcPr marT="91425" marB="91425" marR="91425" marL="91425">
                    <a:lnL cap="flat" cmpd="sng" w="38100">
                      <a:solidFill>
                        <a:srgbClr val="FF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38100">
                      <a:solidFill>
                        <a:srgbClr val="FF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38100">
                      <a:solidFill>
                        <a:srgbClr val="FF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38100">
                      <a:solidFill>
                        <a:srgbClr val="FF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11672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/>
                    </a:p>
                  </a:txBody>
                  <a:tcPr marT="91425" marB="91425" marR="91425" marL="91425">
                    <a:lnL cap="flat" cmpd="sng" w="38100">
                      <a:solidFill>
                        <a:srgbClr val="FF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38100">
                      <a:solidFill>
                        <a:srgbClr val="FF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38100">
                      <a:solidFill>
                        <a:srgbClr val="FF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38100">
                      <a:solidFill>
                        <a:srgbClr val="FF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/>
                    </a:p>
                  </a:txBody>
                  <a:tcPr marT="91425" marB="91425" marR="91425" marL="91425">
                    <a:lnL cap="flat" cmpd="sng" w="38100">
                      <a:solidFill>
                        <a:srgbClr val="FF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38100">
                      <a:solidFill>
                        <a:srgbClr val="FF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38100">
                      <a:solidFill>
                        <a:srgbClr val="FF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38100">
                      <a:solidFill>
                        <a:srgbClr val="FF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/>
                    </a:p>
                  </a:txBody>
                  <a:tcPr marT="91425" marB="91425" marR="91425" marL="91425">
                    <a:lnL cap="flat" cmpd="sng" w="38100">
                      <a:solidFill>
                        <a:srgbClr val="FF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38100">
                      <a:solidFill>
                        <a:srgbClr val="FF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38100">
                      <a:solidFill>
                        <a:srgbClr val="FF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38100">
                      <a:solidFill>
                        <a:srgbClr val="FF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2" presetSubtype="1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1000"/>
                                        <p:tgtEl>
                                          <p:spTgt spid="1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y-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0" name="Shape 1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" name="Google Shape;141;p7"/>
          <p:cNvSpPr txBox="1"/>
          <p:nvPr/>
        </p:nvSpPr>
        <p:spPr>
          <a:xfrm>
            <a:off x="914400" y="307397"/>
            <a:ext cx="9041689" cy="2439514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19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0"/>
              <a:buFont typeface="Arial"/>
              <a:buNone/>
            </a:pPr>
            <a:r>
              <a:rPr b="1" i="0" lang="en-US" sz="8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Tipos de Planos fotográficos</a:t>
            </a:r>
            <a:endParaRPr b="1" i="0" sz="80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2" name="Google Shape;142;p7"/>
          <p:cNvSpPr txBox="1"/>
          <p:nvPr/>
        </p:nvSpPr>
        <p:spPr>
          <a:xfrm>
            <a:off x="9956089" y="8448605"/>
            <a:ext cx="5129004" cy="46166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b="0" i="0" lang="en-US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Vivian Maier, Undated.</a:t>
            </a:r>
            <a:r>
              <a:rPr b="0" i="0" lang="en-US" sz="24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.</a:t>
            </a:r>
            <a:endParaRPr b="0" i="0" sz="2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43" name="Google Shape;143;p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9956089" y="1039887"/>
            <a:ext cx="7391400" cy="7391400"/>
          </a:xfrm>
          <a:prstGeom prst="rect">
            <a:avLst/>
          </a:prstGeom>
          <a:noFill/>
          <a:ln>
            <a:noFill/>
          </a:ln>
        </p:spPr>
      </p:pic>
      <p:sp>
        <p:nvSpPr>
          <p:cNvPr id="144" name="Google Shape;144;p7"/>
          <p:cNvSpPr txBox="1"/>
          <p:nvPr/>
        </p:nvSpPr>
        <p:spPr>
          <a:xfrm>
            <a:off x="2380598" y="9269675"/>
            <a:ext cx="6606600" cy="7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200"/>
              <a:buFont typeface="Arial"/>
              <a:buNone/>
            </a:pPr>
            <a:r>
              <a:rPr b="0" i="0" lang="en-US" sz="4200" u="none" cap="none" strike="noStrike">
                <a:solidFill>
                  <a:schemeClr val="dk1"/>
                </a:solidFill>
                <a:highlight>
                  <a:srgbClr val="FF0000"/>
                </a:highlight>
                <a:latin typeface="Arial"/>
                <a:ea typeface="Arial"/>
                <a:cs typeface="Arial"/>
                <a:sym typeface="Arial"/>
              </a:rPr>
              <a:t>Gran Plano General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45" name="Google Shape;145;p7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940511" y="2746911"/>
            <a:ext cx="7786816" cy="5684376"/>
          </a:xfrm>
          <a:prstGeom prst="rect">
            <a:avLst/>
          </a:prstGeom>
          <a:noFill/>
          <a:ln>
            <a:noFill/>
          </a:ln>
        </p:spPr>
      </p:pic>
      <p:sp>
        <p:nvSpPr>
          <p:cNvPr id="146" name="Google Shape;146;p7"/>
          <p:cNvSpPr/>
          <p:nvPr/>
        </p:nvSpPr>
        <p:spPr>
          <a:xfrm>
            <a:off x="0" y="-138594"/>
            <a:ext cx="304800" cy="1667223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7" name="Google Shape;147;p7"/>
          <p:cNvSpPr txBox="1"/>
          <p:nvPr/>
        </p:nvSpPr>
        <p:spPr>
          <a:xfrm>
            <a:off x="914400" y="8431287"/>
            <a:ext cx="7812927" cy="83099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b="0" i="0" lang="en-US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Ansel Adams, Cathedral Peak and Lake, Yosemite National Park, 1960</a:t>
            </a:r>
            <a:r>
              <a:rPr b="0" i="0" lang="en-US" sz="2400" u="none" cap="none" strike="noStrike">
                <a:solidFill>
                  <a:schemeClr val="dk1"/>
                </a:solidFill>
                <a:latin typeface="Trocchi"/>
                <a:ea typeface="Trocchi"/>
                <a:cs typeface="Trocchi"/>
                <a:sym typeface="Trocchi"/>
              </a:rPr>
              <a:t>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8" name="Google Shape;148;p7"/>
          <p:cNvSpPr txBox="1"/>
          <p:nvPr/>
        </p:nvSpPr>
        <p:spPr>
          <a:xfrm>
            <a:off x="11295527" y="9269675"/>
            <a:ext cx="4146900" cy="7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200"/>
              <a:buFont typeface="Arial"/>
              <a:buNone/>
            </a:pPr>
            <a:r>
              <a:rPr b="0" i="0" lang="en-US" sz="4200" u="none" cap="none" strike="noStrike">
                <a:solidFill>
                  <a:schemeClr val="dk1"/>
                </a:solidFill>
                <a:highlight>
                  <a:srgbClr val="FF0000"/>
                </a:highlight>
                <a:latin typeface="Arial"/>
                <a:ea typeface="Arial"/>
                <a:cs typeface="Arial"/>
                <a:sym typeface="Arial"/>
              </a:rPr>
              <a:t>Plano General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152" name="Shape 1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" name="Google Shape;153;p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971725" y="526140"/>
            <a:ext cx="5215270" cy="7817760"/>
          </a:xfrm>
          <a:prstGeom prst="rect">
            <a:avLst/>
          </a:prstGeom>
          <a:noFill/>
          <a:ln>
            <a:noFill/>
          </a:ln>
        </p:spPr>
      </p:pic>
      <p:sp>
        <p:nvSpPr>
          <p:cNvPr id="154" name="Google Shape;154;p8"/>
          <p:cNvSpPr txBox="1"/>
          <p:nvPr/>
        </p:nvSpPr>
        <p:spPr>
          <a:xfrm>
            <a:off x="2865149" y="9185288"/>
            <a:ext cx="3428422" cy="73866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200"/>
              <a:buFont typeface="Arial"/>
              <a:buNone/>
            </a:pPr>
            <a:r>
              <a:rPr b="0" i="0" lang="en-US" sz="4200" u="none" cap="none" strike="noStrike">
                <a:solidFill>
                  <a:schemeClr val="dk1"/>
                </a:solidFill>
                <a:highlight>
                  <a:srgbClr val="FF0000"/>
                </a:highlight>
                <a:latin typeface="Arial"/>
                <a:ea typeface="Arial"/>
                <a:cs typeface="Arial"/>
                <a:sym typeface="Arial"/>
              </a:rPr>
              <a:t>Plano Entero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55" name="Google Shape;155;p8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1161220" y="526140"/>
            <a:ext cx="5191076" cy="7817760"/>
          </a:xfrm>
          <a:prstGeom prst="rect">
            <a:avLst/>
          </a:prstGeom>
          <a:noFill/>
          <a:ln>
            <a:noFill/>
          </a:ln>
        </p:spPr>
      </p:pic>
      <p:sp>
        <p:nvSpPr>
          <p:cNvPr id="156" name="Google Shape;156;p8"/>
          <p:cNvSpPr txBox="1"/>
          <p:nvPr/>
        </p:nvSpPr>
        <p:spPr>
          <a:xfrm>
            <a:off x="11096844" y="8314310"/>
            <a:ext cx="5255452" cy="83099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b="0" i="0" lang="en-US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Paz Errázuriz, La luz que me ciega, serie, 2010.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57" name="Google Shape;157;p8"/>
          <p:cNvSpPr txBox="1"/>
          <p:nvPr/>
        </p:nvSpPr>
        <p:spPr>
          <a:xfrm>
            <a:off x="1828800" y="8354291"/>
            <a:ext cx="5715000" cy="83099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b="0" i="0" lang="en-US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Paz Errázuriz, Los chilenos I, Cabulco, 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b="0" i="0" lang="en-US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serie, 2007.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58" name="Google Shape;158;p8"/>
          <p:cNvSpPr txBox="1"/>
          <p:nvPr/>
        </p:nvSpPr>
        <p:spPr>
          <a:xfrm>
            <a:off x="11633884" y="9185288"/>
            <a:ext cx="4245747" cy="73866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200"/>
              <a:buFont typeface="Arial"/>
              <a:buNone/>
            </a:pPr>
            <a:r>
              <a:rPr b="0" i="0" lang="en-US" sz="4200" u="none" cap="none" strike="noStrike">
                <a:solidFill>
                  <a:schemeClr val="dk1"/>
                </a:solidFill>
                <a:highlight>
                  <a:srgbClr val="FF0000"/>
                </a:highlight>
                <a:latin typeface="Arial"/>
                <a:ea typeface="Arial"/>
                <a:cs typeface="Arial"/>
                <a:sym typeface="Arial"/>
              </a:rPr>
              <a:t>Plano Americano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2" name="Shape 1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" name="Google Shape;163;p9"/>
          <p:cNvSpPr txBox="1"/>
          <p:nvPr/>
        </p:nvSpPr>
        <p:spPr>
          <a:xfrm>
            <a:off x="10633364" y="8532746"/>
            <a:ext cx="6096000" cy="46166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b="0" i="0" lang="en-US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Steve Mccurry, La niña afgana, 1984.</a:t>
            </a:r>
            <a:r>
              <a:rPr b="0" i="0" lang="en-US" sz="24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64" name="Google Shape;164;p9"/>
          <p:cNvSpPr txBox="1"/>
          <p:nvPr/>
        </p:nvSpPr>
        <p:spPr>
          <a:xfrm>
            <a:off x="1524000" y="8536493"/>
            <a:ext cx="5791199" cy="46166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b="0" i="0" lang="en-US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Vivan Maier, 1958.</a:t>
            </a:r>
            <a:endParaRPr b="0" i="0" sz="24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65" name="Google Shape;165;p9"/>
          <p:cNvPicPr preferRelativeResize="0"/>
          <p:nvPr/>
        </p:nvPicPr>
        <p:blipFill rotWithShape="1">
          <a:blip r:embed="rId3">
            <a:alphaModFix/>
          </a:blip>
          <a:srcRect b="0" l="0" r="47591" t="0"/>
          <a:stretch/>
        </p:blipFill>
        <p:spPr>
          <a:xfrm>
            <a:off x="10744200" y="459725"/>
            <a:ext cx="5791200" cy="80365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66" name="Google Shape;166;p9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524000" y="459724"/>
            <a:ext cx="8036575" cy="8036575"/>
          </a:xfrm>
          <a:prstGeom prst="rect">
            <a:avLst/>
          </a:prstGeom>
          <a:noFill/>
          <a:ln>
            <a:noFill/>
          </a:ln>
        </p:spPr>
      </p:pic>
      <p:sp>
        <p:nvSpPr>
          <p:cNvPr id="167" name="Google Shape;167;p9"/>
          <p:cNvSpPr txBox="1"/>
          <p:nvPr/>
        </p:nvSpPr>
        <p:spPr>
          <a:xfrm>
            <a:off x="3971302" y="9027625"/>
            <a:ext cx="4096800" cy="7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200"/>
              <a:buFont typeface="Arial"/>
              <a:buNone/>
            </a:pPr>
            <a:r>
              <a:rPr b="0" i="0" lang="en-US" sz="4200" u="none" cap="none" strike="noStrike">
                <a:solidFill>
                  <a:schemeClr val="dk1"/>
                </a:solidFill>
                <a:highlight>
                  <a:srgbClr val="FF0000"/>
                </a:highlight>
                <a:latin typeface="Arial"/>
                <a:ea typeface="Arial"/>
                <a:cs typeface="Arial"/>
                <a:sym typeface="Arial"/>
              </a:rPr>
              <a:t>Plano Medio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68" name="Google Shape;168;p9"/>
          <p:cNvSpPr txBox="1"/>
          <p:nvPr/>
        </p:nvSpPr>
        <p:spPr>
          <a:xfrm>
            <a:off x="11928764" y="9027635"/>
            <a:ext cx="3505200" cy="73866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200"/>
              <a:buFont typeface="Arial"/>
              <a:buNone/>
            </a:pPr>
            <a:r>
              <a:rPr b="0" i="0" lang="en-US" sz="4200" u="none" cap="none" strike="noStrike">
                <a:solidFill>
                  <a:schemeClr val="dk1"/>
                </a:solidFill>
                <a:highlight>
                  <a:srgbClr val="FF0000"/>
                </a:highlight>
                <a:latin typeface="Arial"/>
                <a:ea typeface="Arial"/>
                <a:cs typeface="Arial"/>
                <a:sym typeface="Arial"/>
              </a:rPr>
              <a:t>Primer Plano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172" name="Shape 1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3" name="Google Shape;173;p10"/>
          <p:cNvPicPr preferRelativeResize="0"/>
          <p:nvPr/>
        </p:nvPicPr>
        <p:blipFill rotWithShape="1">
          <a:blip r:embed="rId3">
            <a:alphaModFix/>
          </a:blip>
          <a:srcRect b="0" l="53050" r="-726" t="0"/>
          <a:stretch/>
        </p:blipFill>
        <p:spPr>
          <a:xfrm>
            <a:off x="1598428" y="479784"/>
            <a:ext cx="5171366" cy="8006209"/>
          </a:xfrm>
          <a:prstGeom prst="rect">
            <a:avLst/>
          </a:prstGeom>
          <a:noFill/>
          <a:ln>
            <a:noFill/>
          </a:ln>
        </p:spPr>
      </p:pic>
      <p:sp>
        <p:nvSpPr>
          <p:cNvPr id="174" name="Google Shape;174;p10"/>
          <p:cNvSpPr txBox="1"/>
          <p:nvPr/>
        </p:nvSpPr>
        <p:spPr>
          <a:xfrm>
            <a:off x="1598428" y="8470604"/>
            <a:ext cx="5171366" cy="83099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b="0" i="0" lang="en-US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Steve Mccurry, La niña afgana (alternativa), 1984.</a:t>
            </a:r>
            <a:r>
              <a:rPr b="0" i="0" lang="en-US" sz="24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5" name="Google Shape;175;p10"/>
          <p:cNvSpPr txBox="1"/>
          <p:nvPr/>
        </p:nvSpPr>
        <p:spPr>
          <a:xfrm>
            <a:off x="8698752" y="8470604"/>
            <a:ext cx="5867400" cy="46166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b="0" i="0" lang="en-US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Vivian Maier, July 27,1954.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76" name="Google Shape;176;p10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8698752" y="479784"/>
            <a:ext cx="7990820" cy="7990820"/>
          </a:xfrm>
          <a:prstGeom prst="rect">
            <a:avLst/>
          </a:prstGeom>
          <a:noFill/>
          <a:ln>
            <a:noFill/>
          </a:ln>
        </p:spPr>
      </p:pic>
      <p:sp>
        <p:nvSpPr>
          <p:cNvPr id="177" name="Google Shape;177;p10"/>
          <p:cNvSpPr txBox="1"/>
          <p:nvPr/>
        </p:nvSpPr>
        <p:spPr>
          <a:xfrm>
            <a:off x="1059025" y="9209275"/>
            <a:ext cx="7412700" cy="7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200"/>
              <a:buFont typeface="Arial"/>
              <a:buNone/>
            </a:pPr>
            <a:r>
              <a:rPr b="0" i="0" lang="en-US" sz="4200" u="none" cap="none" strike="noStrike">
                <a:solidFill>
                  <a:schemeClr val="dk1"/>
                </a:solidFill>
                <a:highlight>
                  <a:srgbClr val="FF0000"/>
                </a:highlight>
                <a:latin typeface="Arial"/>
                <a:ea typeface="Arial"/>
                <a:cs typeface="Arial"/>
                <a:sym typeface="Arial"/>
              </a:rPr>
              <a:t>Primerísimo Primer Plano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8" name="Google Shape;178;p10"/>
          <p:cNvSpPr txBox="1"/>
          <p:nvPr/>
        </p:nvSpPr>
        <p:spPr>
          <a:xfrm>
            <a:off x="9771521" y="9209275"/>
            <a:ext cx="4593000" cy="7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200"/>
              <a:buFont typeface="Arial"/>
              <a:buNone/>
            </a:pPr>
            <a:r>
              <a:rPr b="0" i="0" lang="en-US" sz="4200" u="none" cap="none" strike="noStrike">
                <a:solidFill>
                  <a:schemeClr val="dk1"/>
                </a:solidFill>
                <a:highlight>
                  <a:srgbClr val="FF0000"/>
                </a:highlight>
                <a:latin typeface="Arial"/>
                <a:ea typeface="Arial"/>
                <a:cs typeface="Arial"/>
                <a:sym typeface="Arial"/>
              </a:rPr>
              <a:t>Plano Detalle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182" name="Shape 1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3" name="Google Shape;183;p11"/>
          <p:cNvSpPr txBox="1"/>
          <p:nvPr/>
        </p:nvSpPr>
        <p:spPr>
          <a:xfrm>
            <a:off x="8271312" y="524525"/>
            <a:ext cx="10586533" cy="1125052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5999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0"/>
              <a:buFont typeface="Arial"/>
              <a:buNone/>
            </a:pPr>
            <a:r>
              <a:rPr b="1" i="0" lang="en-US" sz="8000" u="none" cap="none" strike="noStrike">
                <a:solidFill>
                  <a:srgbClr val="2B5ADC"/>
                </a:solidFill>
                <a:latin typeface="Arial"/>
                <a:ea typeface="Arial"/>
                <a:cs typeface="Arial"/>
                <a:sym typeface="Arial"/>
              </a:rPr>
              <a:t>Ángulos fotográficos</a:t>
            </a:r>
            <a:endParaRPr b="1" i="0" sz="8000" u="none" cap="none" strike="noStrike">
              <a:solidFill>
                <a:srgbClr val="2B5ADC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84" name="Google Shape;184;p11"/>
          <p:cNvPicPr preferRelativeResize="0"/>
          <p:nvPr/>
        </p:nvPicPr>
        <p:blipFill rotWithShape="1">
          <a:blip r:embed="rId3">
            <a:alphaModFix/>
          </a:blip>
          <a:srcRect b="0" l="5790" r="19686" t="530"/>
          <a:stretch/>
        </p:blipFill>
        <p:spPr>
          <a:xfrm>
            <a:off x="449878" y="414343"/>
            <a:ext cx="7619559" cy="9458313"/>
          </a:xfrm>
          <a:prstGeom prst="rect">
            <a:avLst/>
          </a:prstGeom>
          <a:noFill/>
          <a:ln>
            <a:noFill/>
          </a:ln>
        </p:spPr>
      </p:pic>
      <p:sp>
        <p:nvSpPr>
          <p:cNvPr id="185" name="Google Shape;185;p11"/>
          <p:cNvSpPr txBox="1"/>
          <p:nvPr/>
        </p:nvSpPr>
        <p:spPr>
          <a:xfrm>
            <a:off x="9417366" y="8370544"/>
            <a:ext cx="5217042" cy="46166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b="0" i="0" lang="en-US" sz="2400" u="none" cap="none" strike="noStrike">
                <a:solidFill>
                  <a:srgbClr val="2B5ADC"/>
                </a:solidFill>
                <a:latin typeface="Arial"/>
                <a:ea typeface="Arial"/>
                <a:cs typeface="Arial"/>
                <a:sym typeface="Arial"/>
              </a:rPr>
              <a:t>Vivian Maier, September 20, 1954.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86" name="Google Shape;186;p11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9417366" y="1637650"/>
            <a:ext cx="6732894" cy="6732894"/>
          </a:xfrm>
          <a:prstGeom prst="rect">
            <a:avLst/>
          </a:prstGeom>
          <a:noFill/>
          <a:ln>
            <a:noFill/>
          </a:ln>
        </p:spPr>
      </p:pic>
      <p:sp>
        <p:nvSpPr>
          <p:cNvPr id="187" name="Google Shape;187;p11"/>
          <p:cNvSpPr/>
          <p:nvPr/>
        </p:nvSpPr>
        <p:spPr>
          <a:xfrm>
            <a:off x="18059400" y="0"/>
            <a:ext cx="228600" cy="1649577"/>
          </a:xfrm>
          <a:prstGeom prst="rect">
            <a:avLst/>
          </a:prstGeom>
          <a:solidFill>
            <a:srgbClr val="2B5ADC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191" name="Shape 1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2" name="Google Shape;192;p12"/>
          <p:cNvSpPr/>
          <p:nvPr/>
        </p:nvSpPr>
        <p:spPr>
          <a:xfrm>
            <a:off x="0" y="-138594"/>
            <a:ext cx="299367" cy="10564189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93" name="Google Shape;193;p12"/>
          <p:cNvSpPr/>
          <p:nvPr/>
        </p:nvSpPr>
        <p:spPr>
          <a:xfrm>
            <a:off x="0" y="-138594"/>
            <a:ext cx="299367" cy="1921108"/>
          </a:xfrm>
          <a:prstGeom prst="rect">
            <a:avLst/>
          </a:prstGeom>
          <a:solidFill>
            <a:srgbClr val="2B5ADC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194" name="Google Shape;194;p12"/>
          <p:cNvGrpSpPr/>
          <p:nvPr/>
        </p:nvGrpSpPr>
        <p:grpSpPr>
          <a:xfrm>
            <a:off x="1006929" y="623506"/>
            <a:ext cx="11772900" cy="1159008"/>
            <a:chOff x="-29967" y="-52192834"/>
            <a:chExt cx="16205193" cy="172563629"/>
          </a:xfrm>
        </p:grpSpPr>
        <p:sp>
          <p:nvSpPr>
            <p:cNvPr id="195" name="Google Shape;195;p12"/>
            <p:cNvSpPr txBox="1"/>
            <p:nvPr/>
          </p:nvSpPr>
          <p:spPr>
            <a:xfrm>
              <a:off x="-29967" y="-52192834"/>
              <a:ext cx="16205193" cy="172563629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marR="0" rtl="0" algn="l">
                <a:lnSpc>
                  <a:spcPct val="119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8000"/>
                <a:buFont typeface="Arial"/>
                <a:buNone/>
              </a:pPr>
              <a:r>
                <a:rPr b="1" i="0" lang="en-US" sz="8000" u="none" cap="none" strike="noStrike">
                  <a:solidFill>
                    <a:srgbClr val="2B5ADC"/>
                  </a:solidFill>
                  <a:latin typeface="Arial"/>
                  <a:ea typeface="Arial"/>
                  <a:cs typeface="Arial"/>
                  <a:sym typeface="Arial"/>
                </a:rPr>
                <a:t>Iluminación y Exposición</a:t>
              </a:r>
              <a:endParaRPr b="1" i="0" sz="8000" u="none" cap="none" strike="noStrike">
                <a:solidFill>
                  <a:srgbClr val="2B5ADC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 indent="0" lvl="0" marL="0" marR="0" rtl="0" algn="l">
                <a:lnSpc>
                  <a:spcPct val="119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8000"/>
                <a:buFont typeface="Arial"/>
                <a:buNone/>
              </a:pPr>
              <a:r>
                <a:t/>
              </a:r>
              <a:endParaRPr b="1" i="0" sz="8000" u="none" cap="none" strike="noStrike">
                <a:solidFill>
                  <a:srgbClr val="2B5ADC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 indent="0" lvl="0" marL="0" marR="0" rtl="0" algn="l">
                <a:lnSpc>
                  <a:spcPct val="119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8000"/>
                <a:buFont typeface="Arial"/>
                <a:buNone/>
              </a:pPr>
              <a:r>
                <a:t/>
              </a:r>
              <a:endParaRPr b="1" i="0" sz="8000" u="none" cap="none" strike="noStrike">
                <a:solidFill>
                  <a:srgbClr val="2B5ADC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96" name="Google Shape;196;p12"/>
            <p:cNvSpPr txBox="1"/>
            <p:nvPr/>
          </p:nvSpPr>
          <p:spPr>
            <a:xfrm>
              <a:off x="0" y="2012853"/>
              <a:ext cx="10490733" cy="1057831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marR="0" rtl="0" algn="l">
                <a:lnSpc>
                  <a:spcPct val="373277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pic>
        <p:nvPicPr>
          <p:cNvPr id="197" name="Google Shape;197;p12"/>
          <p:cNvPicPr preferRelativeResize="0"/>
          <p:nvPr/>
        </p:nvPicPr>
        <p:blipFill rotWithShape="1">
          <a:blip r:embed="rId3">
            <a:alphaModFix/>
          </a:blip>
          <a:srcRect b="256" l="8680" r="14721" t="-256"/>
          <a:stretch/>
        </p:blipFill>
        <p:spPr>
          <a:xfrm>
            <a:off x="685800" y="2146582"/>
            <a:ext cx="8609281" cy="79490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98" name="Google Shape;198;p12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9914407" y="2338580"/>
            <a:ext cx="7694881" cy="43434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2B5ADC"/>
        </a:solidFill>
      </p:bgPr>
    </p:bg>
    <p:spTree>
      <p:nvGrpSpPr>
        <p:cNvPr id="202" name="Shape 2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3" name="Google Shape;203;p13"/>
          <p:cNvSpPr/>
          <p:nvPr/>
        </p:nvSpPr>
        <p:spPr>
          <a:xfrm rot="-5400000">
            <a:off x="9408901" y="578699"/>
            <a:ext cx="299400" cy="191172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204" name="Google Shape;204;p13"/>
          <p:cNvGrpSpPr/>
          <p:nvPr/>
        </p:nvGrpSpPr>
        <p:grpSpPr>
          <a:xfrm>
            <a:off x="514350" y="1469522"/>
            <a:ext cx="17468776" cy="9076346"/>
            <a:chOff x="-4445861" y="-2157090"/>
            <a:chExt cx="23291700" cy="12101797"/>
          </a:xfrm>
        </p:grpSpPr>
        <p:sp>
          <p:nvSpPr>
            <p:cNvPr id="205" name="Google Shape;205;p13"/>
            <p:cNvSpPr txBox="1"/>
            <p:nvPr/>
          </p:nvSpPr>
          <p:spPr>
            <a:xfrm>
              <a:off x="0" y="-2157090"/>
              <a:ext cx="14120677" cy="2171535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marR="0" rtl="0" algn="ctr">
                <a:lnSpc>
                  <a:spcPct val="123002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0312"/>
                <a:buFont typeface="Arial"/>
                <a:buNone/>
              </a:pPr>
              <a:r>
                <a:rPr b="0" i="0" lang="en-US" sz="10312" u="none" cap="none" strike="noStrike">
                  <a:solidFill>
                    <a:srgbClr val="FFFFFF"/>
                  </a:solidFill>
                  <a:latin typeface="Lemon"/>
                  <a:ea typeface="Lemon"/>
                  <a:cs typeface="Lemon"/>
                  <a:sym typeface="Lemon"/>
                </a:rPr>
                <a:t>Actividad </a:t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06" name="Google Shape;206;p13"/>
            <p:cNvSpPr txBox="1"/>
            <p:nvPr/>
          </p:nvSpPr>
          <p:spPr>
            <a:xfrm>
              <a:off x="-4445861" y="1370407"/>
              <a:ext cx="23291700" cy="85743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marR="0" rtl="0" algn="l">
                <a:lnSpc>
                  <a:spcPct val="115000"/>
                </a:lnSpc>
                <a:spcBef>
                  <a:spcPts val="1200"/>
                </a:spcBef>
                <a:spcAft>
                  <a:spcPts val="0"/>
                </a:spcAft>
                <a:buClr>
                  <a:srgbClr val="000000"/>
                </a:buClr>
                <a:buSzPts val="1100"/>
                <a:buFont typeface="Arial"/>
                <a:buNone/>
              </a:pPr>
              <a:r>
                <a:rPr b="0" i="0" lang="en-US" sz="3300" u="none" cap="none" strike="noStrike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rPr>
                <a:t>Teniendo en cuenta lo visto recientemente, nos tomaremos el tiempo de la sesión para hacer nuestras propias fotografías!. Para esto tendremos en cuenta:</a:t>
              </a:r>
              <a:endParaRPr b="0" i="0" sz="33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 indent="0" lvl="0" marL="0" marR="0" rtl="0" algn="l">
                <a:lnSpc>
                  <a:spcPct val="115000"/>
                </a:lnSpc>
                <a:spcBef>
                  <a:spcPts val="1200"/>
                </a:spcBef>
                <a:spcAft>
                  <a:spcPts val="0"/>
                </a:spcAft>
                <a:buClr>
                  <a:schemeClr val="dk1"/>
                </a:buClr>
                <a:buSzPts val="1100"/>
                <a:buFont typeface="Arial"/>
                <a:buNone/>
              </a:pPr>
              <a:r>
                <a:t/>
              </a:r>
              <a:endParaRPr b="0" i="0" sz="33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 indent="0" lvl="0" marL="0" marR="0" rtl="0" algn="l">
                <a:lnSpc>
                  <a:spcPct val="115000"/>
                </a:lnSpc>
                <a:spcBef>
                  <a:spcPts val="1200"/>
                </a:spcBef>
                <a:spcAft>
                  <a:spcPts val="0"/>
                </a:spcAft>
                <a:buClr>
                  <a:schemeClr val="dk1"/>
                </a:buClr>
                <a:buSzPts val="1100"/>
                <a:buFont typeface="Arial"/>
                <a:buNone/>
              </a:pPr>
              <a:r>
                <a:rPr b="0" i="0" lang="en-US" sz="3300" u="none" cap="none" strike="noStrike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rPr>
                <a:t>1) Que las imágenes que se tomen deben contener técnicas fotográficas vistas en la sesión de hoy. ( luz, planos, ángulos, reglas de composición)</a:t>
              </a:r>
              <a:r>
                <a:rPr lang="en-US" sz="3300">
                  <a:solidFill>
                    <a:srgbClr val="FFFFFF"/>
                  </a:solidFill>
                </a:rPr>
                <a:t>. debe existir una justificación técnica de la fotografía.</a:t>
              </a:r>
              <a:endParaRPr b="0" i="0" sz="33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 indent="0" lvl="0" marL="0" marR="0" rtl="0" algn="l">
                <a:lnSpc>
                  <a:spcPct val="140571"/>
                </a:lnSpc>
                <a:spcBef>
                  <a:spcPts val="1200"/>
                </a:spcBef>
                <a:spcAft>
                  <a:spcPts val="0"/>
                </a:spcAft>
                <a:buClr>
                  <a:srgbClr val="000000"/>
                </a:buClr>
                <a:buSzPts val="4200"/>
                <a:buFont typeface="Arial"/>
                <a:buNone/>
              </a:pPr>
              <a:r>
                <a:t/>
              </a:r>
              <a:endParaRPr b="0" i="0" sz="42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 indent="0" lvl="0" marL="0" marR="0" rtl="0" algn="l">
                <a:lnSpc>
                  <a:spcPct val="140571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4200"/>
                <a:buFont typeface="Arial"/>
                <a:buNone/>
              </a:pPr>
              <a:r>
                <a:t/>
              </a:r>
              <a:endParaRPr b="0" i="0" sz="42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 indent="0" lvl="0" marL="0" marR="0" rtl="0" algn="l">
                <a:lnSpc>
                  <a:spcPct val="140571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4200"/>
                <a:buFont typeface="Arial"/>
                <a:buNone/>
              </a:pPr>
              <a:r>
                <a:rPr b="0" i="0" lang="en-US" sz="4200" u="none" cap="none" strike="noStrik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 </a:t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pic>
        <p:nvPicPr>
          <p:cNvPr id="207" name="Google Shape;207;p1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 rot="10800000">
            <a:off x="12972222" y="1246640"/>
            <a:ext cx="877956" cy="2041758"/>
          </a:xfrm>
          <a:prstGeom prst="rect">
            <a:avLst/>
          </a:prstGeom>
          <a:noFill/>
          <a:ln>
            <a:noFill/>
          </a:ln>
        </p:spPr>
      </p:pic>
      <p:pic>
        <p:nvPicPr>
          <p:cNvPr id="208" name="Google Shape;208;p1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4437822" y="1262968"/>
            <a:ext cx="877956" cy="204175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13" name="Shape 213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18" name="Shape 2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9" name="Google Shape;219;g396577049c0_0_0"/>
          <p:cNvSpPr txBox="1"/>
          <p:nvPr/>
        </p:nvSpPr>
        <p:spPr>
          <a:xfrm>
            <a:off x="2335425" y="4031400"/>
            <a:ext cx="11927400" cy="5060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i="1" lang="en-US" sz="51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Revisaremos algunas fotografías tomadas la sesiòn anterior, reparando en los aspectos técnicos de la fotografía aprendidos. Por otra parte iniciaremos un nuevo ejercicio creativo.</a:t>
            </a:r>
            <a:endParaRPr i="1" sz="51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20" name="Google Shape;220;g396577049c0_0_0"/>
          <p:cNvSpPr txBox="1"/>
          <p:nvPr/>
        </p:nvSpPr>
        <p:spPr>
          <a:xfrm>
            <a:off x="1946200" y="750675"/>
            <a:ext cx="10175700" cy="2307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9000">
                <a:solidFill>
                  <a:schemeClr val="dk1"/>
                </a:solidFill>
                <a:latin typeface="Lemon"/>
                <a:ea typeface="Lemon"/>
                <a:cs typeface="Lemon"/>
                <a:sym typeface="Lemon"/>
              </a:rPr>
              <a:t>Clase 2</a:t>
            </a:r>
            <a:endParaRPr sz="9000">
              <a:solidFill>
                <a:schemeClr val="dk1"/>
              </a:solidFill>
              <a:latin typeface="Lemon"/>
              <a:ea typeface="Lemon"/>
              <a:cs typeface="Lemon"/>
              <a:sym typeface="Lemon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2B5ADC"/>
        </a:solidFill>
      </p:bgPr>
    </p:bg>
    <p:spTree>
      <p:nvGrpSpPr>
        <p:cNvPr id="224" name="Shape 2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" name="Google Shape;225;g396577049c0_0_6"/>
          <p:cNvSpPr/>
          <p:nvPr/>
        </p:nvSpPr>
        <p:spPr>
          <a:xfrm rot="-5400000">
            <a:off x="9408901" y="578699"/>
            <a:ext cx="299400" cy="191172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226" name="Google Shape;226;g396577049c0_0_6"/>
          <p:cNvGrpSpPr/>
          <p:nvPr/>
        </p:nvGrpSpPr>
        <p:grpSpPr>
          <a:xfrm>
            <a:off x="-323604" y="294572"/>
            <a:ext cx="18306729" cy="6284548"/>
            <a:chOff x="-5563133" y="-3723690"/>
            <a:chExt cx="24408972" cy="8379397"/>
          </a:xfrm>
        </p:grpSpPr>
        <p:sp>
          <p:nvSpPr>
            <p:cNvPr id="227" name="Google Shape;227;g396577049c0_0_6"/>
            <p:cNvSpPr txBox="1"/>
            <p:nvPr/>
          </p:nvSpPr>
          <p:spPr>
            <a:xfrm>
              <a:off x="-5563133" y="-3723690"/>
              <a:ext cx="14120700" cy="9030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marR="0" rtl="0" algn="l">
                <a:lnSpc>
                  <a:spcPct val="123002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0312"/>
                <a:buFont typeface="Arial"/>
                <a:buNone/>
              </a:pPr>
              <a:r>
                <a:rPr lang="en-US" sz="4400">
                  <a:solidFill>
                    <a:srgbClr val="FFFFFF"/>
                  </a:solidFill>
                  <a:latin typeface="Lemon"/>
                  <a:ea typeface="Lemon"/>
                  <a:cs typeface="Lemon"/>
                  <a:sym typeface="Lemon"/>
                </a:rPr>
                <a:t>    Ejercicio 2</a:t>
              </a:r>
              <a:r>
                <a:rPr b="0" i="0" lang="en-US" sz="4400" u="none" cap="none" strike="noStrike">
                  <a:solidFill>
                    <a:srgbClr val="FFFFFF"/>
                  </a:solidFill>
                  <a:latin typeface="Lemon"/>
                  <a:ea typeface="Lemon"/>
                  <a:cs typeface="Lemon"/>
                  <a:sym typeface="Lemon"/>
                </a:rPr>
                <a:t> </a:t>
              </a:r>
              <a:endParaRPr b="0" i="0" sz="4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28" name="Google Shape;228;g396577049c0_0_6"/>
            <p:cNvSpPr txBox="1"/>
            <p:nvPr/>
          </p:nvSpPr>
          <p:spPr>
            <a:xfrm>
              <a:off x="-4445861" y="1370407"/>
              <a:ext cx="23291700" cy="32853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marR="0" rtl="0" algn="l">
                <a:lnSpc>
                  <a:spcPct val="140571"/>
                </a:lnSpc>
                <a:spcBef>
                  <a:spcPts val="1200"/>
                </a:spcBef>
                <a:spcAft>
                  <a:spcPts val="0"/>
                </a:spcAft>
                <a:buClr>
                  <a:srgbClr val="000000"/>
                </a:buClr>
                <a:buSzPts val="4200"/>
                <a:buFont typeface="Arial"/>
                <a:buNone/>
              </a:pPr>
              <a:r>
                <a:t/>
              </a:r>
              <a:endParaRPr b="0" i="0" sz="42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 indent="0" lvl="0" marL="0" marR="0" rtl="0" algn="l">
                <a:lnSpc>
                  <a:spcPct val="140571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4200"/>
                <a:buFont typeface="Arial"/>
                <a:buNone/>
              </a:pPr>
              <a:r>
                <a:t/>
              </a:r>
              <a:endParaRPr b="0" i="0" sz="42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 indent="0" lvl="0" marL="0" marR="0" rtl="0" algn="l">
                <a:lnSpc>
                  <a:spcPct val="140571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4200"/>
                <a:buFont typeface="Arial"/>
                <a:buNone/>
              </a:pPr>
              <a:r>
                <a:rPr b="0" i="0" lang="en-US" sz="4200" u="none" cap="none" strike="noStrik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 </a:t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pic>
        <p:nvPicPr>
          <p:cNvPr id="229" name="Google Shape;229;g396577049c0_0_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756375" y="746640"/>
            <a:ext cx="9001448" cy="87937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34" name="Shape 2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5" name="Google Shape;235;g396577049c0_0_1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035000" y="152400"/>
            <a:ext cx="10217999" cy="998219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40" name="Shape 2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1" name="Google Shape;241;g396577049c0_0_2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290750" y="152400"/>
            <a:ext cx="5706491" cy="99822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46" name="Shape 2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7" name="Google Shape;247;g3965d662a52_0_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 rot="5400000">
            <a:off x="-27814" y="2939162"/>
            <a:ext cx="7117501" cy="5338126"/>
          </a:xfrm>
          <a:prstGeom prst="rect">
            <a:avLst/>
          </a:prstGeom>
          <a:noFill/>
          <a:ln>
            <a:noFill/>
          </a:ln>
        </p:spPr>
      </p:pic>
      <p:pic>
        <p:nvPicPr>
          <p:cNvPr id="248" name="Google Shape;248;g3965d662a52_0_4"/>
          <p:cNvPicPr preferRelativeResize="0"/>
          <p:nvPr/>
        </p:nvPicPr>
        <p:blipFill rotWithShape="1">
          <a:blip r:embed="rId4">
            <a:alphaModFix/>
          </a:blip>
          <a:srcRect b="0" l="8422" r="5638" t="0"/>
          <a:stretch/>
        </p:blipFill>
        <p:spPr>
          <a:xfrm rot="5400000">
            <a:off x="6067388" y="2480812"/>
            <a:ext cx="7089674" cy="6187250"/>
          </a:xfrm>
          <a:prstGeom prst="rect">
            <a:avLst/>
          </a:prstGeom>
          <a:noFill/>
          <a:ln>
            <a:noFill/>
          </a:ln>
        </p:spPr>
      </p:pic>
      <p:pic>
        <p:nvPicPr>
          <p:cNvPr id="249" name="Google Shape;249;g3965d662a52_0_4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 rot="5400000">
            <a:off x="11756699" y="3247727"/>
            <a:ext cx="7139302" cy="460379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54" name="Shape 2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5" name="Google Shape;255;g396a5cead7a_0_0"/>
          <p:cNvSpPr txBox="1"/>
          <p:nvPr/>
        </p:nvSpPr>
        <p:spPr>
          <a:xfrm>
            <a:off x="2335425" y="4031400"/>
            <a:ext cx="11927400" cy="5060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i="1" lang="en-US" sz="51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Aplicaremos el uso de ángulos, planos e iluminación para el estudio fotográfico de un elemento.</a:t>
            </a:r>
            <a:endParaRPr i="1" sz="51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56" name="Google Shape;256;g396a5cead7a_0_0"/>
          <p:cNvSpPr txBox="1"/>
          <p:nvPr/>
        </p:nvSpPr>
        <p:spPr>
          <a:xfrm>
            <a:off x="1946200" y="750675"/>
            <a:ext cx="10175700" cy="2307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9000">
                <a:solidFill>
                  <a:schemeClr val="dk1"/>
                </a:solidFill>
                <a:latin typeface="Lemon"/>
                <a:ea typeface="Lemon"/>
                <a:cs typeface="Lemon"/>
                <a:sym typeface="Lemon"/>
              </a:rPr>
              <a:t>Clase 3</a:t>
            </a:r>
            <a:endParaRPr sz="9000">
              <a:solidFill>
                <a:schemeClr val="dk1"/>
              </a:solidFill>
              <a:latin typeface="Lemon"/>
              <a:ea typeface="Lemon"/>
              <a:cs typeface="Lemon"/>
              <a:sym typeface="Lemon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2B5ADC"/>
        </a:solidFill>
      </p:bgPr>
    </p:bg>
    <p:spTree>
      <p:nvGrpSpPr>
        <p:cNvPr id="260" name="Shape 2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1" name="Google Shape;261;g396a5cead7a_0_10"/>
          <p:cNvSpPr/>
          <p:nvPr/>
        </p:nvSpPr>
        <p:spPr>
          <a:xfrm rot="-5400000">
            <a:off x="9408901" y="578699"/>
            <a:ext cx="299400" cy="191172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262" name="Google Shape;262;g396a5cead7a_0_10"/>
          <p:cNvGrpSpPr/>
          <p:nvPr/>
        </p:nvGrpSpPr>
        <p:grpSpPr>
          <a:xfrm>
            <a:off x="-323604" y="294572"/>
            <a:ext cx="18306729" cy="6284548"/>
            <a:chOff x="-5563133" y="-3723690"/>
            <a:chExt cx="24408972" cy="8379397"/>
          </a:xfrm>
        </p:grpSpPr>
        <p:sp>
          <p:nvSpPr>
            <p:cNvPr id="263" name="Google Shape;263;g396a5cead7a_0_10"/>
            <p:cNvSpPr txBox="1"/>
            <p:nvPr/>
          </p:nvSpPr>
          <p:spPr>
            <a:xfrm>
              <a:off x="-5563133" y="-3723690"/>
              <a:ext cx="14120700" cy="20139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marR="0" rtl="0" algn="l">
                <a:lnSpc>
                  <a:spcPct val="123002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0312"/>
                <a:buFont typeface="Arial"/>
                <a:buNone/>
              </a:pPr>
              <a:r>
                <a:rPr lang="en-US" sz="4400">
                  <a:solidFill>
                    <a:srgbClr val="FFFFFF"/>
                  </a:solidFill>
                  <a:latin typeface="Lemon"/>
                  <a:ea typeface="Lemon"/>
                  <a:cs typeface="Lemon"/>
                  <a:sym typeface="Lemon"/>
                </a:rPr>
                <a:t>    Ejercicio 3</a:t>
              </a:r>
              <a:endParaRPr sz="4400">
                <a:solidFill>
                  <a:srgbClr val="FFFFFF"/>
                </a:solidFill>
                <a:latin typeface="Lemon"/>
                <a:ea typeface="Lemon"/>
                <a:cs typeface="Lemon"/>
                <a:sym typeface="Lemon"/>
              </a:endParaRPr>
            </a:p>
            <a:p>
              <a:pPr indent="0" lvl="0" marL="0" marR="0" rtl="0" algn="l">
                <a:lnSpc>
                  <a:spcPct val="123002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0312"/>
                <a:buFont typeface="Arial"/>
                <a:buNone/>
              </a:pPr>
              <a:r>
                <a:rPr b="0" i="0" lang="en-US" sz="4400" u="none" cap="none" strike="noStrike">
                  <a:solidFill>
                    <a:srgbClr val="FFFFFF"/>
                  </a:solidFill>
                  <a:latin typeface="Lemon"/>
                  <a:ea typeface="Lemon"/>
                  <a:cs typeface="Lemon"/>
                  <a:sym typeface="Lemon"/>
                </a:rPr>
                <a:t> </a:t>
              </a:r>
              <a:endParaRPr b="0" i="0" sz="4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64" name="Google Shape;264;g396a5cead7a_0_10"/>
            <p:cNvSpPr txBox="1"/>
            <p:nvPr/>
          </p:nvSpPr>
          <p:spPr>
            <a:xfrm>
              <a:off x="-4445861" y="1370407"/>
              <a:ext cx="23291700" cy="32853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marR="0" rtl="0" algn="l">
                <a:lnSpc>
                  <a:spcPct val="140571"/>
                </a:lnSpc>
                <a:spcBef>
                  <a:spcPts val="1200"/>
                </a:spcBef>
                <a:spcAft>
                  <a:spcPts val="0"/>
                </a:spcAft>
                <a:buClr>
                  <a:srgbClr val="000000"/>
                </a:buClr>
                <a:buSzPts val="4200"/>
                <a:buFont typeface="Arial"/>
                <a:buNone/>
              </a:pPr>
              <a:r>
                <a:t/>
              </a:r>
              <a:endParaRPr b="0" i="0" sz="42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 indent="0" lvl="0" marL="0" marR="0" rtl="0" algn="l">
                <a:lnSpc>
                  <a:spcPct val="140571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4200"/>
                <a:buFont typeface="Arial"/>
                <a:buNone/>
              </a:pPr>
              <a:r>
                <a:t/>
              </a:r>
              <a:endParaRPr b="0" i="0" sz="42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 indent="0" lvl="0" marL="0" marR="0" rtl="0" algn="l">
                <a:lnSpc>
                  <a:spcPct val="140571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4200"/>
                <a:buFont typeface="Arial"/>
                <a:buNone/>
              </a:pPr>
              <a:r>
                <a:rPr b="0" i="0" lang="en-US" sz="4200" u="none" cap="none" strike="noStrik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 </a:t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pic>
        <p:nvPicPr>
          <p:cNvPr id="265" name="Google Shape;265;g396a5cead7a_0_1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957252" y="294579"/>
            <a:ext cx="9202699" cy="920272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70" name="Shape 2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1" name="Google Shape;271;g396a5cead7a_0_1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657350" y="0"/>
            <a:ext cx="7486649" cy="998219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76" name="Shape 2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7" name="Google Shape;277;g396e14b131f_1_0"/>
          <p:cNvSpPr txBox="1"/>
          <p:nvPr/>
        </p:nvSpPr>
        <p:spPr>
          <a:xfrm>
            <a:off x="2335425" y="4031400"/>
            <a:ext cx="11927400" cy="5060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i="1" lang="en-US" sz="51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Comprenderemos el trabajo con referentes como fuentes de inspiración para la creación de fotografías propias. </a:t>
            </a:r>
            <a:endParaRPr i="1" sz="51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78" name="Google Shape;278;g396e14b131f_1_0"/>
          <p:cNvSpPr txBox="1"/>
          <p:nvPr/>
        </p:nvSpPr>
        <p:spPr>
          <a:xfrm>
            <a:off x="1946200" y="750675"/>
            <a:ext cx="10175700" cy="2307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9000">
                <a:solidFill>
                  <a:schemeClr val="dk1"/>
                </a:solidFill>
                <a:latin typeface="Lemon"/>
                <a:ea typeface="Lemon"/>
                <a:cs typeface="Lemon"/>
                <a:sym typeface="Lemon"/>
              </a:rPr>
              <a:t>Clase 4 y 5</a:t>
            </a:r>
            <a:endParaRPr sz="9000">
              <a:solidFill>
                <a:schemeClr val="dk1"/>
              </a:solidFill>
              <a:latin typeface="Lemon"/>
              <a:ea typeface="Lemon"/>
              <a:cs typeface="Lemon"/>
              <a:sym typeface="Lemon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9000">
              <a:solidFill>
                <a:schemeClr val="dk1"/>
              </a:solidFill>
              <a:latin typeface="Lemon"/>
              <a:ea typeface="Lemon"/>
              <a:cs typeface="Lemon"/>
              <a:sym typeface="Lemon"/>
            </a:endParaRP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83" name="Shape 2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4" name="Google Shape;284;g8bdfc07f76_0_1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2737425" y="1646788"/>
            <a:ext cx="12432754" cy="6993424"/>
          </a:xfrm>
          <a:prstGeom prst="rect">
            <a:avLst/>
          </a:prstGeom>
          <a:noFill/>
          <a:ln>
            <a:noFill/>
          </a:ln>
        </p:spPr>
      </p:pic>
      <p:sp>
        <p:nvSpPr>
          <p:cNvPr id="285" name="Google Shape;285;g8bdfc07f76_0_13"/>
          <p:cNvSpPr txBox="1"/>
          <p:nvPr/>
        </p:nvSpPr>
        <p:spPr>
          <a:xfrm>
            <a:off x="138325" y="8398175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00"/>
              <a:buFont typeface="Arial"/>
              <a:buNone/>
            </a:pPr>
            <a:r>
              <a:rPr b="0" i="0" lang="en-US" sz="1700" u="none" cap="none" strike="noStrike">
                <a:solidFill>
                  <a:srgbClr val="434343"/>
                </a:solidFill>
                <a:latin typeface="Arial"/>
                <a:ea typeface="Arial"/>
                <a:cs typeface="Arial"/>
                <a:sym typeface="Arial"/>
              </a:rPr>
              <a:t>“Autorretrato enjaulado”</a:t>
            </a:r>
            <a:endParaRPr b="0" i="0" sz="1700" u="none" cap="none" strike="noStrike">
              <a:solidFill>
                <a:srgbClr val="434343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00"/>
              <a:buFont typeface="Arial"/>
              <a:buNone/>
            </a:pPr>
            <a:r>
              <a:t/>
            </a:r>
            <a:endParaRPr b="0" i="0" sz="1700" u="none" cap="none" strike="noStrike">
              <a:solidFill>
                <a:srgbClr val="434343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00"/>
              <a:buFont typeface="Arial"/>
              <a:buNone/>
            </a:pPr>
            <a:r>
              <a:rPr b="0" i="0" lang="en-US" sz="1700" u="none" cap="none" strike="noStrike">
                <a:solidFill>
                  <a:srgbClr val="434343"/>
                </a:solidFill>
                <a:latin typeface="Arial"/>
                <a:ea typeface="Arial"/>
                <a:cs typeface="Arial"/>
                <a:sym typeface="Arial"/>
              </a:rPr>
              <a:t>Guillermo Nuñez</a:t>
            </a:r>
            <a:endParaRPr b="0" i="0" sz="1700" u="none" cap="none" strike="noStrike">
              <a:solidFill>
                <a:srgbClr val="434343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00"/>
              <a:buFont typeface="Arial"/>
              <a:buNone/>
            </a:pPr>
            <a:r>
              <a:t/>
            </a:r>
            <a:endParaRPr b="0" i="0" sz="1700" u="none" cap="none" strike="noStrike">
              <a:solidFill>
                <a:srgbClr val="434343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00"/>
              <a:buFont typeface="Arial"/>
              <a:buNone/>
            </a:pPr>
            <a:r>
              <a:rPr b="0" i="0" lang="en-US" sz="1700" u="none" cap="none" strike="noStrike">
                <a:solidFill>
                  <a:srgbClr val="434343"/>
                </a:solidFill>
                <a:latin typeface="Arial"/>
                <a:ea typeface="Arial"/>
                <a:cs typeface="Arial"/>
                <a:sym typeface="Arial"/>
              </a:rPr>
              <a:t>1975.</a:t>
            </a:r>
            <a:endParaRPr b="0" i="0" sz="1700" u="none" cap="none" strike="noStrike">
              <a:solidFill>
                <a:srgbClr val="434343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90" name="Shape 2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1" name="Google Shape;291;g8bdfc07f76_0_1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3446225" y="1758488"/>
            <a:ext cx="11395550" cy="6770026"/>
          </a:xfrm>
          <a:prstGeom prst="rect">
            <a:avLst/>
          </a:prstGeom>
          <a:noFill/>
          <a:ln>
            <a:noFill/>
          </a:ln>
        </p:spPr>
      </p:pic>
      <p:sp>
        <p:nvSpPr>
          <p:cNvPr id="292" name="Google Shape;292;g8bdfc07f76_0_18"/>
          <p:cNvSpPr txBox="1"/>
          <p:nvPr/>
        </p:nvSpPr>
        <p:spPr>
          <a:xfrm>
            <a:off x="363075" y="8528525"/>
            <a:ext cx="3682500" cy="3000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t/>
            </a:r>
            <a:endParaRPr b="0" i="0" sz="1600" u="none" cap="none" strike="noStrike">
              <a:solidFill>
                <a:srgbClr val="434343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b="0" i="0" lang="en-US" sz="1600" u="none" cap="none" strike="noStrike">
                <a:solidFill>
                  <a:srgbClr val="434343"/>
                </a:solidFill>
                <a:latin typeface="Arial"/>
                <a:ea typeface="Arial"/>
                <a:cs typeface="Arial"/>
                <a:sym typeface="Arial"/>
              </a:rPr>
              <a:t>De la serie “ Manzana de Adán”</a:t>
            </a:r>
            <a:endParaRPr b="0" i="0" sz="1600" u="none" cap="none" strike="noStrike">
              <a:solidFill>
                <a:srgbClr val="434343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t/>
            </a:r>
            <a:endParaRPr b="0" i="0" sz="1600" u="none" cap="none" strike="noStrike">
              <a:solidFill>
                <a:srgbClr val="434343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b="0" i="0" lang="en-US" sz="1600" u="none" cap="none" strike="noStrike">
                <a:solidFill>
                  <a:srgbClr val="434343"/>
                </a:solidFill>
                <a:latin typeface="Arial"/>
                <a:ea typeface="Arial"/>
                <a:cs typeface="Arial"/>
                <a:sym typeface="Arial"/>
              </a:rPr>
              <a:t>Paz Errázuriz</a:t>
            </a:r>
            <a:endParaRPr b="0" i="0" sz="1600" u="none" cap="none" strike="noStrike">
              <a:solidFill>
                <a:srgbClr val="434343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97" name="Shape 2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8" name="Google Shape;298;g8bdfc07f76_0_2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3238813" y="887625"/>
            <a:ext cx="11810376" cy="8511751"/>
          </a:xfrm>
          <a:prstGeom prst="rect">
            <a:avLst/>
          </a:prstGeom>
          <a:noFill/>
          <a:ln>
            <a:noFill/>
          </a:ln>
        </p:spPr>
      </p:pic>
      <p:sp>
        <p:nvSpPr>
          <p:cNvPr id="299" name="Google Shape;299;g8bdfc07f76_0_23"/>
          <p:cNvSpPr txBox="1"/>
          <p:nvPr/>
        </p:nvSpPr>
        <p:spPr>
          <a:xfrm>
            <a:off x="328475" y="781465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b="0" i="1" lang="en-US" sz="1600" u="none" cap="none" strike="noStrike">
                <a:solidFill>
                  <a:srgbClr val="555555"/>
                </a:solidFill>
                <a:highlight>
                  <a:schemeClr val="lt1"/>
                </a:highlight>
                <a:latin typeface="Arial"/>
                <a:ea typeface="Arial"/>
                <a:cs typeface="Arial"/>
                <a:sym typeface="Arial"/>
              </a:rPr>
              <a:t>“The Hotel, Room 47”</a:t>
            </a:r>
            <a:endParaRPr b="0" i="1" sz="1600" u="none" cap="none" strike="noStrike">
              <a:solidFill>
                <a:srgbClr val="555555"/>
              </a:solidFill>
              <a:highlight>
                <a:schemeClr val="lt1"/>
              </a:highlight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b="0" i="0" lang="en-US" sz="1600" u="none" cap="none" strike="noStrike">
                <a:solidFill>
                  <a:srgbClr val="555555"/>
                </a:solidFill>
                <a:highlight>
                  <a:schemeClr val="lt1"/>
                </a:highlight>
                <a:latin typeface="Arial"/>
                <a:ea typeface="Arial"/>
                <a:cs typeface="Arial"/>
                <a:sym typeface="Arial"/>
              </a:rPr>
              <a:t>  Sophie Calle</a:t>
            </a:r>
            <a:endParaRPr b="0" i="0" sz="1600" u="none" cap="none" strike="noStrike">
              <a:solidFill>
                <a:srgbClr val="555555"/>
              </a:solidFill>
              <a:highlight>
                <a:schemeClr val="lt1"/>
              </a:highlight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b="0" i="0" lang="en-US" sz="1600" u="none" cap="none" strike="noStrike">
                <a:solidFill>
                  <a:srgbClr val="555555"/>
                </a:solidFill>
                <a:highlight>
                  <a:schemeClr val="lt1"/>
                </a:highlight>
                <a:latin typeface="Arial"/>
                <a:ea typeface="Arial"/>
                <a:cs typeface="Arial"/>
                <a:sym typeface="Arial"/>
              </a:rPr>
              <a:t>1981.</a:t>
            </a:r>
            <a:endParaRPr b="0" i="0" sz="18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04" name="Shape 3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5" name="Google Shape;305;g8bdfc07f76_0_2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4344749" y="837200"/>
            <a:ext cx="5722650" cy="8612600"/>
          </a:xfrm>
          <a:prstGeom prst="rect">
            <a:avLst/>
          </a:prstGeom>
          <a:noFill/>
          <a:ln>
            <a:noFill/>
          </a:ln>
        </p:spPr>
      </p:pic>
      <p:pic>
        <p:nvPicPr>
          <p:cNvPr id="306" name="Google Shape;306;g8bdfc07f76_0_28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0580925" y="837199"/>
            <a:ext cx="3331750" cy="4400525"/>
          </a:xfrm>
          <a:prstGeom prst="rect">
            <a:avLst/>
          </a:prstGeom>
          <a:noFill/>
          <a:ln>
            <a:noFill/>
          </a:ln>
        </p:spPr>
      </p:pic>
      <p:sp>
        <p:nvSpPr>
          <p:cNvPr id="307" name="Google Shape;307;g8bdfc07f76_0_28"/>
          <p:cNvSpPr txBox="1"/>
          <p:nvPr/>
        </p:nvSpPr>
        <p:spPr>
          <a:xfrm>
            <a:off x="532775" y="8018925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b="0" i="1" lang="en-US" sz="1600" u="none" cap="none" strike="noStrike">
                <a:solidFill>
                  <a:srgbClr val="434343"/>
                </a:solidFill>
                <a:highlight>
                  <a:schemeClr val="lt1"/>
                </a:highlight>
                <a:latin typeface="Arial"/>
                <a:ea typeface="Arial"/>
                <a:cs typeface="Arial"/>
                <a:sym typeface="Arial"/>
              </a:rPr>
              <a:t>VALPARAÍSO BAR "LOS SIETE ESPEJOS"</a:t>
            </a:r>
            <a:endParaRPr b="0" i="1" sz="1600" u="none" cap="none" strike="noStrike">
              <a:solidFill>
                <a:srgbClr val="434343"/>
              </a:solidFill>
              <a:highlight>
                <a:schemeClr val="lt1"/>
              </a:highlight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b="0" i="0" lang="en-US" sz="1600" u="none" cap="none" strike="noStrike">
                <a:solidFill>
                  <a:srgbClr val="434343"/>
                </a:solidFill>
                <a:highlight>
                  <a:schemeClr val="lt1"/>
                </a:highlight>
                <a:latin typeface="Arial"/>
                <a:ea typeface="Arial"/>
                <a:cs typeface="Arial"/>
                <a:sym typeface="Arial"/>
              </a:rPr>
              <a:t>Larraín, Sergio </a:t>
            </a:r>
            <a:endParaRPr b="0" i="0" sz="1600" u="none" cap="none" strike="noStrike">
              <a:solidFill>
                <a:srgbClr val="434343"/>
              </a:solidFill>
              <a:highlight>
                <a:schemeClr val="lt1"/>
              </a:highlight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b="0" i="0" lang="en-US" sz="1600" u="none" cap="none" strike="noStrike">
                <a:solidFill>
                  <a:srgbClr val="434343"/>
                </a:solidFill>
                <a:highlight>
                  <a:schemeClr val="lt1"/>
                </a:highlight>
                <a:latin typeface="Arial"/>
                <a:ea typeface="Arial"/>
                <a:cs typeface="Arial"/>
                <a:sym typeface="Arial"/>
              </a:rPr>
              <a:t>1963</a:t>
            </a:r>
            <a:endParaRPr b="0" i="0" sz="1800" u="none" cap="none" strike="noStrike">
              <a:solidFill>
                <a:srgbClr val="434343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2B5ADC"/>
        </a:solidFill>
      </p:bgPr>
    </p:bg>
    <p:spTree>
      <p:nvGrpSpPr>
        <p:cNvPr id="311" name="Shape 3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2" name="Google Shape;312;g396e14b131f_1_6"/>
          <p:cNvSpPr/>
          <p:nvPr/>
        </p:nvSpPr>
        <p:spPr>
          <a:xfrm rot="-5400000">
            <a:off x="9408901" y="578699"/>
            <a:ext cx="299400" cy="191172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313" name="Google Shape;313;g396e14b131f_1_6"/>
          <p:cNvGrpSpPr/>
          <p:nvPr/>
        </p:nvGrpSpPr>
        <p:grpSpPr>
          <a:xfrm>
            <a:off x="-323604" y="294572"/>
            <a:ext cx="18306729" cy="6284548"/>
            <a:chOff x="-5563133" y="-3723690"/>
            <a:chExt cx="24408972" cy="8379397"/>
          </a:xfrm>
        </p:grpSpPr>
        <p:sp>
          <p:nvSpPr>
            <p:cNvPr id="314" name="Google Shape;314;g396e14b131f_1_6"/>
            <p:cNvSpPr txBox="1"/>
            <p:nvPr/>
          </p:nvSpPr>
          <p:spPr>
            <a:xfrm>
              <a:off x="-5563133" y="-3723690"/>
              <a:ext cx="14120700" cy="20139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marR="0" rtl="0" algn="l">
                <a:lnSpc>
                  <a:spcPct val="123002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0312"/>
                <a:buFont typeface="Arial"/>
                <a:buNone/>
              </a:pPr>
              <a:r>
                <a:rPr lang="en-US" sz="4400">
                  <a:solidFill>
                    <a:srgbClr val="FFFFFF"/>
                  </a:solidFill>
                  <a:latin typeface="Lemon"/>
                  <a:ea typeface="Lemon"/>
                  <a:cs typeface="Lemon"/>
                  <a:sym typeface="Lemon"/>
                </a:rPr>
                <a:t>    Ejercicio 4</a:t>
              </a:r>
              <a:endParaRPr sz="4400">
                <a:solidFill>
                  <a:srgbClr val="FFFFFF"/>
                </a:solidFill>
                <a:latin typeface="Lemon"/>
                <a:ea typeface="Lemon"/>
                <a:cs typeface="Lemon"/>
                <a:sym typeface="Lemon"/>
              </a:endParaRPr>
            </a:p>
            <a:p>
              <a:pPr indent="0" lvl="0" marL="0" marR="0" rtl="0" algn="l">
                <a:lnSpc>
                  <a:spcPct val="123002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0312"/>
                <a:buFont typeface="Arial"/>
                <a:buNone/>
              </a:pPr>
              <a:r>
                <a:rPr b="0" i="0" lang="en-US" sz="4400" u="none" cap="none" strike="noStrike">
                  <a:solidFill>
                    <a:srgbClr val="FFFFFF"/>
                  </a:solidFill>
                  <a:latin typeface="Lemon"/>
                  <a:ea typeface="Lemon"/>
                  <a:cs typeface="Lemon"/>
                  <a:sym typeface="Lemon"/>
                </a:rPr>
                <a:t> </a:t>
              </a:r>
              <a:endParaRPr b="0" i="0" sz="4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15" name="Google Shape;315;g396e14b131f_1_6"/>
            <p:cNvSpPr txBox="1"/>
            <p:nvPr/>
          </p:nvSpPr>
          <p:spPr>
            <a:xfrm>
              <a:off x="-4445861" y="1370407"/>
              <a:ext cx="23291700" cy="32853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marR="0" rtl="0" algn="l">
                <a:lnSpc>
                  <a:spcPct val="140571"/>
                </a:lnSpc>
                <a:spcBef>
                  <a:spcPts val="1200"/>
                </a:spcBef>
                <a:spcAft>
                  <a:spcPts val="0"/>
                </a:spcAft>
                <a:buClr>
                  <a:srgbClr val="000000"/>
                </a:buClr>
                <a:buSzPts val="4200"/>
                <a:buFont typeface="Arial"/>
                <a:buNone/>
              </a:pPr>
              <a:r>
                <a:t/>
              </a:r>
              <a:endParaRPr b="0" i="0" sz="42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 indent="0" lvl="0" marL="0" marR="0" rtl="0" algn="l">
                <a:lnSpc>
                  <a:spcPct val="140571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4200"/>
                <a:buFont typeface="Arial"/>
                <a:buNone/>
              </a:pPr>
              <a:r>
                <a:t/>
              </a:r>
              <a:endParaRPr b="0" i="0" sz="42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 indent="0" lvl="0" marL="0" marR="0" rtl="0" algn="l">
                <a:lnSpc>
                  <a:spcPct val="140571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4200"/>
                <a:buFont typeface="Arial"/>
                <a:buNone/>
              </a:pPr>
              <a:r>
                <a:rPr b="0" i="0" lang="en-US" sz="4200" u="none" cap="none" strike="noStrik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 </a:t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pic>
        <p:nvPicPr>
          <p:cNvPr id="316" name="Google Shape;316;g396e14b131f_1_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903774" y="855274"/>
            <a:ext cx="7229127" cy="4066375"/>
          </a:xfrm>
          <a:prstGeom prst="rect">
            <a:avLst/>
          </a:prstGeom>
          <a:noFill/>
          <a:ln>
            <a:noFill/>
          </a:ln>
        </p:spPr>
      </p:pic>
      <p:pic>
        <p:nvPicPr>
          <p:cNvPr id="317" name="Google Shape;317;g396e14b131f_1_6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4697850" y="855286"/>
            <a:ext cx="3331750" cy="4400525"/>
          </a:xfrm>
          <a:prstGeom prst="rect">
            <a:avLst/>
          </a:prstGeom>
          <a:noFill/>
          <a:ln>
            <a:noFill/>
          </a:ln>
        </p:spPr>
      </p:pic>
      <p:pic>
        <p:nvPicPr>
          <p:cNvPr id="318" name="Google Shape;318;g396e14b131f_1_6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9618350" y="5541201"/>
            <a:ext cx="5799974" cy="4180050"/>
          </a:xfrm>
          <a:prstGeom prst="rect">
            <a:avLst/>
          </a:prstGeom>
          <a:noFill/>
          <a:ln>
            <a:noFill/>
          </a:ln>
        </p:spPr>
      </p:pic>
      <p:sp>
        <p:nvSpPr>
          <p:cNvPr id="319" name="Google Shape;319;g396e14b131f_1_6"/>
          <p:cNvSpPr txBox="1"/>
          <p:nvPr/>
        </p:nvSpPr>
        <p:spPr>
          <a:xfrm>
            <a:off x="157475" y="1836950"/>
            <a:ext cx="4198800" cy="7249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51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Investigaremos y </a:t>
            </a:r>
            <a:r>
              <a:rPr lang="en-US" sz="51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seleccionaremos</a:t>
            </a:r>
            <a:r>
              <a:rPr lang="en-US" sz="51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 a un artista de la fotografía para inspirarnos y guiar nuestras </a:t>
            </a:r>
            <a:r>
              <a:rPr lang="en-US" sz="51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fotografías</a:t>
            </a:r>
            <a:r>
              <a:rPr lang="en-US" sz="51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.</a:t>
            </a:r>
            <a:endParaRPr>
              <a:solidFill>
                <a:schemeClr val="lt1"/>
              </a:solidFill>
            </a:endParaRP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24" name="Shape 3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5" name="Google Shape;325;g39771a65b44_0_0"/>
          <p:cNvSpPr txBox="1"/>
          <p:nvPr/>
        </p:nvSpPr>
        <p:spPr>
          <a:xfrm>
            <a:off x="2335425" y="4031400"/>
            <a:ext cx="11927400" cy="5060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i="1" lang="en-US" sz="51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ejercitaremos el uso de fuentes luminicas con un estudio fotográfico con un objeto en particular. </a:t>
            </a:r>
            <a:endParaRPr i="1" sz="51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26" name="Google Shape;326;g39771a65b44_0_0"/>
          <p:cNvSpPr txBox="1"/>
          <p:nvPr/>
        </p:nvSpPr>
        <p:spPr>
          <a:xfrm>
            <a:off x="1946200" y="750675"/>
            <a:ext cx="10175700" cy="2307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9000">
                <a:solidFill>
                  <a:schemeClr val="dk1"/>
                </a:solidFill>
                <a:latin typeface="Lemon"/>
                <a:ea typeface="Lemon"/>
                <a:cs typeface="Lemon"/>
                <a:sym typeface="Lemon"/>
              </a:rPr>
              <a:t>Clase 6</a:t>
            </a:r>
            <a:endParaRPr sz="9000">
              <a:solidFill>
                <a:schemeClr val="dk1"/>
              </a:solidFill>
              <a:latin typeface="Lemon"/>
              <a:ea typeface="Lemon"/>
              <a:cs typeface="Lemon"/>
              <a:sym typeface="Lemon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9000">
              <a:solidFill>
                <a:schemeClr val="dk1"/>
              </a:solidFill>
              <a:latin typeface="Lemon"/>
              <a:ea typeface="Lemon"/>
              <a:cs typeface="Lemon"/>
              <a:sym typeface="Lemon"/>
            </a:endParaRP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2B5ADC"/>
        </a:solidFill>
      </p:bgPr>
    </p:bg>
    <p:spTree>
      <p:nvGrpSpPr>
        <p:cNvPr id="330" name="Shape 3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1" name="Google Shape;331;g39771a65b44_0_10"/>
          <p:cNvSpPr/>
          <p:nvPr/>
        </p:nvSpPr>
        <p:spPr>
          <a:xfrm rot="-5400000">
            <a:off x="9408901" y="578699"/>
            <a:ext cx="299400" cy="191172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332" name="Google Shape;332;g39771a65b44_0_10"/>
          <p:cNvGrpSpPr/>
          <p:nvPr/>
        </p:nvGrpSpPr>
        <p:grpSpPr>
          <a:xfrm>
            <a:off x="-323604" y="294572"/>
            <a:ext cx="18306729" cy="6284548"/>
            <a:chOff x="-5563133" y="-3723690"/>
            <a:chExt cx="24408972" cy="8379397"/>
          </a:xfrm>
        </p:grpSpPr>
        <p:sp>
          <p:nvSpPr>
            <p:cNvPr id="333" name="Google Shape;333;g39771a65b44_0_10"/>
            <p:cNvSpPr txBox="1"/>
            <p:nvPr/>
          </p:nvSpPr>
          <p:spPr>
            <a:xfrm>
              <a:off x="-5563133" y="-3723690"/>
              <a:ext cx="14120700" cy="20139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marR="0" rtl="0" algn="l">
                <a:lnSpc>
                  <a:spcPct val="123002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0312"/>
                <a:buFont typeface="Arial"/>
                <a:buNone/>
              </a:pPr>
              <a:r>
                <a:rPr lang="en-US" sz="4400">
                  <a:solidFill>
                    <a:srgbClr val="FFFFFF"/>
                  </a:solidFill>
                  <a:latin typeface="Lemon"/>
                  <a:ea typeface="Lemon"/>
                  <a:cs typeface="Lemon"/>
                  <a:sym typeface="Lemon"/>
                </a:rPr>
                <a:t>    Ejercicio 5</a:t>
              </a:r>
              <a:endParaRPr sz="4400">
                <a:solidFill>
                  <a:srgbClr val="FFFFFF"/>
                </a:solidFill>
                <a:latin typeface="Lemon"/>
                <a:ea typeface="Lemon"/>
                <a:cs typeface="Lemon"/>
                <a:sym typeface="Lemon"/>
              </a:endParaRPr>
            </a:p>
            <a:p>
              <a:pPr indent="0" lvl="0" marL="0" marR="0" rtl="0" algn="l">
                <a:lnSpc>
                  <a:spcPct val="123002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0312"/>
                <a:buFont typeface="Arial"/>
                <a:buNone/>
              </a:pPr>
              <a:r>
                <a:rPr b="0" i="0" lang="en-US" sz="4400" u="none" cap="none" strike="noStrike">
                  <a:solidFill>
                    <a:srgbClr val="FFFFFF"/>
                  </a:solidFill>
                  <a:latin typeface="Lemon"/>
                  <a:ea typeface="Lemon"/>
                  <a:cs typeface="Lemon"/>
                  <a:sym typeface="Lemon"/>
                </a:rPr>
                <a:t> </a:t>
              </a:r>
              <a:endParaRPr b="0" i="0" sz="4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34" name="Google Shape;334;g39771a65b44_0_10"/>
            <p:cNvSpPr txBox="1"/>
            <p:nvPr/>
          </p:nvSpPr>
          <p:spPr>
            <a:xfrm>
              <a:off x="-4445861" y="1370407"/>
              <a:ext cx="23291700" cy="32853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marR="0" rtl="0" algn="l">
                <a:lnSpc>
                  <a:spcPct val="140571"/>
                </a:lnSpc>
                <a:spcBef>
                  <a:spcPts val="1200"/>
                </a:spcBef>
                <a:spcAft>
                  <a:spcPts val="0"/>
                </a:spcAft>
                <a:buClr>
                  <a:srgbClr val="000000"/>
                </a:buClr>
                <a:buSzPts val="4200"/>
                <a:buFont typeface="Arial"/>
                <a:buNone/>
              </a:pPr>
              <a:r>
                <a:t/>
              </a:r>
              <a:endParaRPr b="0" i="0" sz="42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 indent="0" lvl="0" marL="0" marR="0" rtl="0" algn="l">
                <a:lnSpc>
                  <a:spcPct val="140571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4200"/>
                <a:buFont typeface="Arial"/>
                <a:buNone/>
              </a:pPr>
              <a:r>
                <a:t/>
              </a:r>
              <a:endParaRPr b="0" i="0" sz="42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 indent="0" lvl="0" marL="0" marR="0" rtl="0" algn="l">
                <a:lnSpc>
                  <a:spcPct val="140571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4200"/>
                <a:buFont typeface="Arial"/>
                <a:buNone/>
              </a:pPr>
              <a:r>
                <a:rPr b="0" i="0" lang="en-US" sz="4200" u="none" cap="none" strike="noStrik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 </a:t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pic>
        <p:nvPicPr>
          <p:cNvPr id="335" name="Google Shape;335;g39771a65b44_0_10"/>
          <p:cNvPicPr preferRelativeResize="0"/>
          <p:nvPr/>
        </p:nvPicPr>
        <p:blipFill rotWithShape="1">
          <a:blip r:embed="rId3">
            <a:alphaModFix/>
          </a:blip>
          <a:srcRect b="260" l="8679" r="14722" t="-260"/>
          <a:stretch/>
        </p:blipFill>
        <p:spPr>
          <a:xfrm>
            <a:off x="4525125" y="911795"/>
            <a:ext cx="8609282" cy="794907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2B5ADC"/>
        </a:solidFill>
      </p:bgPr>
    </p:bg>
    <p:spTree>
      <p:nvGrpSpPr>
        <p:cNvPr id="339" name="Shape 3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0" name="Google Shape;340;g8bdfc07f76_0_121"/>
          <p:cNvSpPr/>
          <p:nvPr/>
        </p:nvSpPr>
        <p:spPr>
          <a:xfrm rot="-5400000">
            <a:off x="9408901" y="578699"/>
            <a:ext cx="299400" cy="191172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descr="Man Ray's 1923 silent short film set to an original soundtrack I made." id="341" name="Google Shape;341;g8bdfc07f76_0_121" title="Man Ray - Le Retour à la Raison (The Return to Reason) w/Original Soundtrack">
            <a:hlinkClick r:id="rId3"/>
          </p:cNvPr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3346313" y="484287"/>
            <a:ext cx="12424576" cy="93184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2B5ADC"/>
        </a:solidFill>
      </p:bgPr>
    </p:bg>
    <p:spTree>
      <p:nvGrpSpPr>
        <p:cNvPr id="345" name="Shape 3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6" name="Google Shape;346;g8bdfc07f76_0_128"/>
          <p:cNvSpPr/>
          <p:nvPr/>
        </p:nvSpPr>
        <p:spPr>
          <a:xfrm rot="-5400000">
            <a:off x="9408901" y="578699"/>
            <a:ext cx="299400" cy="191172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347" name="Google Shape;347;g8bdfc07f76_0_12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2991850" y="1145013"/>
            <a:ext cx="11995462" cy="7996975"/>
          </a:xfrm>
          <a:prstGeom prst="rect">
            <a:avLst/>
          </a:prstGeom>
          <a:noFill/>
          <a:ln>
            <a:noFill/>
          </a:ln>
        </p:spPr>
      </p:pic>
      <p:sp>
        <p:nvSpPr>
          <p:cNvPr id="348" name="Google Shape;348;g8bdfc07f76_0_128"/>
          <p:cNvSpPr txBox="1"/>
          <p:nvPr/>
        </p:nvSpPr>
        <p:spPr>
          <a:xfrm>
            <a:off x="15256025" y="1145025"/>
            <a:ext cx="2767200" cy="2069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Arial"/>
              <a:buNone/>
            </a:pPr>
            <a:r>
              <a:rPr b="0" i="0" lang="en-US" sz="2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Kim Leuenberger</a:t>
            </a:r>
            <a:endParaRPr b="0" i="0" sz="21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2B5ADC"/>
        </a:solidFill>
      </p:bgPr>
    </p:bg>
    <p:spTree>
      <p:nvGrpSpPr>
        <p:cNvPr id="352" name="Shape 3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3" name="Google Shape;353;g8bdfc07f76_0_173"/>
          <p:cNvSpPr/>
          <p:nvPr/>
        </p:nvSpPr>
        <p:spPr>
          <a:xfrm rot="-5400000">
            <a:off x="9408901" y="578699"/>
            <a:ext cx="299400" cy="191172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54" name="Google Shape;354;g8bdfc07f76_0_173"/>
          <p:cNvSpPr txBox="1"/>
          <p:nvPr/>
        </p:nvSpPr>
        <p:spPr>
          <a:xfrm>
            <a:off x="1405275" y="1171925"/>
            <a:ext cx="15792300" cy="5296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b="0" i="0" sz="3300" u="none" cap="none" strike="noStrik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0" i="0" lang="en-US" sz="33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Durante esta sesión experimentamos según los referentes tratados. La idea es que busquen sus maneras para generar una fotografía que dé cuenta de su estilo propio e intereses. Como pie forzado incluiremos :</a:t>
            </a:r>
            <a:endParaRPr b="0" i="0" sz="3300" u="none" cap="none" strike="noStrik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438150" lvl="0" marL="457200" marR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rgbClr val="FFFFFF"/>
              </a:buClr>
              <a:buSzPts val="3300"/>
              <a:buFont typeface="Arial"/>
              <a:buAutoNum type="arabicParenR"/>
            </a:pPr>
            <a:r>
              <a:rPr b="0" i="0" lang="en-US" sz="33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El uso de algún elemento  que al ser fotografiado pierda su identidad original</a:t>
            </a:r>
            <a:endParaRPr b="0" i="0" sz="3300" u="none" cap="none" strike="noStrik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43815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300"/>
              <a:buFont typeface="Arial"/>
              <a:buAutoNum type="arabicParenR"/>
            </a:pPr>
            <a:r>
              <a:rPr b="0" i="0" lang="en-US" sz="33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Uso de algún filtro casero</a:t>
            </a:r>
            <a:endParaRPr b="0" i="0" sz="3300" u="none" cap="none" strike="noStrik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43815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300"/>
              <a:buFont typeface="Arial"/>
              <a:buAutoNum type="arabicParenR"/>
            </a:pPr>
            <a:r>
              <a:rPr b="0" i="0" lang="en-US" sz="33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Creación de escena.</a:t>
            </a:r>
            <a:endParaRPr b="0" i="0" sz="3300" u="none" cap="none" strike="noStrik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40571"/>
              </a:lnSpc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ts val="4200"/>
              <a:buFont typeface="Arial"/>
              <a:buNone/>
            </a:pPr>
            <a:r>
              <a:t/>
            </a:r>
            <a:endParaRPr b="0" i="0" sz="4200" u="none" cap="none" strike="noStrik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40571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200"/>
              <a:buFont typeface="Arial"/>
              <a:buNone/>
            </a:pPr>
            <a:r>
              <a:t/>
            </a:r>
            <a:endParaRPr b="0" i="0" sz="42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40571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200"/>
              <a:buFont typeface="Arial"/>
              <a:buNone/>
            </a:pPr>
            <a:r>
              <a:rPr b="0" i="0" lang="en-US" sz="4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355" name="Google Shape;355;g8bdfc07f76_0_17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553075" y="6134750"/>
            <a:ext cx="5501046" cy="321467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FFFFF"/>
        </a:solidFill>
      </p:bgPr>
    </p:bg>
    <p:spTree>
      <p:nvGrpSpPr>
        <p:cNvPr id="359" name="Shape 3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0" name="Google Shape;360;g8bdfc07f76_0_148"/>
          <p:cNvSpPr/>
          <p:nvPr/>
        </p:nvSpPr>
        <p:spPr>
          <a:xfrm rot="-5400000">
            <a:off x="9408901" y="578699"/>
            <a:ext cx="299400" cy="191172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361" name="Google Shape;361;g8bdfc07f76_0_14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3048000" y="1081088"/>
            <a:ext cx="12192000" cy="81248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66" name="Shape 3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7" name="Google Shape;367;g8bdfc07f76_0_15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2157113" y="1593225"/>
            <a:ext cx="13973776" cy="71005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72" name="Shape 3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73" name="Google Shape;373;g8bdfc07f76_0_16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2890838" y="482936"/>
            <a:ext cx="12506326" cy="932112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78" name="Shape 3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79" name="Google Shape;379;g8bdfc07f76_0_16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581150" y="1600186"/>
            <a:ext cx="14783574" cy="67565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87" name="Shape 3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8" name="Google Shape;388;p1"/>
          <p:cNvSpPr txBox="1"/>
          <p:nvPr/>
        </p:nvSpPr>
        <p:spPr>
          <a:xfrm>
            <a:off x="11040856" y="2447211"/>
            <a:ext cx="9740124" cy="3625064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37008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603"/>
              <a:buFont typeface="Arial"/>
              <a:buNone/>
            </a:pPr>
            <a:r>
              <a:rPr b="1" i="0" lang="en-US" sz="10603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Fotografía 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89" name="Google Shape;389;p1"/>
          <p:cNvSpPr txBox="1"/>
          <p:nvPr/>
        </p:nvSpPr>
        <p:spPr>
          <a:xfrm>
            <a:off x="11040856" y="7387375"/>
            <a:ext cx="5418300" cy="2500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63333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b="0" i="0" lang="en-US" sz="2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UNIDAD 2 “El lenguaje fotográfico”</a:t>
            </a:r>
            <a:endParaRPr b="0" i="0" sz="2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63333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b="0" i="0" lang="en-US" sz="2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7mo básico</a:t>
            </a:r>
            <a:endParaRPr b="0" i="0" sz="2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63333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b="0" i="0" lang="en-US" sz="2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Profesora Camila Canto</a:t>
            </a:r>
            <a:endParaRPr b="0" i="0" sz="2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63333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t/>
            </a:r>
            <a:endParaRPr b="0" i="0" sz="2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390" name="Google Shape;390;p1"/>
          <p:cNvPicPr preferRelativeResize="0"/>
          <p:nvPr/>
        </p:nvPicPr>
        <p:blipFill rotWithShape="1">
          <a:blip r:embed="rId3">
            <a:alphaModFix/>
          </a:blip>
          <a:srcRect b="0" l="13159" r="13158" t="0"/>
          <a:stretch/>
        </p:blipFill>
        <p:spPr>
          <a:xfrm>
            <a:off x="-501875" y="0"/>
            <a:ext cx="11323287" cy="10287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2B5ADC"/>
        </a:solidFill>
      </p:bgPr>
    </p:bg>
    <p:spTree>
      <p:nvGrpSpPr>
        <p:cNvPr id="394" name="Shape 3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5" name="Google Shape;395;g8bdfc07f76_0_135"/>
          <p:cNvSpPr/>
          <p:nvPr/>
        </p:nvSpPr>
        <p:spPr>
          <a:xfrm rot="-5400000">
            <a:off x="9408901" y="578699"/>
            <a:ext cx="299400" cy="191172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96" name="Google Shape;396;g8bdfc07f76_0_135"/>
          <p:cNvSpPr txBox="1"/>
          <p:nvPr/>
        </p:nvSpPr>
        <p:spPr>
          <a:xfrm>
            <a:off x="3848746" y="1469522"/>
            <a:ext cx="10590600" cy="1628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23002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312"/>
              <a:buFont typeface="Arial"/>
              <a:buNone/>
            </a:pPr>
            <a:r>
              <a:rPr b="0" i="0" lang="en-US" sz="10312" u="none" cap="none" strike="noStrike">
                <a:solidFill>
                  <a:srgbClr val="FFFFFF"/>
                </a:solidFill>
                <a:latin typeface="Lemon"/>
                <a:ea typeface="Lemon"/>
                <a:cs typeface="Lemon"/>
                <a:sym typeface="Lemon"/>
              </a:rPr>
              <a:t>Taller de fotografía experimental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397" name="Google Shape;397;g8bdfc07f76_0_13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 rot="10800000">
            <a:off x="14439272" y="5102090"/>
            <a:ext cx="877956" cy="2041758"/>
          </a:xfrm>
          <a:prstGeom prst="rect">
            <a:avLst/>
          </a:prstGeom>
          <a:noFill/>
          <a:ln>
            <a:noFill/>
          </a:ln>
        </p:spPr>
      </p:pic>
      <p:pic>
        <p:nvPicPr>
          <p:cNvPr id="398" name="Google Shape;398;g8bdfc07f76_0_13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4645297" y="1262918"/>
            <a:ext cx="877956" cy="2041758"/>
          </a:xfrm>
          <a:prstGeom prst="rect">
            <a:avLst/>
          </a:prstGeom>
          <a:noFill/>
          <a:ln>
            <a:noFill/>
          </a:ln>
        </p:spPr>
      </p:pic>
      <p:sp>
        <p:nvSpPr>
          <p:cNvPr id="399" name="Google Shape;399;g8bdfc07f76_0_135"/>
          <p:cNvSpPr txBox="1"/>
          <p:nvPr/>
        </p:nvSpPr>
        <p:spPr>
          <a:xfrm>
            <a:off x="1714500" y="7543800"/>
            <a:ext cx="15573300" cy="3000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15000"/>
              </a:lnSpc>
              <a:spcBef>
                <a:spcPts val="1200"/>
              </a:spcBef>
              <a:spcAft>
                <a:spcPts val="1200"/>
              </a:spcAft>
              <a:buClr>
                <a:srgbClr val="000000"/>
              </a:buClr>
              <a:buSzPts val="3300"/>
              <a:buFont typeface="Arial"/>
              <a:buNone/>
            </a:pPr>
            <a:r>
              <a:rPr b="0" i="1" lang="en-US" sz="33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En este taller nos propondremos expandir los límites de las técnicas y posibilidades de la fotografía al experimentar con elementos simple y cotidianos. </a:t>
            </a:r>
            <a:endParaRPr b="0" i="1" sz="33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2B5ADC"/>
        </a:solidFill>
      </p:bgPr>
    </p:bg>
    <p:spTree>
      <p:nvGrpSpPr>
        <p:cNvPr id="403" name="Shape 4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4" name="Google Shape;404;g8663a8a6c0_0_0"/>
          <p:cNvSpPr/>
          <p:nvPr/>
        </p:nvSpPr>
        <p:spPr>
          <a:xfrm rot="-5400000">
            <a:off x="9408901" y="578699"/>
            <a:ext cx="299400" cy="191172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05" name="Google Shape;405;g8663a8a6c0_0_0"/>
          <p:cNvSpPr txBox="1"/>
          <p:nvPr/>
        </p:nvSpPr>
        <p:spPr>
          <a:xfrm>
            <a:off x="1405275" y="1171925"/>
            <a:ext cx="15792300" cy="6739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i="0" lang="en-US" sz="3300" u="none" cap="none" strike="noStrike">
                <a:solidFill>
                  <a:srgbClr val="FFFFFF"/>
                </a:solidFill>
                <a:latin typeface="Lemon"/>
                <a:ea typeface="Lemon"/>
                <a:cs typeface="Lemon"/>
                <a:sym typeface="Lemon"/>
              </a:rPr>
              <a:t>Actividad </a:t>
            </a:r>
            <a:endParaRPr b="1" i="0" sz="3300" u="none" cap="none" strike="noStrike">
              <a:solidFill>
                <a:srgbClr val="FFFFFF"/>
              </a:solidFill>
              <a:latin typeface="Lemon"/>
              <a:ea typeface="Lemon"/>
              <a:cs typeface="Lemon"/>
              <a:sym typeface="Lemon"/>
            </a:endParaRPr>
          </a:p>
          <a:p>
            <a:pPr indent="0" lvl="0" marL="0" marR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b="1" i="0" sz="3300" u="none" cap="none" strike="noStrike">
              <a:solidFill>
                <a:srgbClr val="FFFFFF"/>
              </a:solidFill>
              <a:latin typeface="Lemon"/>
              <a:ea typeface="Lemon"/>
              <a:cs typeface="Lemon"/>
              <a:sym typeface="Lemon"/>
            </a:endParaRPr>
          </a:p>
          <a:p>
            <a:pPr indent="0" lvl="0" marL="0" marR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0" i="0" lang="en-US" sz="33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Durante esta sesión crearemos según los referentes y experiencias pasadas. La idea es que busquen sus maneras para generar una fotografía que dé cuenta de su estilo propio e intereses, por tanto es libre no habrán pie forzados. La creación fotográfica debe ir acompañada de una justificación que indique el porqué y lo que se quiere comunicar.</a:t>
            </a:r>
            <a:endParaRPr b="0" i="0" sz="3300" u="none" cap="none" strike="noStrik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b="0" i="0" sz="3300" u="none" cap="none" strike="noStrik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457200" marR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ts val="3300"/>
              <a:buFont typeface="Arial"/>
              <a:buNone/>
            </a:pPr>
            <a:r>
              <a:t/>
            </a:r>
            <a:endParaRPr b="0" i="0" sz="3300" u="none" cap="none" strike="noStrik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457200" marR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ts val="3300"/>
              <a:buFont typeface="Arial"/>
              <a:buNone/>
            </a:pPr>
            <a:r>
              <a:rPr b="0" i="0" lang="en-US" sz="3300" u="none" cap="none" strike="noStrike">
                <a:solidFill>
                  <a:srgbClr val="FFFFFF"/>
                </a:solidFill>
                <a:latin typeface="Lemon"/>
                <a:ea typeface="Lemon"/>
                <a:cs typeface="Lemon"/>
                <a:sym typeface="Lemon"/>
              </a:rPr>
              <a:t>                       Plazo de entrega hasta el viernes 31</a:t>
            </a:r>
            <a:endParaRPr b="0" i="0" sz="3300" u="none" cap="none" strike="noStrike">
              <a:solidFill>
                <a:srgbClr val="FFFFFF"/>
              </a:solidFill>
              <a:latin typeface="Lemon"/>
              <a:ea typeface="Lemon"/>
              <a:cs typeface="Lemon"/>
              <a:sym typeface="Lemon"/>
            </a:endParaRPr>
          </a:p>
          <a:p>
            <a:pPr indent="0" lvl="0" marL="0" marR="0" rtl="0" algn="l">
              <a:lnSpc>
                <a:spcPct val="140571"/>
              </a:lnSpc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ts val="4200"/>
              <a:buFont typeface="Arial"/>
              <a:buNone/>
            </a:pPr>
            <a:r>
              <a:t/>
            </a:r>
            <a:endParaRPr b="0" i="0" sz="4200" u="none" cap="none" strike="noStrik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40571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200"/>
              <a:buFont typeface="Arial"/>
              <a:buNone/>
            </a:pPr>
            <a:r>
              <a:t/>
            </a:r>
            <a:endParaRPr b="0" i="0" sz="42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40571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200"/>
              <a:buFont typeface="Arial"/>
              <a:buNone/>
            </a:pPr>
            <a:r>
              <a:rPr b="0" i="0" lang="en-US" sz="4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2B5ADC"/>
        </a:solidFill>
      </p:bgPr>
    </p:bg>
    <p:spTree>
      <p:nvGrpSpPr>
        <p:cNvPr id="409" name="Shape 4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0" name="Google Shape;410;g8663a8a6c0_0_57"/>
          <p:cNvSpPr/>
          <p:nvPr/>
        </p:nvSpPr>
        <p:spPr>
          <a:xfrm rot="-5400000">
            <a:off x="9408901" y="578699"/>
            <a:ext cx="299400" cy="191172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11" name="Google Shape;411;g8663a8a6c0_0_57"/>
          <p:cNvSpPr txBox="1"/>
          <p:nvPr/>
        </p:nvSpPr>
        <p:spPr>
          <a:xfrm>
            <a:off x="5199521" y="2881497"/>
            <a:ext cx="10590600" cy="1628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23002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312"/>
              <a:buFont typeface="Arial"/>
              <a:buNone/>
            </a:pPr>
            <a:r>
              <a:rPr b="0" i="0" lang="en-US" sz="10312" u="none" cap="none" strike="noStrike">
                <a:solidFill>
                  <a:srgbClr val="FFFFFF"/>
                </a:solidFill>
                <a:latin typeface="Lemon"/>
                <a:ea typeface="Lemon"/>
                <a:cs typeface="Lemon"/>
                <a:sym typeface="Lemon"/>
              </a:rPr>
              <a:t>  Algunos ejercicios 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16" name="Shape 4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7" name="Google Shape;417;g8663a8a6c0_0_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3603800" y="152400"/>
            <a:ext cx="7486651" cy="9982202"/>
          </a:xfrm>
          <a:prstGeom prst="rect">
            <a:avLst/>
          </a:prstGeom>
          <a:noFill/>
          <a:ln>
            <a:noFill/>
          </a:ln>
        </p:spPr>
      </p:pic>
      <p:sp>
        <p:nvSpPr>
          <p:cNvPr id="418" name="Google Shape;418;g8663a8a6c0_0_6"/>
          <p:cNvSpPr txBox="1"/>
          <p:nvPr/>
        </p:nvSpPr>
        <p:spPr>
          <a:xfrm>
            <a:off x="11250750" y="152400"/>
            <a:ext cx="5020200" cy="1120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00"/>
              <a:buFont typeface="Arial"/>
              <a:buNone/>
            </a:pPr>
            <a:r>
              <a:rPr b="0" i="0" lang="en-US" sz="27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Antonella Vidal</a:t>
            </a:r>
            <a:endParaRPr b="0" i="0" sz="27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23" name="Shape 4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24" name="Google Shape;424;g8663a8a6c0_0_1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3191425" y="571500"/>
            <a:ext cx="11905126" cy="9144000"/>
          </a:xfrm>
          <a:prstGeom prst="rect">
            <a:avLst/>
          </a:prstGeom>
          <a:noFill/>
          <a:ln>
            <a:noFill/>
          </a:ln>
        </p:spPr>
      </p:pic>
      <p:sp>
        <p:nvSpPr>
          <p:cNvPr id="425" name="Google Shape;425;g8663a8a6c0_0_10"/>
          <p:cNvSpPr txBox="1"/>
          <p:nvPr/>
        </p:nvSpPr>
        <p:spPr>
          <a:xfrm>
            <a:off x="15464125" y="773225"/>
            <a:ext cx="12909300" cy="1506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00"/>
              <a:buFont typeface="Arial"/>
              <a:buNone/>
            </a:pPr>
            <a:r>
              <a:rPr b="0" i="0" lang="en-US" sz="27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Matías Olavarria</a:t>
            </a:r>
            <a:endParaRPr b="0" i="0" sz="27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30" name="Shape 4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31" name="Google Shape;431;g8663a8a6c0_0_2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69575" y="571500"/>
            <a:ext cx="12192000" cy="9144000"/>
          </a:xfrm>
          <a:prstGeom prst="rect">
            <a:avLst/>
          </a:prstGeom>
          <a:noFill/>
          <a:ln>
            <a:noFill/>
          </a:ln>
        </p:spPr>
      </p:pic>
      <p:sp>
        <p:nvSpPr>
          <p:cNvPr id="432" name="Google Shape;432;g8663a8a6c0_0_26"/>
          <p:cNvSpPr txBox="1"/>
          <p:nvPr/>
        </p:nvSpPr>
        <p:spPr>
          <a:xfrm>
            <a:off x="13335000" y="672350"/>
            <a:ext cx="5154600" cy="2131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00"/>
              <a:buFont typeface="Arial"/>
              <a:buNone/>
            </a:pPr>
            <a:r>
              <a:rPr b="0" i="0" lang="en-US" sz="27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Sofía Galvez</a:t>
            </a:r>
            <a:endParaRPr b="0" i="0" sz="27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37" name="Shape 4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38" name="Google Shape;438;g8663a8a6c0_0_3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205750" y="571500"/>
            <a:ext cx="12192000" cy="9144000"/>
          </a:xfrm>
          <a:prstGeom prst="rect">
            <a:avLst/>
          </a:prstGeom>
          <a:noFill/>
          <a:ln>
            <a:noFill/>
          </a:ln>
        </p:spPr>
      </p:pic>
      <p:sp>
        <p:nvSpPr>
          <p:cNvPr id="439" name="Google Shape;439;g8663a8a6c0_0_30"/>
          <p:cNvSpPr txBox="1"/>
          <p:nvPr/>
        </p:nvSpPr>
        <p:spPr>
          <a:xfrm>
            <a:off x="14029775" y="571500"/>
            <a:ext cx="4997700" cy="224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00"/>
              <a:buFont typeface="Arial"/>
              <a:buNone/>
            </a:pPr>
            <a:r>
              <a:rPr b="0" i="0" lang="en-US" sz="27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Antonia Galvez</a:t>
            </a:r>
            <a:endParaRPr b="0" i="0" sz="27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44" name="Shape 4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45" name="Google Shape;445;g8663a8a6c0_0_3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52400" y="152400"/>
            <a:ext cx="7429500" cy="9906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446" name="Google Shape;446;g8663a8a6c0_0_38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7734300" y="152400"/>
            <a:ext cx="7429500" cy="9906000"/>
          </a:xfrm>
          <a:prstGeom prst="rect">
            <a:avLst/>
          </a:prstGeom>
          <a:noFill/>
          <a:ln>
            <a:noFill/>
          </a:ln>
        </p:spPr>
      </p:pic>
      <p:sp>
        <p:nvSpPr>
          <p:cNvPr id="447" name="Google Shape;447;g8663a8a6c0_0_38"/>
          <p:cNvSpPr txBox="1"/>
          <p:nvPr/>
        </p:nvSpPr>
        <p:spPr>
          <a:xfrm>
            <a:off x="15486550" y="246525"/>
            <a:ext cx="2129100" cy="605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00"/>
              <a:buFont typeface="Arial"/>
              <a:buNone/>
            </a:pPr>
            <a:r>
              <a:rPr b="0" i="0" lang="en-US" sz="27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Natalia Flores</a:t>
            </a:r>
            <a:endParaRPr b="0" i="0" sz="27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52" name="Shape 4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53" name="Google Shape;453;g8663a8a6c0_0_4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 rot="-5400000">
            <a:off x="1644375" y="1468352"/>
            <a:ext cx="9800397" cy="7350297"/>
          </a:xfrm>
          <a:prstGeom prst="rect">
            <a:avLst/>
          </a:prstGeom>
          <a:noFill/>
          <a:ln>
            <a:noFill/>
          </a:ln>
        </p:spPr>
      </p:pic>
      <p:sp>
        <p:nvSpPr>
          <p:cNvPr id="454" name="Google Shape;454;g8663a8a6c0_0_42"/>
          <p:cNvSpPr txBox="1"/>
          <p:nvPr/>
        </p:nvSpPr>
        <p:spPr>
          <a:xfrm>
            <a:off x="10936950" y="338450"/>
            <a:ext cx="6387300" cy="3115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00"/>
              <a:buFont typeface="Arial"/>
              <a:buNone/>
            </a:pPr>
            <a:r>
              <a:rPr b="0" i="0" lang="en-US" sz="27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Antonia Del Valle</a:t>
            </a:r>
            <a:endParaRPr b="0" i="0" sz="27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59" name="Shape 4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60" name="Google Shape;460;g8663a8a6c0_0_5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694350" y="152400"/>
            <a:ext cx="9982202" cy="9982202"/>
          </a:xfrm>
          <a:prstGeom prst="rect">
            <a:avLst/>
          </a:prstGeom>
          <a:noFill/>
          <a:ln>
            <a:noFill/>
          </a:ln>
        </p:spPr>
      </p:pic>
      <p:sp>
        <p:nvSpPr>
          <p:cNvPr id="461" name="Google Shape;461;g8663a8a6c0_0_51"/>
          <p:cNvSpPr txBox="1"/>
          <p:nvPr/>
        </p:nvSpPr>
        <p:spPr>
          <a:xfrm>
            <a:off x="12236825" y="152400"/>
            <a:ext cx="6813300" cy="3115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00"/>
              <a:buFont typeface="Arial"/>
              <a:buNone/>
            </a:pPr>
            <a:r>
              <a:rPr b="0" i="0" lang="en-US" sz="27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Valentina Alvarez</a:t>
            </a:r>
            <a:endParaRPr b="0" i="0" sz="27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2B5ADC"/>
        </a:solidFill>
      </p:bgPr>
    </p:bg>
    <p:spTree>
      <p:nvGrpSpPr>
        <p:cNvPr id="465" name="Shape 4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6" name="Google Shape;466;g8663a8a6c0_0_14"/>
          <p:cNvSpPr/>
          <p:nvPr/>
        </p:nvSpPr>
        <p:spPr>
          <a:xfrm rot="-5400000">
            <a:off x="9408901" y="578699"/>
            <a:ext cx="299400" cy="191172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67" name="Google Shape;467;g8663a8a6c0_0_14"/>
          <p:cNvSpPr/>
          <p:nvPr/>
        </p:nvSpPr>
        <p:spPr>
          <a:xfrm>
            <a:off x="1792950" y="2106700"/>
            <a:ext cx="13872900" cy="5939100"/>
          </a:xfrm>
          <a:prstGeom prst="rect">
            <a:avLst/>
          </a:prstGeom>
          <a:solidFill>
            <a:srgbClr val="FFFFFF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68" name="Google Shape;468;g8663a8a6c0_0_14"/>
          <p:cNvSpPr txBox="1"/>
          <p:nvPr/>
        </p:nvSpPr>
        <p:spPr>
          <a:xfrm>
            <a:off x="2667000" y="2689400"/>
            <a:ext cx="12348900" cy="4863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200"/>
              <a:buFont typeface="Arial"/>
              <a:buNone/>
            </a:pPr>
            <a:r>
              <a:rPr b="0" i="0" lang="en-US" sz="5200" u="none" cap="none" strike="noStrike">
                <a:solidFill>
                  <a:srgbClr val="000000"/>
                </a:solidFill>
                <a:latin typeface="Lemon"/>
                <a:ea typeface="Lemon"/>
                <a:cs typeface="Lemon"/>
                <a:sym typeface="Lemon"/>
              </a:rPr>
              <a:t>     INFORMACIÓN IMPORTANTE</a:t>
            </a:r>
            <a:endParaRPr b="0" i="0" sz="5200" u="none" cap="none" strike="noStrike">
              <a:solidFill>
                <a:srgbClr val="000000"/>
              </a:solidFill>
              <a:latin typeface="Lemon"/>
              <a:ea typeface="Lemon"/>
              <a:cs typeface="Lemon"/>
              <a:sym typeface="Lemon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200"/>
              <a:buFont typeface="Arial"/>
              <a:buNone/>
            </a:pPr>
            <a:r>
              <a:t/>
            </a:r>
            <a:endParaRPr b="0" i="0" sz="52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4445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400"/>
              <a:buFont typeface="Calibri"/>
              <a:buChar char="●"/>
            </a:pPr>
            <a:r>
              <a:rPr b="0" i="0" lang="en-US" sz="34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La siguiente semana será el viernes 31 de Julio</a:t>
            </a:r>
            <a:endParaRPr b="0" i="0" sz="34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400"/>
              <a:buFont typeface="Arial"/>
              <a:buNone/>
            </a:pPr>
            <a:r>
              <a:t/>
            </a:r>
            <a:endParaRPr b="0" i="0" sz="34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4445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400"/>
              <a:buFont typeface="Calibri"/>
              <a:buChar char="●"/>
            </a:pPr>
            <a:r>
              <a:rPr b="0" i="0" lang="en-US" sz="34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La reunión se hará de manera virtual -  presencial</a:t>
            </a:r>
            <a:endParaRPr b="0" i="0" sz="34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400"/>
              <a:buFont typeface="Arial"/>
              <a:buNone/>
            </a:pPr>
            <a:r>
              <a:t/>
            </a:r>
            <a:endParaRPr b="0" i="0" sz="34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4445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400"/>
              <a:buFont typeface="Calibri"/>
              <a:buChar char="●"/>
            </a:pPr>
            <a:r>
              <a:rPr b="0" i="0" lang="en-US" sz="34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Se explicará el fin de semestre.</a:t>
            </a:r>
            <a:endParaRPr b="0" i="0" sz="34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2006-08-16T00:00:00Z</dcterms:created>
  <dc:creator>Valeria Yañez</dc:creator>
</cp:coreProperties>
</file>