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6" r:id="rId4"/>
    <p:sldId id="260" r:id="rId5"/>
    <p:sldId id="261" r:id="rId6"/>
    <p:sldId id="257" r:id="rId7"/>
    <p:sldId id="258" r:id="rId8"/>
    <p:sldId id="263" r:id="rId9"/>
    <p:sldId id="259" r:id="rId10"/>
    <p:sldId id="268" r:id="rId11"/>
    <p:sldId id="265" r:id="rId12"/>
    <p:sldId id="270" r:id="rId13"/>
    <p:sldId id="271" r:id="rId14"/>
    <p:sldId id="264" r:id="rId15"/>
    <p:sldId id="272" r:id="rId16"/>
    <p:sldId id="274" r:id="rId17"/>
    <p:sldId id="273" r:id="rId18"/>
    <p:sldId id="275" r:id="rId19"/>
    <p:sldId id="276" r:id="rId20"/>
    <p:sldId id="262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28-04-2026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unit%201%202do%20basico%20kolibri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ordwall.net/es/resource/7196984/english/can-cant-farm-animal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>
                <a:latin typeface="Algerian" panose="04020705040A02060702" pitchFamily="82" charset="0"/>
              </a:rPr>
              <a:t>LINK CANCIÓN DE SALUDO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347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snake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turtle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54351" y="713678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973021"/>
          </a:xfrm>
        </p:spPr>
        <p:txBody>
          <a:bodyPr>
            <a:normAutofit fontScale="90000"/>
          </a:bodyPr>
          <a:lstStyle/>
          <a:p>
            <a:r>
              <a:rPr lang="es-CL" sz="3600" b="1" u="sng" dirty="0" smtClean="0">
                <a:solidFill>
                  <a:srgbClr val="FF0000"/>
                </a:solidFill>
              </a:rPr>
              <a:t>Ejercicio didáctico en </a:t>
            </a:r>
            <a:r>
              <a:rPr lang="es-CL" sz="3600" b="1" u="sng" dirty="0" err="1" smtClean="0">
                <a:solidFill>
                  <a:srgbClr val="FF0000"/>
                </a:solidFill>
              </a:rPr>
              <a:t>wordwall</a:t>
            </a:r>
            <a:r>
              <a:rPr lang="es-CL" sz="3600" b="1" u="sng" dirty="0" smtClean="0">
                <a:solidFill>
                  <a:srgbClr val="FF0000"/>
                </a:solidFill>
              </a:rPr>
              <a:t>, pero antes veremos:</a:t>
            </a:r>
            <a:br>
              <a:rPr lang="es-CL" sz="3600" b="1" u="sng" dirty="0" smtClean="0">
                <a:solidFill>
                  <a:srgbClr val="FF0000"/>
                </a:solidFill>
              </a:rPr>
            </a:br>
            <a:r>
              <a:rPr lang="es-CL" sz="6000" b="1" u="sng" dirty="0" smtClean="0">
                <a:solidFill>
                  <a:srgbClr val="FF0000"/>
                </a:solidFill>
              </a:rPr>
              <a:t>V</a:t>
            </a:r>
            <a:r>
              <a:rPr lang="es-CL" sz="6000" b="1" u="sng" dirty="0" smtClean="0">
                <a:solidFill>
                  <a:srgbClr val="FFC000"/>
                </a:solidFill>
              </a:rPr>
              <a:t>o</a:t>
            </a:r>
            <a:r>
              <a:rPr lang="es-CL" sz="6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b</a:t>
            </a:r>
            <a:r>
              <a:rPr lang="es-CL" sz="6000" b="1" u="sng" dirty="0" smtClean="0">
                <a:solidFill>
                  <a:srgbClr val="FFC000"/>
                </a:solidFill>
              </a:rPr>
              <a:t>u</a:t>
            </a:r>
            <a:r>
              <a:rPr lang="es-CL" sz="6000" b="1" u="sng" dirty="0" smtClean="0">
                <a:solidFill>
                  <a:srgbClr val="92D050"/>
                </a:solidFill>
              </a:rPr>
              <a:t>l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r</a:t>
            </a:r>
            <a:r>
              <a:rPr lang="es-CL" sz="6000" b="1" u="sng" dirty="0" smtClean="0">
                <a:solidFill>
                  <a:srgbClr val="FFC000"/>
                </a:solidFill>
              </a:rPr>
              <a:t>y</a:t>
            </a:r>
            <a:r>
              <a:rPr lang="es-CL" sz="5400" dirty="0" smtClean="0"/>
              <a:t> </a:t>
            </a:r>
            <a:r>
              <a:rPr lang="es-CL" sz="2700" dirty="0" smtClean="0"/>
              <a:t>(</a:t>
            </a:r>
            <a:r>
              <a:rPr lang="es-CL" sz="2700" dirty="0" err="1" smtClean="0"/>
              <a:t>wordwall</a:t>
            </a:r>
            <a:r>
              <a:rPr lang="es-CL" sz="2700" dirty="0" smtClean="0"/>
              <a:t>: cuestionario, abre cajas, reordenar)</a:t>
            </a:r>
            <a:endParaRPr lang="es-CL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5452946"/>
          </a:xfrm>
        </p:spPr>
        <p:txBody>
          <a:bodyPr numCol="2">
            <a:noAutofit/>
          </a:bodyPr>
          <a:lstStyle/>
          <a:p>
            <a:r>
              <a:rPr lang="es-CL" sz="3600" b="1" dirty="0" err="1" smtClean="0"/>
              <a:t>Cow</a:t>
            </a:r>
            <a:r>
              <a:rPr lang="es-CL" sz="3600" dirty="0" smtClean="0"/>
              <a:t>: vaca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Bird</a:t>
            </a:r>
            <a:r>
              <a:rPr lang="es-CL" sz="3600" b="1" dirty="0" smtClean="0"/>
              <a:t>:</a:t>
            </a:r>
            <a:r>
              <a:rPr lang="es-CL" sz="3600" dirty="0" smtClean="0"/>
              <a:t> pájaro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Sheep</a:t>
            </a:r>
            <a:r>
              <a:rPr lang="es-CL" sz="3600" dirty="0" smtClean="0"/>
              <a:t>: oveja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Dog</a:t>
            </a:r>
            <a:r>
              <a:rPr lang="es-CL" sz="3600" b="1" dirty="0" smtClean="0"/>
              <a:t>:</a:t>
            </a:r>
            <a:r>
              <a:rPr lang="es-CL" sz="3600" dirty="0" smtClean="0"/>
              <a:t> perro (a)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Bee</a:t>
            </a:r>
            <a:r>
              <a:rPr lang="es-CL" sz="3600" b="1" dirty="0" smtClean="0"/>
              <a:t>:</a:t>
            </a:r>
            <a:r>
              <a:rPr lang="es-CL" sz="3600" dirty="0" smtClean="0"/>
              <a:t> abeja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Duck</a:t>
            </a:r>
            <a:r>
              <a:rPr lang="es-CL" sz="3600" b="1" dirty="0" smtClean="0"/>
              <a:t>:</a:t>
            </a:r>
            <a:r>
              <a:rPr lang="es-CL" sz="3600" dirty="0" smtClean="0"/>
              <a:t> pato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Chicken</a:t>
            </a:r>
            <a:r>
              <a:rPr lang="es-CL" sz="3600" dirty="0" smtClean="0"/>
              <a:t>: pollo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Donkey</a:t>
            </a:r>
            <a:r>
              <a:rPr lang="es-CL" sz="3600" dirty="0" smtClean="0"/>
              <a:t>: burro, asno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1349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88" y="-45920"/>
            <a:ext cx="4906536" cy="1450974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4771909"/>
          </a:xfrm>
        </p:spPr>
        <p:txBody>
          <a:bodyPr>
            <a:normAutofit fontScale="92500" lnSpcReduction="20000"/>
          </a:bodyPr>
          <a:lstStyle/>
          <a:p>
            <a:r>
              <a:rPr lang="es-CL" sz="3600" dirty="0" smtClean="0">
                <a:solidFill>
                  <a:srgbClr val="C00000"/>
                </a:solidFill>
              </a:rPr>
              <a:t>RUN FAST</a:t>
            </a:r>
            <a:r>
              <a:rPr lang="es-CL" sz="3600" dirty="0" smtClean="0"/>
              <a:t>= CORRER RÁPIDO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RUN</a:t>
            </a:r>
            <a:r>
              <a:rPr lang="es-CL" sz="3600" dirty="0" smtClean="0"/>
              <a:t> = CORRER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JUMP</a:t>
            </a:r>
            <a:r>
              <a:rPr lang="es-CL" sz="3600" dirty="0" smtClean="0"/>
              <a:t> = SALTAR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FLY</a:t>
            </a:r>
            <a:r>
              <a:rPr lang="es-CL" sz="3600" dirty="0" smtClean="0"/>
              <a:t> = VOLAR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SWIM</a:t>
            </a:r>
            <a:r>
              <a:rPr lang="es-CL" sz="3600" dirty="0" smtClean="0"/>
              <a:t> = NADAR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 TREES </a:t>
            </a:r>
            <a:r>
              <a:rPr lang="es-CL" sz="3600" dirty="0" smtClean="0"/>
              <a:t>= ESCALAR ÁRBOLES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</a:t>
            </a:r>
            <a:r>
              <a:rPr lang="es-CL" sz="3600" dirty="0" smtClean="0"/>
              <a:t> = ESCALAR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DANCE</a:t>
            </a:r>
            <a:r>
              <a:rPr lang="es-CL" sz="3600" dirty="0" smtClean="0"/>
              <a:t> = BAILAR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WALK</a:t>
            </a:r>
            <a:r>
              <a:rPr lang="es-CL" sz="3600" dirty="0" smtClean="0"/>
              <a:t> = CAMINAR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TALK</a:t>
            </a:r>
            <a:r>
              <a:rPr lang="es-CL" sz="3600" dirty="0" smtClean="0"/>
              <a:t> = HABLAR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14770"/>
            <a:ext cx="10515600" cy="1325563"/>
          </a:xfrm>
        </p:spPr>
        <p:txBody>
          <a:bodyPr/>
          <a:lstStyle/>
          <a:p>
            <a:r>
              <a:rPr lang="es-CL" sz="6000" b="1" u="sng" dirty="0" smtClean="0"/>
              <a:t>Estructura</a:t>
            </a:r>
            <a:r>
              <a:rPr lang="es-CL" sz="4800" b="1" u="sng" dirty="0" smtClean="0"/>
              <a:t> </a:t>
            </a:r>
            <a:r>
              <a:rPr lang="es-CL" sz="3200" b="1" u="sng" dirty="0"/>
              <a:t>(</a:t>
            </a:r>
            <a:r>
              <a:rPr lang="es-CL" sz="3200" b="1" u="sng" dirty="0" smtClean="0"/>
              <a:t>juego en </a:t>
            </a:r>
            <a:r>
              <a:rPr lang="es-CL" sz="3200" b="1" u="sng" dirty="0" err="1" smtClean="0"/>
              <a:t>wordwall</a:t>
            </a:r>
            <a:r>
              <a:rPr lang="es-CL" sz="3200" b="1" u="sng" dirty="0" smtClean="0"/>
              <a:t>)</a:t>
            </a:r>
            <a:r>
              <a:rPr lang="es-CL" sz="2800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Can a </a:t>
            </a:r>
            <a:r>
              <a:rPr lang="es-CL" dirty="0" err="1" smtClean="0"/>
              <a:t>cow</a:t>
            </a:r>
            <a:r>
              <a:rPr lang="es-CL" dirty="0" smtClean="0"/>
              <a:t> </a:t>
            </a:r>
            <a:r>
              <a:rPr lang="es-CL" dirty="0" err="1" smtClean="0"/>
              <a:t>fly</a:t>
            </a:r>
            <a:r>
              <a:rPr lang="es-CL" dirty="0" smtClean="0"/>
              <a:t>?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¿puede una vaca volar?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Yes, </a:t>
            </a:r>
            <a:r>
              <a:rPr lang="es-CL" dirty="0" err="1" smtClean="0"/>
              <a:t>it</a:t>
            </a:r>
            <a:r>
              <a:rPr lang="es-CL" dirty="0" smtClean="0"/>
              <a:t> can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Si, si puede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can´t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No, no puede</a:t>
            </a:r>
            <a:endParaRPr lang="es-CL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9483" b="48759"/>
          <a:stretch/>
        </p:blipFill>
        <p:spPr>
          <a:xfrm>
            <a:off x="3054179" y="3231707"/>
            <a:ext cx="1149831" cy="10789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59" t="53270" r="59984"/>
          <a:stretch/>
        </p:blipFill>
        <p:spPr>
          <a:xfrm>
            <a:off x="3055434" y="4817328"/>
            <a:ext cx="1148576" cy="1030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8695"/>
          <a:stretch/>
        </p:blipFill>
        <p:spPr>
          <a:xfrm>
            <a:off x="4583151" y="877447"/>
            <a:ext cx="1960060" cy="189635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47132" y="4627756"/>
            <a:ext cx="4047892" cy="15492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82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ejercicio didáctico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wordwall.net/es/resource/7196984/english/can-cant-farm-animals</a:t>
            </a:r>
            <a:r>
              <a:rPr lang="es-CL" dirty="0" smtClean="0"/>
              <a:t>           echa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24" y="2223085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1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de videos Can – </a:t>
            </a:r>
            <a:r>
              <a:rPr lang="es-CL" dirty="0" err="1" smtClean="0"/>
              <a:t>Can’t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https://www.youtube.com/watch?v=EzQ6Ag16rJk</a:t>
            </a:r>
            <a:r>
              <a:rPr lang="es-CL" dirty="0" smtClean="0"/>
              <a:t>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r>
              <a:rPr lang="es-CL" dirty="0" smtClean="0"/>
              <a:t>          echo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https://www.youtube.com/watch?v=_Ir0Mc6Qilo&amp;list=RD_Ir0Mc6Qilo&amp;start_radio=1</a:t>
            </a:r>
            <a:r>
              <a:rPr lang="es-CL" dirty="0" smtClean="0"/>
              <a:t>   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952" y="1801730"/>
            <a:ext cx="695004" cy="4938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220" y="2780646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3464" y="0"/>
            <a:ext cx="10515600" cy="1006475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/>
              <a:t>Fish</a:t>
            </a:r>
            <a:r>
              <a:rPr lang="es-CL" dirty="0" smtClean="0"/>
              <a:t> = pez</a:t>
            </a:r>
          </a:p>
          <a:p>
            <a:endParaRPr lang="es-CL" dirty="0"/>
          </a:p>
          <a:p>
            <a:r>
              <a:rPr lang="es-CL" dirty="0" smtClean="0"/>
              <a:t> </a:t>
            </a:r>
            <a:r>
              <a:rPr lang="es-CL" dirty="0" err="1" smtClean="0"/>
              <a:t>bird</a:t>
            </a:r>
            <a:r>
              <a:rPr lang="es-CL" dirty="0" smtClean="0"/>
              <a:t> = pájaro</a:t>
            </a:r>
          </a:p>
          <a:p>
            <a:pPr marL="0" indent="0">
              <a:buNone/>
            </a:pP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Kangaroo</a:t>
            </a:r>
            <a:r>
              <a:rPr lang="es-CL" dirty="0" smtClean="0"/>
              <a:t>: canguro 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716" y="1022561"/>
            <a:ext cx="2010250" cy="1281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306" y="2732608"/>
            <a:ext cx="2364059" cy="1460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189" y="4723526"/>
            <a:ext cx="2101889" cy="16998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342" y="2516555"/>
            <a:ext cx="2176461" cy="156680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060471" y="1957589"/>
            <a:ext cx="250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err="1" smtClean="0"/>
              <a:t>Chicken</a:t>
            </a:r>
            <a:r>
              <a:rPr lang="es-CL" sz="2800" dirty="0" smtClean="0"/>
              <a:t>= pollo 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242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0370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37063"/>
            <a:ext cx="10515600" cy="5139900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Dog</a:t>
            </a:r>
            <a:r>
              <a:rPr lang="es-CL" dirty="0" smtClean="0"/>
              <a:t> = perro				Spider = araña</a:t>
            </a:r>
          </a:p>
          <a:p>
            <a:pPr marL="0" indent="0">
              <a:buNone/>
            </a:pPr>
            <a:r>
              <a:rPr lang="es-CL" dirty="0" smtClean="0"/>
              <a:t>	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smtClean="0"/>
              <a:t> </a:t>
            </a:r>
            <a:r>
              <a:rPr lang="es-CL" dirty="0" err="1" smtClean="0"/>
              <a:t>turtle</a:t>
            </a:r>
            <a:r>
              <a:rPr lang="es-CL" dirty="0" smtClean="0"/>
              <a:t>= tortuga				</a:t>
            </a:r>
            <a:r>
              <a:rPr lang="es-CL" dirty="0" err="1" smtClean="0"/>
              <a:t>Cow</a:t>
            </a:r>
            <a:r>
              <a:rPr lang="es-CL" dirty="0" smtClean="0"/>
              <a:t> = vaca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Cat</a:t>
            </a:r>
            <a:r>
              <a:rPr lang="es-CL" dirty="0" smtClean="0"/>
              <a:t> = gato 					</a:t>
            </a:r>
            <a:r>
              <a:rPr lang="es-CL" dirty="0" err="1" smtClean="0"/>
              <a:t>Penguin</a:t>
            </a:r>
            <a:r>
              <a:rPr lang="es-CL" dirty="0" smtClean="0"/>
              <a:t> = pingüino 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9870" r="12871"/>
          <a:stretch/>
        </p:blipFill>
        <p:spPr>
          <a:xfrm>
            <a:off x="3155795" y="766357"/>
            <a:ext cx="1739590" cy="1859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12016" b="10455"/>
          <a:stretch/>
        </p:blipFill>
        <p:spPr>
          <a:xfrm>
            <a:off x="3400406" y="2898449"/>
            <a:ext cx="2143125" cy="1661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5605" t="12749" r="6321" b="9708"/>
          <a:stretch/>
        </p:blipFill>
        <p:spPr>
          <a:xfrm>
            <a:off x="2699253" y="5034723"/>
            <a:ext cx="1828800" cy="17061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1149" t="18000" r="6639" b="18520"/>
          <a:stretch/>
        </p:blipFill>
        <p:spPr>
          <a:xfrm>
            <a:off x="8755567" y="518531"/>
            <a:ext cx="1761892" cy="1360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334" y="2074126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5896" y="4597735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215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71680"/>
            <a:ext cx="10515600" cy="13255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59366"/>
            <a:ext cx="10515600" cy="5117597"/>
          </a:xfrm>
        </p:spPr>
        <p:txBody>
          <a:bodyPr/>
          <a:lstStyle/>
          <a:p>
            <a:r>
              <a:rPr lang="es-CL" dirty="0" err="1" smtClean="0"/>
              <a:t>Walk</a:t>
            </a:r>
            <a:r>
              <a:rPr lang="es-CL" dirty="0" smtClean="0"/>
              <a:t> : caminar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Fly</a:t>
            </a:r>
            <a:r>
              <a:rPr lang="es-CL" dirty="0" smtClean="0"/>
              <a:t>: volar</a:t>
            </a:r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Jump</a:t>
            </a:r>
            <a:r>
              <a:rPr lang="es-CL" dirty="0" smtClean="0"/>
              <a:t>: saltar   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91182"/>
            <a:ext cx="1202938" cy="1202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63" y="5036820"/>
            <a:ext cx="2038350" cy="1429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352" t="5512" r="10803"/>
          <a:stretch/>
        </p:blipFill>
        <p:spPr>
          <a:xfrm>
            <a:off x="5167544" y="4638908"/>
            <a:ext cx="1561171" cy="202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6353" t="6553" r="11842"/>
          <a:stretch/>
        </p:blipFill>
        <p:spPr>
          <a:xfrm>
            <a:off x="3628676" y="943706"/>
            <a:ext cx="1538868" cy="2002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114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783886"/>
            <a:ext cx="10515600" cy="4351338"/>
          </a:xfrm>
        </p:spPr>
        <p:txBody>
          <a:bodyPr/>
          <a:lstStyle/>
          <a:p>
            <a:r>
              <a:rPr lang="es-CL" dirty="0" err="1"/>
              <a:t>T</a:t>
            </a:r>
            <a:r>
              <a:rPr lang="es-CL" dirty="0" err="1" smtClean="0"/>
              <a:t>weet</a:t>
            </a:r>
            <a:r>
              <a:rPr lang="es-CL" dirty="0" smtClean="0"/>
              <a:t>: piar						              </a:t>
            </a:r>
            <a:r>
              <a:rPr lang="es-CL" dirty="0" err="1" smtClean="0"/>
              <a:t>Swim</a:t>
            </a:r>
            <a:r>
              <a:rPr lang="es-CL" dirty="0" smtClean="0"/>
              <a:t>:  nadar					</a:t>
            </a:r>
          </a:p>
          <a:p>
            <a:endParaRPr lang="es-CL" dirty="0"/>
          </a:p>
          <a:p>
            <a:r>
              <a:rPr lang="es-CL" dirty="0" err="1" smtClean="0"/>
              <a:t>Run</a:t>
            </a:r>
            <a:r>
              <a:rPr lang="es-CL" dirty="0" smtClean="0"/>
              <a:t> </a:t>
            </a:r>
            <a:r>
              <a:rPr lang="es-CL" dirty="0" err="1" smtClean="0"/>
              <a:t>fast</a:t>
            </a:r>
            <a:r>
              <a:rPr lang="es-CL" dirty="0" smtClean="0"/>
              <a:t>: correr rápido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r>
              <a:rPr lang="es-CL" dirty="0" smtClean="0"/>
              <a:t>: escalar árboles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7744" t="18843" r="14000"/>
          <a:stretch/>
        </p:blipFill>
        <p:spPr>
          <a:xfrm>
            <a:off x="2609387" y="892098"/>
            <a:ext cx="1761892" cy="14378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623" y="448732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r="9033"/>
          <a:stretch/>
        </p:blipFill>
        <p:spPr>
          <a:xfrm>
            <a:off x="4371279" y="2168174"/>
            <a:ext cx="2210846" cy="21076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8928" y="2523237"/>
            <a:ext cx="2600325" cy="175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5849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173743"/>
            <a:ext cx="10515600" cy="4961481"/>
          </a:xfrm>
        </p:spPr>
        <p:txBody>
          <a:bodyPr/>
          <a:lstStyle/>
          <a:p>
            <a:r>
              <a:rPr lang="es-CL" dirty="0" err="1" smtClean="0"/>
              <a:t>Make</a:t>
            </a:r>
            <a:r>
              <a:rPr lang="es-CL" dirty="0" smtClean="0"/>
              <a:t> webs: hacer telarañas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Produce </a:t>
            </a:r>
            <a:r>
              <a:rPr lang="es-CL" dirty="0" err="1" smtClean="0"/>
              <a:t>milk</a:t>
            </a:r>
            <a:r>
              <a:rPr lang="es-CL" dirty="0" smtClean="0"/>
              <a:t>: producir leche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endParaRPr lang="es-CL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859" b="11205"/>
          <a:stretch/>
        </p:blipFill>
        <p:spPr>
          <a:xfrm>
            <a:off x="5001670" y="812785"/>
            <a:ext cx="2123959" cy="2175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r="36288"/>
          <a:stretch/>
        </p:blipFill>
        <p:spPr>
          <a:xfrm>
            <a:off x="5196468" y="3654483"/>
            <a:ext cx="2832409" cy="312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051" y="3677774"/>
            <a:ext cx="1857375" cy="2457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26391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09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6331109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647914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003592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4319631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593" y="2902188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954" y="2218227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11" y="1534266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63" y="3586149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200722"/>
            <a:ext cx="10515600" cy="1099673"/>
          </a:xfrm>
        </p:spPr>
        <p:txBody>
          <a:bodyPr/>
          <a:lstStyle/>
          <a:p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Morris </a:t>
            </a:r>
            <a:r>
              <a:rPr lang="en-US" u="sng" dirty="0" err="1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Special’day</a:t>
            </a:r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://www.storyplace.org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6771" y="791737"/>
            <a:ext cx="10707029" cy="592129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¿</a:t>
            </a: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 smtClean="0"/>
              <a:t>apareció</a:t>
            </a:r>
            <a:r>
              <a:rPr lang="en-US" sz="3600" dirty="0" smtClean="0"/>
              <a:t> </a:t>
            </a:r>
            <a:r>
              <a:rPr lang="en-US" sz="3600" dirty="0" err="1" smtClean="0"/>
              <a:t>primero</a:t>
            </a:r>
            <a:r>
              <a:rPr lang="en-US" sz="3600" dirty="0" smtClean="0"/>
              <a:t> en la </a:t>
            </a:r>
            <a:r>
              <a:rPr lang="en-US" sz="3600" dirty="0" err="1" smtClean="0"/>
              <a:t>historia</a:t>
            </a:r>
            <a:r>
              <a:rPr lang="en-US" sz="3600" dirty="0" smtClean="0"/>
              <a:t>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bird and the sun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3600" dirty="0" smtClean="0"/>
              <a:t>¿A </a:t>
            </a:r>
            <a:r>
              <a:rPr lang="en-US" sz="3600" dirty="0" err="1" smtClean="0"/>
              <a:t>quién</a:t>
            </a:r>
            <a:r>
              <a:rPr lang="en-US" sz="3600" dirty="0" smtClean="0"/>
              <a:t> </a:t>
            </a:r>
            <a:r>
              <a:rPr lang="en-US" sz="3600" dirty="0" err="1" smtClean="0"/>
              <a:t>andaba</a:t>
            </a:r>
            <a:r>
              <a:rPr lang="en-US" sz="3600" dirty="0" smtClean="0"/>
              <a:t> </a:t>
            </a:r>
            <a:r>
              <a:rPr lang="en-US" sz="3600" dirty="0" err="1" smtClean="0"/>
              <a:t>buscando</a:t>
            </a:r>
            <a:r>
              <a:rPr lang="en-US" sz="3600" dirty="0" smtClean="0"/>
              <a:t>  el hombre?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mouse Morris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s-CL" sz="3600" dirty="0" smtClean="0"/>
              <a:t>¿cuál fue el primer animal que apareció?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CL" sz="3600" dirty="0" smtClean="0"/>
              <a:t>¿por qué el hombre entró al establo?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felt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scary_about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s-CL" sz="3600" dirty="0" smtClean="0"/>
              <a:t>¿Qué otros animales aparecieron?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dog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sheep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horse</a:t>
            </a:r>
            <a:r>
              <a:rPr lang="es-CL" sz="3600" u="sng" dirty="0" smtClean="0"/>
              <a:t>_______________________________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s-CL" sz="3600" dirty="0" smtClean="0"/>
              <a:t>¿Por qué se puso a llorar el hombre?</a:t>
            </a:r>
          </a:p>
          <a:p>
            <a:pPr marL="0" indent="0">
              <a:buNone/>
            </a:pPr>
            <a:r>
              <a:rPr lang="es-CL" sz="3600" u="sng" dirty="0" smtClean="0"/>
              <a:t>____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lost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his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pet</a:t>
            </a:r>
            <a:r>
              <a:rPr lang="es-CL" sz="3600" u="sng" dirty="0" smtClean="0">
                <a:solidFill>
                  <a:srgbClr val="FF0000"/>
                </a:solidFill>
              </a:rPr>
              <a:t>_”Morris”_____________________________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s-CL" sz="3600" dirty="0" smtClean="0"/>
              <a:t>¿Por qué era un día especial?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it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was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mouse’s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birthday</a:t>
            </a:r>
            <a:r>
              <a:rPr lang="es-CL" sz="3600" u="sng" dirty="0" smtClean="0"/>
              <a:t>_____________________________</a:t>
            </a:r>
          </a:p>
          <a:p>
            <a:pPr marL="0" indent="0">
              <a:buNone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10806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6700" b="1" dirty="0" err="1" smtClean="0">
                <a:solidFill>
                  <a:srgbClr val="00B0F0"/>
                </a:solidFill>
              </a:rPr>
              <a:t>What</a:t>
            </a:r>
            <a:r>
              <a:rPr lang="es-CL" sz="6700" b="1" dirty="0" smtClean="0">
                <a:solidFill>
                  <a:srgbClr val="00B0F0"/>
                </a:solidFill>
              </a:rPr>
              <a:t> can (</a:t>
            </a:r>
            <a:r>
              <a:rPr lang="es-CL" sz="6700" b="1" dirty="0" err="1" smtClean="0">
                <a:solidFill>
                  <a:srgbClr val="00B0F0"/>
                </a:solidFill>
              </a:rPr>
              <a:t>the</a:t>
            </a:r>
            <a:r>
              <a:rPr lang="es-CL" sz="6700" b="1" dirty="0" smtClean="0">
                <a:solidFill>
                  <a:srgbClr val="00B0F0"/>
                </a:solidFill>
              </a:rPr>
              <a:t> animal) do?</a:t>
            </a:r>
            <a:br>
              <a:rPr lang="es-CL" sz="6700" b="1" dirty="0" smtClean="0">
                <a:solidFill>
                  <a:srgbClr val="00B0F0"/>
                </a:solidFill>
              </a:rPr>
            </a:br>
            <a:r>
              <a:rPr lang="es-CL" sz="4000" dirty="0" smtClean="0"/>
              <a:t>¿qué puede (el animal) hacer?</a:t>
            </a:r>
            <a:endParaRPr lang="es-CL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99549" y="2031687"/>
            <a:ext cx="3533105" cy="4351338"/>
          </a:xfrm>
        </p:spPr>
        <p:txBody>
          <a:bodyPr/>
          <a:lstStyle/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fly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make</a:t>
            </a:r>
            <a:r>
              <a:rPr lang="es-CL" dirty="0" smtClean="0"/>
              <a:t> webs</a:t>
            </a:r>
          </a:p>
          <a:p>
            <a:r>
              <a:rPr lang="es-CL" dirty="0" err="1" smtClean="0"/>
              <a:t>It</a:t>
            </a:r>
            <a:r>
              <a:rPr lang="es-CL" dirty="0" smtClean="0"/>
              <a:t> can produce </a:t>
            </a:r>
            <a:r>
              <a:rPr lang="es-CL" dirty="0" err="1" smtClean="0"/>
              <a:t>milk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tweet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swim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jump</a:t>
            </a:r>
            <a:endParaRPr lang="es-CL" dirty="0" smtClean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62" y="2080251"/>
            <a:ext cx="1656221" cy="13124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057" y="2080251"/>
            <a:ext cx="1462726" cy="14665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017" y="2473013"/>
            <a:ext cx="1612966" cy="10738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22" y="3827926"/>
            <a:ext cx="1475100" cy="147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134" y="4012865"/>
            <a:ext cx="1713301" cy="110522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375" y="4610033"/>
            <a:ext cx="1993743" cy="1385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0488" y="5303025"/>
            <a:ext cx="1940819" cy="2137239"/>
          </a:xfrm>
          <a:prstGeom prst="rect">
            <a:avLst/>
          </a:prstGeom>
        </p:spPr>
      </p:pic>
      <p:cxnSp>
        <p:nvCxnSpPr>
          <p:cNvPr id="12" name="Conector recto 11"/>
          <p:cNvCxnSpPr>
            <a:stCxn id="5" idx="3"/>
          </p:cNvCxnSpPr>
          <p:nvPr/>
        </p:nvCxnSpPr>
        <p:spPr>
          <a:xfrm>
            <a:off x="6345783" y="2813539"/>
            <a:ext cx="1961090" cy="470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2283883" y="3827926"/>
            <a:ext cx="6022990" cy="1849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4187983" y="5303025"/>
            <a:ext cx="4299194" cy="943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483118" y="4250028"/>
            <a:ext cx="1004059" cy="476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193322" y="2228045"/>
            <a:ext cx="6113551" cy="585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6" idx="3"/>
          </p:cNvCxnSpPr>
          <p:nvPr/>
        </p:nvCxnSpPr>
        <p:spPr>
          <a:xfrm>
            <a:off x="4187983" y="3009920"/>
            <a:ext cx="4299194" cy="1806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V="1">
            <a:off x="5196435" y="2228045"/>
            <a:ext cx="3110438" cy="2021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699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96" y="-41812"/>
            <a:ext cx="7547019" cy="68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06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9724" y="0"/>
            <a:ext cx="6375042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11198" y="2246118"/>
            <a:ext cx="2843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EXERCISE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5447763" y="785611"/>
            <a:ext cx="2730322" cy="746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5447763" y="1313645"/>
            <a:ext cx="2459865" cy="1855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5447763" y="901521"/>
            <a:ext cx="2369713" cy="9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5447763" y="2537138"/>
            <a:ext cx="2614412" cy="90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5447763" y="3169448"/>
            <a:ext cx="2730322" cy="225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5447763" y="3747752"/>
            <a:ext cx="2614412" cy="5795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5447763" y="4314423"/>
            <a:ext cx="2730322" cy="476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447763" y="4790941"/>
            <a:ext cx="2459865" cy="1803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V="1">
            <a:off x="5447763" y="3593206"/>
            <a:ext cx="2730322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V="1">
            <a:off x="5447763" y="6001555"/>
            <a:ext cx="2266682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V="1">
            <a:off x="5447763" y="1996225"/>
            <a:ext cx="2369713" cy="4739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970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smtClean="0"/>
              <a:t>       </a:t>
            </a:r>
            <a:r>
              <a:rPr lang="es-CL" dirty="0" err="1" smtClean="0"/>
              <a:t>Is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cat</a:t>
            </a:r>
            <a:r>
              <a:rPr lang="es-CL" dirty="0" smtClean="0"/>
              <a:t> </a:t>
            </a:r>
            <a:r>
              <a:rPr lang="es-CL" dirty="0" err="1" smtClean="0"/>
              <a:t>black</a:t>
            </a:r>
            <a:r>
              <a:rPr lang="es-CL" dirty="0" smtClean="0"/>
              <a:t>?   Yes,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is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 </a:t>
            </a:r>
            <a:r>
              <a:rPr lang="es-CL" dirty="0" smtClean="0"/>
              <a:t>      </a:t>
            </a:r>
            <a:br>
              <a:rPr lang="es-CL" dirty="0" smtClean="0"/>
            </a:br>
            <a:r>
              <a:rPr lang="es-CL" dirty="0"/>
              <a:t> </a:t>
            </a:r>
            <a:r>
              <a:rPr lang="es-CL" dirty="0" smtClean="0"/>
              <a:t>      </a:t>
            </a:r>
            <a:br>
              <a:rPr lang="es-CL" dirty="0" smtClean="0"/>
            </a:br>
            <a:r>
              <a:rPr lang="es-CL" dirty="0"/>
              <a:t>	</a:t>
            </a:r>
            <a:r>
              <a:rPr lang="es-CL" dirty="0" err="1" smtClean="0"/>
              <a:t>Is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dog</a:t>
            </a:r>
            <a:r>
              <a:rPr lang="es-CL" dirty="0" smtClean="0"/>
              <a:t> White? 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isn´t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246" t="9794" b="9358"/>
          <a:stretch/>
        </p:blipFill>
        <p:spPr>
          <a:xfrm>
            <a:off x="7907997" y="1293832"/>
            <a:ext cx="1443842" cy="11542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775" y="-96513"/>
            <a:ext cx="1041276" cy="10412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6210" b="5902"/>
          <a:stretch/>
        </p:blipFill>
        <p:spPr>
          <a:xfrm>
            <a:off x="2758932" y="5364050"/>
            <a:ext cx="1486034" cy="12492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681" y="3142445"/>
            <a:ext cx="1803042" cy="18030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l="23596" t="5317"/>
          <a:stretch/>
        </p:blipFill>
        <p:spPr>
          <a:xfrm>
            <a:off x="4192896" y="3142445"/>
            <a:ext cx="1454960" cy="18030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/>
          <a:srcRect t="14623" b="3649"/>
          <a:stretch/>
        </p:blipFill>
        <p:spPr>
          <a:xfrm>
            <a:off x="6045926" y="3193960"/>
            <a:ext cx="2143125" cy="175152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9301" y="3022243"/>
            <a:ext cx="1873742" cy="18737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/>
          <a:srcRect t="13192" b="14695"/>
          <a:stretch/>
        </p:blipFill>
        <p:spPr>
          <a:xfrm>
            <a:off x="147973" y="5215944"/>
            <a:ext cx="2143125" cy="15454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95" y="2640437"/>
            <a:ext cx="1981200" cy="23050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8260" y="5203669"/>
            <a:ext cx="1557740" cy="155774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9294" y="5116182"/>
            <a:ext cx="1732714" cy="173271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5825" y="5182439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613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01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7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28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932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26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8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458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642</Words>
  <Application>Microsoft Office PowerPoint</Application>
  <PresentationFormat>Panorámica</PresentationFormat>
  <Paragraphs>184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Algerian</vt:lpstr>
      <vt:lpstr>Arial</vt:lpstr>
      <vt:lpstr>Arial Rounded MT Bold</vt:lpstr>
      <vt:lpstr>Calibri</vt:lpstr>
      <vt:lpstr>Calibri Light</vt:lpstr>
      <vt:lpstr>Nobel</vt:lpstr>
      <vt:lpstr>Times New Roman</vt:lpstr>
      <vt:lpstr>Tema de Office</vt:lpstr>
      <vt:lpstr>LINK CANCIÓN DE SALUDO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Ejercicio didáctico en wordwall, pero antes veremos: Vocabulary (wordwall: cuestionario, abre cajas, reordenar)</vt:lpstr>
      <vt:lpstr>Presentación de PowerPoint</vt:lpstr>
      <vt:lpstr>Estructura (juego en wordwall):</vt:lpstr>
      <vt:lpstr>Link del ejercicio didáctico </vt:lpstr>
      <vt:lpstr>Links de videos Can – Can’t</vt:lpstr>
      <vt:lpstr>Vocabulary animals</vt:lpstr>
      <vt:lpstr>Vocabulary animals</vt:lpstr>
      <vt:lpstr>Vocabulary actions </vt:lpstr>
      <vt:lpstr>Vocabulary actions </vt:lpstr>
      <vt:lpstr>Vocabulary actions </vt:lpstr>
      <vt:lpstr>Presentación de PowerPoint</vt:lpstr>
      <vt:lpstr>Morris Special’day https://www.storyplace.org</vt:lpstr>
      <vt:lpstr>What can (the animal) do? ¿qué puede (el animal) hacer?</vt:lpstr>
      <vt:lpstr>Presentación de PowerPoint</vt:lpstr>
      <vt:lpstr>Presentación de PowerPoint</vt:lpstr>
      <vt:lpstr>       Is the cat black?   Yes, it is                  Is the dog White? No, it isn´t</vt:lpstr>
      <vt:lpstr>EVERYDAY = TODOS LOS DÍAS</vt:lpstr>
      <vt:lpstr>I GO TO SCHOOL = YO VOY AL COLEGIO</vt:lpstr>
      <vt:lpstr>I MEET MY FRIENDS =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68</cp:revision>
  <dcterms:created xsi:type="dcterms:W3CDTF">2026-03-17T21:55:18Z</dcterms:created>
  <dcterms:modified xsi:type="dcterms:W3CDTF">2026-04-29T13:58:57Z</dcterms:modified>
</cp:coreProperties>
</file>