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95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8E08E-BB78-466C-AF7A-8BF239B0068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43058F9C-48CD-40E3-B95F-352B6773BD3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88561-322B-4AB1-B189-72C77A17446D}" type="par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8E0D3600-94EF-4C3D-8C42-D1B002253A50}" type="sib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C29E6F42-CA0A-41D9-9945-781B42C686C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78872-A1F4-4A38-A86F-80B19808E526}" type="par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5574754F-C965-498B-ACDC-AF230EEFECD9}" type="sib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28EDD664-B14B-4F29-B5B5-D9C67297BE7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8A25C-AE07-4BB4-B838-D3A1E408D68D}" type="par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F1ACA61B-EB7E-4EE9-ADBC-F095378886DF}" type="sib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DDFA6AAC-FFAE-4739-877D-FECE63D307DE}">
      <dgm:prSet custT="1"/>
      <dgm:spPr/>
      <dgm:t>
        <a:bodyPr rtlCol="0"/>
        <a:lstStyle/>
        <a:p>
          <a:pPr rtl="0"/>
          <a:r>
            <a:rPr lang="en-US" sz="2800" i="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82532-1D1B-4DC0-81F2-0057DD5D6DC5}" type="par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91299E8C-69E3-4614-BCC1-75B8BCBF10D0}" type="sib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C1AB8669-8516-4753-A935-BF3A9FF96E3A}" type="pres">
      <dgm:prSet presAssocID="{1978E08E-BB78-466C-AF7A-8BF239B00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42F86C5-9B46-4692-8B44-3B9CC53BB24B}" type="pres">
      <dgm:prSet presAssocID="{43058F9C-48CD-40E3-B95F-352B6773BD35}" presName="thickLine" presStyleLbl="alignNode1" presStyleIdx="0" presStyleCnt="4"/>
      <dgm:spPr/>
    </dgm:pt>
    <dgm:pt modelId="{B1F6A09A-764D-4A19-9509-BE4EA2F63C35}" type="pres">
      <dgm:prSet presAssocID="{43058F9C-48CD-40E3-B95F-352B6773BD35}" presName="horz1" presStyleCnt="0"/>
      <dgm:spPr/>
    </dgm:pt>
    <dgm:pt modelId="{7EDA14DD-764C-499A-A701-DAC7707564E2}" type="pres">
      <dgm:prSet presAssocID="{43058F9C-48CD-40E3-B95F-352B6773BD35}" presName="tx1" presStyleLbl="revTx" presStyleIdx="0" presStyleCnt="4"/>
      <dgm:spPr/>
      <dgm:t>
        <a:bodyPr/>
        <a:lstStyle/>
        <a:p>
          <a:endParaRPr lang="es-CL"/>
        </a:p>
      </dgm:t>
    </dgm:pt>
    <dgm:pt modelId="{10AC1366-4D08-4EE8-A1C3-279F5569A9F3}" type="pres">
      <dgm:prSet presAssocID="{43058F9C-48CD-40E3-B95F-352B6773BD35}" presName="vert1" presStyleCnt="0"/>
      <dgm:spPr/>
    </dgm:pt>
    <dgm:pt modelId="{935FD149-B1C9-4E21-807F-C93C1E00496C}" type="pres">
      <dgm:prSet presAssocID="{C29E6F42-CA0A-41D9-9945-781B42C686C5}" presName="thickLine" presStyleLbl="alignNode1" presStyleIdx="1" presStyleCnt="4"/>
      <dgm:spPr/>
    </dgm:pt>
    <dgm:pt modelId="{7DC07DBD-E0BE-4C5F-95D4-671C514937D3}" type="pres">
      <dgm:prSet presAssocID="{C29E6F42-CA0A-41D9-9945-781B42C686C5}" presName="horz1" presStyleCnt="0"/>
      <dgm:spPr/>
    </dgm:pt>
    <dgm:pt modelId="{D6D7E9C1-D0A8-4907-ACCA-34D935A87915}" type="pres">
      <dgm:prSet presAssocID="{C29E6F42-CA0A-41D9-9945-781B42C686C5}" presName="tx1" presStyleLbl="revTx" presStyleIdx="1" presStyleCnt="4"/>
      <dgm:spPr/>
      <dgm:t>
        <a:bodyPr/>
        <a:lstStyle/>
        <a:p>
          <a:endParaRPr lang="es-CL"/>
        </a:p>
      </dgm:t>
    </dgm:pt>
    <dgm:pt modelId="{47A9F934-AABF-4583-9C92-CBF361FF6D15}" type="pres">
      <dgm:prSet presAssocID="{C29E6F42-CA0A-41D9-9945-781B42C686C5}" presName="vert1" presStyleCnt="0"/>
      <dgm:spPr/>
    </dgm:pt>
    <dgm:pt modelId="{9CF4904F-4C1C-4CEC-BD57-C1B128354024}" type="pres">
      <dgm:prSet presAssocID="{28EDD664-B14B-4F29-B5B5-D9C67297BE75}" presName="thickLine" presStyleLbl="alignNode1" presStyleIdx="2" presStyleCnt="4"/>
      <dgm:spPr/>
    </dgm:pt>
    <dgm:pt modelId="{9B99C45E-DA66-415C-ADC5-6097DB742AE6}" type="pres">
      <dgm:prSet presAssocID="{28EDD664-B14B-4F29-B5B5-D9C67297BE75}" presName="horz1" presStyleCnt="0"/>
      <dgm:spPr/>
    </dgm:pt>
    <dgm:pt modelId="{2058854D-E923-4FD7-A2C8-52F420B16C87}" type="pres">
      <dgm:prSet presAssocID="{28EDD664-B14B-4F29-B5B5-D9C67297BE75}" presName="tx1" presStyleLbl="revTx" presStyleIdx="2" presStyleCnt="4"/>
      <dgm:spPr/>
      <dgm:t>
        <a:bodyPr/>
        <a:lstStyle/>
        <a:p>
          <a:endParaRPr lang="es-CL"/>
        </a:p>
      </dgm:t>
    </dgm:pt>
    <dgm:pt modelId="{C7150D15-F8A3-415D-B1CF-C6C7C999A127}" type="pres">
      <dgm:prSet presAssocID="{28EDD664-B14B-4F29-B5B5-D9C67297BE75}" presName="vert1" presStyleCnt="0"/>
      <dgm:spPr/>
    </dgm:pt>
    <dgm:pt modelId="{CE767940-22CC-447D-B51C-300D8AAAC660}" type="pres">
      <dgm:prSet presAssocID="{DDFA6AAC-FFAE-4739-877D-FECE63D307DE}" presName="thickLine" presStyleLbl="alignNode1" presStyleIdx="3" presStyleCnt="4"/>
      <dgm:spPr/>
    </dgm:pt>
    <dgm:pt modelId="{07CB740E-9095-468C-8242-4958788C0A12}" type="pres">
      <dgm:prSet presAssocID="{DDFA6AAC-FFAE-4739-877D-FECE63D307DE}" presName="horz1" presStyleCnt="0"/>
      <dgm:spPr/>
    </dgm:pt>
    <dgm:pt modelId="{5B1B3606-9656-439D-B2E0-392E65EB970C}" type="pres">
      <dgm:prSet presAssocID="{DDFA6AAC-FFAE-4739-877D-FECE63D307DE}" presName="tx1" presStyleLbl="revTx" presStyleIdx="3" presStyleCnt="4"/>
      <dgm:spPr/>
      <dgm:t>
        <a:bodyPr/>
        <a:lstStyle/>
        <a:p>
          <a:endParaRPr lang="es-CL"/>
        </a:p>
      </dgm:t>
    </dgm:pt>
    <dgm:pt modelId="{36A64940-D5F9-498F-90D4-A06E329A798F}" type="pres">
      <dgm:prSet presAssocID="{DDFA6AAC-FFAE-4739-877D-FECE63D307DE}" presName="vert1" presStyleCnt="0"/>
      <dgm:spPr/>
    </dgm:pt>
  </dgm:ptLst>
  <dgm:cxnLst>
    <dgm:cxn modelId="{F7D9F637-6CBF-4109-9AB4-24F9ABB65755}" type="presOf" srcId="{C29E6F42-CA0A-41D9-9945-781B42C686C5}" destId="{D6D7E9C1-D0A8-4907-ACCA-34D935A87915}" srcOrd="0" destOrd="0" presId="urn:microsoft.com/office/officeart/2008/layout/LinedList"/>
    <dgm:cxn modelId="{B4107746-741F-43EB-8C31-BCEA66A45AF5}" srcId="{1978E08E-BB78-466C-AF7A-8BF239B0068A}" destId="{43058F9C-48CD-40E3-B95F-352B6773BD35}" srcOrd="0" destOrd="0" parTransId="{E5188561-322B-4AB1-B189-72C77A17446D}" sibTransId="{8E0D3600-94EF-4C3D-8C42-D1B002253A50}"/>
    <dgm:cxn modelId="{304F778C-3A49-4BDF-8E76-A3F04542D4DD}" type="presOf" srcId="{28EDD664-B14B-4F29-B5B5-D9C67297BE75}" destId="{2058854D-E923-4FD7-A2C8-52F420B16C87}" srcOrd="0" destOrd="0" presId="urn:microsoft.com/office/officeart/2008/layout/LinedList"/>
    <dgm:cxn modelId="{440A6A56-C62A-413C-886C-0A4A3F967F1B}" type="presOf" srcId="{1978E08E-BB78-466C-AF7A-8BF239B0068A}" destId="{C1AB8669-8516-4753-A935-BF3A9FF96E3A}" srcOrd="0" destOrd="0" presId="urn:microsoft.com/office/officeart/2008/layout/LinedList"/>
    <dgm:cxn modelId="{79F4DE20-64E3-4577-A737-747B2AD5F18F}" srcId="{1978E08E-BB78-466C-AF7A-8BF239B0068A}" destId="{C29E6F42-CA0A-41D9-9945-781B42C686C5}" srcOrd="1" destOrd="0" parTransId="{4A678872-A1F4-4A38-A86F-80B19808E526}" sibTransId="{5574754F-C965-498B-ACDC-AF230EEFECD9}"/>
    <dgm:cxn modelId="{2D06EFC4-D82C-4394-8FE4-0249B977DF5B}" srcId="{1978E08E-BB78-466C-AF7A-8BF239B0068A}" destId="{28EDD664-B14B-4F29-B5B5-D9C67297BE75}" srcOrd="2" destOrd="0" parTransId="{5AC8A25C-AE07-4BB4-B838-D3A1E408D68D}" sibTransId="{F1ACA61B-EB7E-4EE9-ADBC-F095378886DF}"/>
    <dgm:cxn modelId="{B44160F1-C1F6-4D06-AFFE-63B763505C21}" type="presOf" srcId="{43058F9C-48CD-40E3-B95F-352B6773BD35}" destId="{7EDA14DD-764C-499A-A701-DAC7707564E2}" srcOrd="0" destOrd="0" presId="urn:microsoft.com/office/officeart/2008/layout/LinedList"/>
    <dgm:cxn modelId="{2BF8184D-8C76-4DEC-8964-234660AD0DEB}" srcId="{1978E08E-BB78-466C-AF7A-8BF239B0068A}" destId="{DDFA6AAC-FFAE-4739-877D-FECE63D307DE}" srcOrd="3" destOrd="0" parTransId="{61482532-1D1B-4DC0-81F2-0057DD5D6DC5}" sibTransId="{91299E8C-69E3-4614-BCC1-75B8BCBF10D0}"/>
    <dgm:cxn modelId="{B60654D8-D922-40F5-8C18-859C474D5893}" type="presOf" srcId="{DDFA6AAC-FFAE-4739-877D-FECE63D307DE}" destId="{5B1B3606-9656-439D-B2E0-392E65EB970C}" srcOrd="0" destOrd="0" presId="urn:microsoft.com/office/officeart/2008/layout/LinedList"/>
    <dgm:cxn modelId="{1EB42C4B-11CE-43F8-B007-F9089A244574}" type="presParOf" srcId="{C1AB8669-8516-4753-A935-BF3A9FF96E3A}" destId="{142F86C5-9B46-4692-8B44-3B9CC53BB24B}" srcOrd="0" destOrd="0" presId="urn:microsoft.com/office/officeart/2008/layout/LinedList"/>
    <dgm:cxn modelId="{42C5F204-AF56-4C8E-961A-82B7084F716B}" type="presParOf" srcId="{C1AB8669-8516-4753-A935-BF3A9FF96E3A}" destId="{B1F6A09A-764D-4A19-9509-BE4EA2F63C35}" srcOrd="1" destOrd="0" presId="urn:microsoft.com/office/officeart/2008/layout/LinedList"/>
    <dgm:cxn modelId="{073816AE-47CA-4AD8-8022-3F51782F66C2}" type="presParOf" srcId="{B1F6A09A-764D-4A19-9509-BE4EA2F63C35}" destId="{7EDA14DD-764C-499A-A701-DAC7707564E2}" srcOrd="0" destOrd="0" presId="urn:microsoft.com/office/officeart/2008/layout/LinedList"/>
    <dgm:cxn modelId="{ADD16BA8-F2A3-4C7C-802E-FB849BBB7326}" type="presParOf" srcId="{B1F6A09A-764D-4A19-9509-BE4EA2F63C35}" destId="{10AC1366-4D08-4EE8-A1C3-279F5569A9F3}" srcOrd="1" destOrd="0" presId="urn:microsoft.com/office/officeart/2008/layout/LinedList"/>
    <dgm:cxn modelId="{426E3A87-8D16-4071-88FF-8512F6A1F27A}" type="presParOf" srcId="{C1AB8669-8516-4753-A935-BF3A9FF96E3A}" destId="{935FD149-B1C9-4E21-807F-C93C1E00496C}" srcOrd="2" destOrd="0" presId="urn:microsoft.com/office/officeart/2008/layout/LinedList"/>
    <dgm:cxn modelId="{5C6651E1-0CBD-43A2-95BE-5FB8951E24B8}" type="presParOf" srcId="{C1AB8669-8516-4753-A935-BF3A9FF96E3A}" destId="{7DC07DBD-E0BE-4C5F-95D4-671C514937D3}" srcOrd="3" destOrd="0" presId="urn:microsoft.com/office/officeart/2008/layout/LinedList"/>
    <dgm:cxn modelId="{E09224DD-A6A4-4DDA-86A5-72FECA896A34}" type="presParOf" srcId="{7DC07DBD-E0BE-4C5F-95D4-671C514937D3}" destId="{D6D7E9C1-D0A8-4907-ACCA-34D935A87915}" srcOrd="0" destOrd="0" presId="urn:microsoft.com/office/officeart/2008/layout/LinedList"/>
    <dgm:cxn modelId="{3513D750-DCEB-43EE-8A6D-495CD82A082B}" type="presParOf" srcId="{7DC07DBD-E0BE-4C5F-95D4-671C514937D3}" destId="{47A9F934-AABF-4583-9C92-CBF361FF6D15}" srcOrd="1" destOrd="0" presId="urn:microsoft.com/office/officeart/2008/layout/LinedList"/>
    <dgm:cxn modelId="{64E75B68-DF4D-4CEE-9EF6-E6CAAACB68BA}" type="presParOf" srcId="{C1AB8669-8516-4753-A935-BF3A9FF96E3A}" destId="{9CF4904F-4C1C-4CEC-BD57-C1B128354024}" srcOrd="4" destOrd="0" presId="urn:microsoft.com/office/officeart/2008/layout/LinedList"/>
    <dgm:cxn modelId="{CA08BAFF-7781-433E-AF44-5346109C155B}" type="presParOf" srcId="{C1AB8669-8516-4753-A935-BF3A9FF96E3A}" destId="{9B99C45E-DA66-415C-ADC5-6097DB742AE6}" srcOrd="5" destOrd="0" presId="urn:microsoft.com/office/officeart/2008/layout/LinedList"/>
    <dgm:cxn modelId="{8B7E9FD6-468D-40A0-B81F-AD4FA7EB55F5}" type="presParOf" srcId="{9B99C45E-DA66-415C-ADC5-6097DB742AE6}" destId="{2058854D-E923-4FD7-A2C8-52F420B16C87}" srcOrd="0" destOrd="0" presId="urn:microsoft.com/office/officeart/2008/layout/LinedList"/>
    <dgm:cxn modelId="{C5925652-B7A4-4F5D-8633-5261F9FFD926}" type="presParOf" srcId="{9B99C45E-DA66-415C-ADC5-6097DB742AE6}" destId="{C7150D15-F8A3-415D-B1CF-C6C7C999A127}" srcOrd="1" destOrd="0" presId="urn:microsoft.com/office/officeart/2008/layout/LinedList"/>
    <dgm:cxn modelId="{C4C8038F-5A99-41E1-82B3-35AE0ECC2909}" type="presParOf" srcId="{C1AB8669-8516-4753-A935-BF3A9FF96E3A}" destId="{CE767940-22CC-447D-B51C-300D8AAAC660}" srcOrd="6" destOrd="0" presId="urn:microsoft.com/office/officeart/2008/layout/LinedList"/>
    <dgm:cxn modelId="{A27022F6-809E-41EC-833A-34A89B654824}" type="presParOf" srcId="{C1AB8669-8516-4753-A935-BF3A9FF96E3A}" destId="{07CB740E-9095-468C-8242-4958788C0A12}" srcOrd="7" destOrd="0" presId="urn:microsoft.com/office/officeart/2008/layout/LinedList"/>
    <dgm:cxn modelId="{A3AF5D92-F680-4759-8302-2BFA2C6F064E}" type="presParOf" srcId="{07CB740E-9095-468C-8242-4958788C0A12}" destId="{5B1B3606-9656-439D-B2E0-392E65EB970C}" srcOrd="0" destOrd="0" presId="urn:microsoft.com/office/officeart/2008/layout/LinedList"/>
    <dgm:cxn modelId="{6DB46071-37DB-4022-87E5-00D43EBD1363}" type="presParOf" srcId="{07CB740E-9095-468C-8242-4958788C0A12}" destId="{36A64940-D5F9-498F-90D4-A06E329A79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4F2A1D3E-E19F-455D-859F-C40136366B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A1E0C-46CA-43FE-AD0E-1FF5A487E9EC}" type="par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D34FF2C9-9A85-4762-AD7F-0FD4259109E1}" type="sib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4A266DF3-F699-481D-952B-06E9486591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C4C72-0240-44CF-8C29-7E4727E8C7E6}" type="par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E43F7441-9245-4528-B8F7-2C400412818E}" type="sib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01C95085-4C2D-4356-A570-C83CCEF090EE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DCC7-773C-40E2-8E5C-227CCAB23176}" type="par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B095CAA-79B6-4FBE-87CC-C4771004C1DA}" type="sib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744302F-FE80-4A21-8F48-80AF7C573D05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031B4-9D20-48B1-8479-0E7A28243ACD}" type="par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15147C7B-1477-4765-85E8-62B7E1ABC25F}" type="sib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4FB41823-BC59-46D4-9CBC-E9595939B9BC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C466-3CC6-471A-ADC0-471EF5FBA9B7}" type="par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A88136E4-6B4C-4EE8-9E5A-1F016A3C14DC}" type="sib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22B5111B-463D-47D1-954F-127C30012F9F}" type="pres">
      <dgm:prSet presAssocID="{6B10407F-191D-44EC-A3C5-69647440BF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0DA26D8-3205-49AB-9801-7479D75D0B9B}" type="pres">
      <dgm:prSet presAssocID="{4F2A1D3E-E19F-455D-859F-C40136366B3D}" presName="thickLine" presStyleLbl="alignNode1" presStyleIdx="0" presStyleCnt="5"/>
      <dgm:spPr/>
    </dgm:pt>
    <dgm:pt modelId="{678D6ACC-8BEB-4F60-8CD4-9CB2DDE72612}" type="pres">
      <dgm:prSet presAssocID="{4F2A1D3E-E19F-455D-859F-C40136366B3D}" presName="horz1" presStyleCnt="0"/>
      <dgm:spPr/>
    </dgm:pt>
    <dgm:pt modelId="{278D475D-CCFA-4E93-A503-7548BD710D98}" type="pres">
      <dgm:prSet presAssocID="{4F2A1D3E-E19F-455D-859F-C40136366B3D}" presName="tx1" presStyleLbl="revTx" presStyleIdx="0" presStyleCnt="5"/>
      <dgm:spPr/>
      <dgm:t>
        <a:bodyPr/>
        <a:lstStyle/>
        <a:p>
          <a:endParaRPr lang="es-CL"/>
        </a:p>
      </dgm:t>
    </dgm:pt>
    <dgm:pt modelId="{51866F1A-9654-4DD6-B628-9CEF2A359C7D}" type="pres">
      <dgm:prSet presAssocID="{4F2A1D3E-E19F-455D-859F-C40136366B3D}" presName="vert1" presStyleCnt="0"/>
      <dgm:spPr/>
    </dgm:pt>
    <dgm:pt modelId="{D3985387-25A2-4EB6-99AD-2664D2661A5C}" type="pres">
      <dgm:prSet presAssocID="{4A266DF3-F699-481D-952B-06E94865913D}" presName="thickLine" presStyleLbl="alignNode1" presStyleIdx="1" presStyleCnt="5"/>
      <dgm:spPr/>
    </dgm:pt>
    <dgm:pt modelId="{D93FF54B-7422-4E12-8F54-0440562FEA00}" type="pres">
      <dgm:prSet presAssocID="{4A266DF3-F699-481D-952B-06E94865913D}" presName="horz1" presStyleCnt="0"/>
      <dgm:spPr/>
    </dgm:pt>
    <dgm:pt modelId="{3844A50A-7598-4C44-A3FD-CCE61E6BCEA0}" type="pres">
      <dgm:prSet presAssocID="{4A266DF3-F699-481D-952B-06E94865913D}" presName="tx1" presStyleLbl="revTx" presStyleIdx="1" presStyleCnt="5"/>
      <dgm:spPr/>
      <dgm:t>
        <a:bodyPr/>
        <a:lstStyle/>
        <a:p>
          <a:endParaRPr lang="es-CL"/>
        </a:p>
      </dgm:t>
    </dgm:pt>
    <dgm:pt modelId="{52264B7A-13F0-4086-9BFF-154C471D9488}" type="pres">
      <dgm:prSet presAssocID="{4A266DF3-F699-481D-952B-06E94865913D}" presName="vert1" presStyleCnt="0"/>
      <dgm:spPr/>
    </dgm:pt>
    <dgm:pt modelId="{0E99E569-0DA0-4A1F-855A-45FE9C2A465F}" type="pres">
      <dgm:prSet presAssocID="{01C95085-4C2D-4356-A570-C83CCEF090EE}" presName="thickLine" presStyleLbl="alignNode1" presStyleIdx="2" presStyleCnt="5"/>
      <dgm:spPr/>
    </dgm:pt>
    <dgm:pt modelId="{E928D5FC-4B8D-4EAC-BECF-2325D3247CB5}" type="pres">
      <dgm:prSet presAssocID="{01C95085-4C2D-4356-A570-C83CCEF090EE}" presName="horz1" presStyleCnt="0"/>
      <dgm:spPr/>
    </dgm:pt>
    <dgm:pt modelId="{A6486D84-853E-4D93-85FB-A93C2AB50F27}" type="pres">
      <dgm:prSet presAssocID="{01C95085-4C2D-4356-A570-C83CCEF090EE}" presName="tx1" presStyleLbl="revTx" presStyleIdx="2" presStyleCnt="5"/>
      <dgm:spPr/>
      <dgm:t>
        <a:bodyPr/>
        <a:lstStyle/>
        <a:p>
          <a:endParaRPr lang="es-CL"/>
        </a:p>
      </dgm:t>
    </dgm:pt>
    <dgm:pt modelId="{E0FEAD18-8D45-4A8F-BDC5-71384C79ABB6}" type="pres">
      <dgm:prSet presAssocID="{01C95085-4C2D-4356-A570-C83CCEF090EE}" presName="vert1" presStyleCnt="0"/>
      <dgm:spPr/>
    </dgm:pt>
    <dgm:pt modelId="{0E419124-2FCF-43D5-BF44-3E185E381CAF}" type="pres">
      <dgm:prSet presAssocID="{0744302F-FE80-4A21-8F48-80AF7C573D05}" presName="thickLine" presStyleLbl="alignNode1" presStyleIdx="3" presStyleCnt="5"/>
      <dgm:spPr/>
    </dgm:pt>
    <dgm:pt modelId="{016670BC-15F8-43BA-9C8C-10356130B131}" type="pres">
      <dgm:prSet presAssocID="{0744302F-FE80-4A21-8F48-80AF7C573D05}" presName="horz1" presStyleCnt="0"/>
      <dgm:spPr/>
    </dgm:pt>
    <dgm:pt modelId="{193E6818-D85B-45EA-925F-270217CFF92B}" type="pres">
      <dgm:prSet presAssocID="{0744302F-FE80-4A21-8F48-80AF7C573D05}" presName="tx1" presStyleLbl="revTx" presStyleIdx="3" presStyleCnt="5"/>
      <dgm:spPr/>
      <dgm:t>
        <a:bodyPr/>
        <a:lstStyle/>
        <a:p>
          <a:endParaRPr lang="es-CL"/>
        </a:p>
      </dgm:t>
    </dgm:pt>
    <dgm:pt modelId="{BC68D606-70C8-42B9-94DE-3C2DF7824FEC}" type="pres">
      <dgm:prSet presAssocID="{0744302F-FE80-4A21-8F48-80AF7C573D05}" presName="vert1" presStyleCnt="0"/>
      <dgm:spPr/>
    </dgm:pt>
    <dgm:pt modelId="{B0421C79-5D98-43A9-B899-C8AB3E8CBA2F}" type="pres">
      <dgm:prSet presAssocID="{4FB41823-BC59-46D4-9CBC-E9595939B9BC}" presName="thickLine" presStyleLbl="alignNode1" presStyleIdx="4" presStyleCnt="5"/>
      <dgm:spPr/>
    </dgm:pt>
    <dgm:pt modelId="{E69FFEFD-3FAC-4CFD-A3FD-3BC8B08F6425}" type="pres">
      <dgm:prSet presAssocID="{4FB41823-BC59-46D4-9CBC-E9595939B9BC}" presName="horz1" presStyleCnt="0"/>
      <dgm:spPr/>
    </dgm:pt>
    <dgm:pt modelId="{73421EB2-879A-441E-8FA1-1781101EFA83}" type="pres">
      <dgm:prSet presAssocID="{4FB41823-BC59-46D4-9CBC-E9595939B9BC}" presName="tx1" presStyleLbl="revTx" presStyleIdx="4" presStyleCnt="5"/>
      <dgm:spPr/>
      <dgm:t>
        <a:bodyPr/>
        <a:lstStyle/>
        <a:p>
          <a:endParaRPr lang="es-CL"/>
        </a:p>
      </dgm:t>
    </dgm:pt>
    <dgm:pt modelId="{6A9A9880-1F62-498C-89F7-71D2BAAAB5C2}" type="pres">
      <dgm:prSet presAssocID="{4FB41823-BC59-46D4-9CBC-E9595939B9BC}" presName="vert1" presStyleCnt="0"/>
      <dgm:spPr/>
    </dgm:pt>
  </dgm:ptLst>
  <dgm:cxnLst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CCFDB124-A83D-4064-9873-74E1C8F45FAA}" type="presOf" srcId="{4F2A1D3E-E19F-455D-859F-C40136366B3D}" destId="{278D475D-CCFA-4E93-A503-7548BD710D98}" srcOrd="0" destOrd="0" presId="urn:microsoft.com/office/officeart/2008/layout/LinedList"/>
    <dgm:cxn modelId="{FFED8F60-F3D0-41E6-94FC-E9AB154C2B38}" type="presOf" srcId="{6B10407F-191D-44EC-A3C5-69647440BFC9}" destId="{22B5111B-463D-47D1-954F-127C30012F9F}" srcOrd="0" destOrd="0" presId="urn:microsoft.com/office/officeart/2008/layout/LinedList"/>
    <dgm:cxn modelId="{71B14908-DFD0-4B52-A569-796A61CDEA6D}" type="presOf" srcId="{4A266DF3-F699-481D-952B-06E94865913D}" destId="{3844A50A-7598-4C44-A3FD-CCE61E6BCEA0}" srcOrd="0" destOrd="0" presId="urn:microsoft.com/office/officeart/2008/layout/LinedList"/>
    <dgm:cxn modelId="{F20600CB-7D16-4922-9547-D4BD88EB56BA}" type="presOf" srcId="{4FB41823-BC59-46D4-9CBC-E9595939B9BC}" destId="{73421EB2-879A-441E-8FA1-1781101EFA83}" srcOrd="0" destOrd="0" presId="urn:microsoft.com/office/officeart/2008/layout/LinedList"/>
    <dgm:cxn modelId="{FC1581E0-9AF9-452C-B330-AADCD0AC8668}" type="presOf" srcId="{01C95085-4C2D-4356-A570-C83CCEF090EE}" destId="{A6486D84-853E-4D93-85FB-A93C2AB50F27}" srcOrd="0" destOrd="0" presId="urn:microsoft.com/office/officeart/2008/layout/LinedLis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8BD2321A-3366-4BD9-85BD-7B0534FF2C6F}" type="presOf" srcId="{0744302F-FE80-4A21-8F48-80AF7C573D05}" destId="{193E6818-D85B-45EA-925F-270217CFF92B}" srcOrd="0" destOrd="0" presId="urn:microsoft.com/office/officeart/2008/layout/LinedList"/>
    <dgm:cxn modelId="{08CEAF35-5045-4A1B-858A-CF6CAF90FE23}" type="presParOf" srcId="{22B5111B-463D-47D1-954F-127C30012F9F}" destId="{10DA26D8-3205-49AB-9801-7479D75D0B9B}" srcOrd="0" destOrd="0" presId="urn:microsoft.com/office/officeart/2008/layout/LinedList"/>
    <dgm:cxn modelId="{F00F9E27-E394-4EF7-BF81-0BED2A9A8719}" type="presParOf" srcId="{22B5111B-463D-47D1-954F-127C30012F9F}" destId="{678D6ACC-8BEB-4F60-8CD4-9CB2DDE72612}" srcOrd="1" destOrd="0" presId="urn:microsoft.com/office/officeart/2008/layout/LinedList"/>
    <dgm:cxn modelId="{5D03E00A-53A4-48C5-BC20-D2192A849477}" type="presParOf" srcId="{678D6ACC-8BEB-4F60-8CD4-9CB2DDE72612}" destId="{278D475D-CCFA-4E93-A503-7548BD710D98}" srcOrd="0" destOrd="0" presId="urn:microsoft.com/office/officeart/2008/layout/LinedList"/>
    <dgm:cxn modelId="{C3CBB2E8-EA79-4E00-9622-8364B735AA1B}" type="presParOf" srcId="{678D6ACC-8BEB-4F60-8CD4-9CB2DDE72612}" destId="{51866F1A-9654-4DD6-B628-9CEF2A359C7D}" srcOrd="1" destOrd="0" presId="urn:microsoft.com/office/officeart/2008/layout/LinedList"/>
    <dgm:cxn modelId="{3987093D-53E7-4975-A887-090D5D176C22}" type="presParOf" srcId="{22B5111B-463D-47D1-954F-127C30012F9F}" destId="{D3985387-25A2-4EB6-99AD-2664D2661A5C}" srcOrd="2" destOrd="0" presId="urn:microsoft.com/office/officeart/2008/layout/LinedList"/>
    <dgm:cxn modelId="{4F2E58A3-613C-4528-A234-71B5E6437DE8}" type="presParOf" srcId="{22B5111B-463D-47D1-954F-127C30012F9F}" destId="{D93FF54B-7422-4E12-8F54-0440562FEA00}" srcOrd="3" destOrd="0" presId="urn:microsoft.com/office/officeart/2008/layout/LinedList"/>
    <dgm:cxn modelId="{CC4F92C3-0662-4B99-85AE-8CDFF335B722}" type="presParOf" srcId="{D93FF54B-7422-4E12-8F54-0440562FEA00}" destId="{3844A50A-7598-4C44-A3FD-CCE61E6BCEA0}" srcOrd="0" destOrd="0" presId="urn:microsoft.com/office/officeart/2008/layout/LinedList"/>
    <dgm:cxn modelId="{2CC6B806-82C6-41CE-A4CA-41827D2106FA}" type="presParOf" srcId="{D93FF54B-7422-4E12-8F54-0440562FEA00}" destId="{52264B7A-13F0-4086-9BFF-154C471D9488}" srcOrd="1" destOrd="0" presId="urn:microsoft.com/office/officeart/2008/layout/LinedList"/>
    <dgm:cxn modelId="{C7AA6E1D-A88B-4F24-80C9-B9A051379DFC}" type="presParOf" srcId="{22B5111B-463D-47D1-954F-127C30012F9F}" destId="{0E99E569-0DA0-4A1F-855A-45FE9C2A465F}" srcOrd="4" destOrd="0" presId="urn:microsoft.com/office/officeart/2008/layout/LinedList"/>
    <dgm:cxn modelId="{700CBC55-B851-4E9E-BDA5-9A9A40E0B52D}" type="presParOf" srcId="{22B5111B-463D-47D1-954F-127C30012F9F}" destId="{E928D5FC-4B8D-4EAC-BECF-2325D3247CB5}" srcOrd="5" destOrd="0" presId="urn:microsoft.com/office/officeart/2008/layout/LinedList"/>
    <dgm:cxn modelId="{9D83811F-0910-48F8-A286-92F60FA904DE}" type="presParOf" srcId="{E928D5FC-4B8D-4EAC-BECF-2325D3247CB5}" destId="{A6486D84-853E-4D93-85FB-A93C2AB50F27}" srcOrd="0" destOrd="0" presId="urn:microsoft.com/office/officeart/2008/layout/LinedList"/>
    <dgm:cxn modelId="{BF615345-0274-4CA4-B833-7F15C5E43C6A}" type="presParOf" srcId="{E928D5FC-4B8D-4EAC-BECF-2325D3247CB5}" destId="{E0FEAD18-8D45-4A8F-BDC5-71384C79ABB6}" srcOrd="1" destOrd="0" presId="urn:microsoft.com/office/officeart/2008/layout/LinedList"/>
    <dgm:cxn modelId="{E740907B-633E-4E30-B872-FBAC3F50C4AC}" type="presParOf" srcId="{22B5111B-463D-47D1-954F-127C30012F9F}" destId="{0E419124-2FCF-43D5-BF44-3E185E381CAF}" srcOrd="6" destOrd="0" presId="urn:microsoft.com/office/officeart/2008/layout/LinedList"/>
    <dgm:cxn modelId="{30DE51C2-8FC6-4561-8544-DB469E44896A}" type="presParOf" srcId="{22B5111B-463D-47D1-954F-127C30012F9F}" destId="{016670BC-15F8-43BA-9C8C-10356130B131}" srcOrd="7" destOrd="0" presId="urn:microsoft.com/office/officeart/2008/layout/LinedList"/>
    <dgm:cxn modelId="{714D7DAA-1A2C-42D7-9714-CA126D6E0644}" type="presParOf" srcId="{016670BC-15F8-43BA-9C8C-10356130B131}" destId="{193E6818-D85B-45EA-925F-270217CFF92B}" srcOrd="0" destOrd="0" presId="urn:microsoft.com/office/officeart/2008/layout/LinedList"/>
    <dgm:cxn modelId="{E0EFE213-3240-4C2B-BB7D-3A9F227ECFAC}" type="presParOf" srcId="{016670BC-15F8-43BA-9C8C-10356130B131}" destId="{BC68D606-70C8-42B9-94DE-3C2DF7824FEC}" srcOrd="1" destOrd="0" presId="urn:microsoft.com/office/officeart/2008/layout/LinedList"/>
    <dgm:cxn modelId="{FCD51C9A-8D10-4E85-B6C4-81AF9BC53C5E}" type="presParOf" srcId="{22B5111B-463D-47D1-954F-127C30012F9F}" destId="{B0421C79-5D98-43A9-B899-C8AB3E8CBA2F}" srcOrd="8" destOrd="0" presId="urn:microsoft.com/office/officeart/2008/layout/LinedList"/>
    <dgm:cxn modelId="{2025E8B9-27D5-47FA-A361-2FDA57AE78A9}" type="presParOf" srcId="{22B5111B-463D-47D1-954F-127C30012F9F}" destId="{E69FFEFD-3FAC-4CFD-A3FD-3BC8B08F6425}" srcOrd="9" destOrd="0" presId="urn:microsoft.com/office/officeart/2008/layout/LinedList"/>
    <dgm:cxn modelId="{7CFA18D2-8669-435B-A1AF-721605394039}" type="presParOf" srcId="{E69FFEFD-3FAC-4CFD-A3FD-3BC8B08F6425}" destId="{73421EB2-879A-441E-8FA1-1781101EFA83}" srcOrd="0" destOrd="0" presId="urn:microsoft.com/office/officeart/2008/layout/LinedList"/>
    <dgm:cxn modelId="{C357F3ED-418B-4123-8FA1-79A5BEA1D285}" type="presParOf" srcId="{E69FFEFD-3FAC-4CFD-A3FD-3BC8B08F6425}" destId="{6A9A9880-1F62-498C-89F7-71D2BAAAB5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86C5-9B46-4692-8B44-3B9CC53BB24B}">
      <dsp:nvSpPr>
        <dsp:cNvPr id="0" name=""/>
        <dsp:cNvSpPr/>
      </dsp:nvSpPr>
      <dsp:spPr>
        <a:xfrm>
          <a:off x="0" y="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A14DD-764C-499A-A701-DAC7707564E2}">
      <dsp:nvSpPr>
        <dsp:cNvPr id="0" name=""/>
        <dsp:cNvSpPr/>
      </dsp:nvSpPr>
      <dsp:spPr>
        <a:xfrm>
          <a:off x="0" y="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994400" cy="1352355"/>
      </dsp:txXfrm>
    </dsp:sp>
    <dsp:sp modelId="{935FD149-B1C9-4E21-807F-C93C1E00496C}">
      <dsp:nvSpPr>
        <dsp:cNvPr id="0" name=""/>
        <dsp:cNvSpPr/>
      </dsp:nvSpPr>
      <dsp:spPr>
        <a:xfrm>
          <a:off x="0" y="135235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7E9C1-D0A8-4907-ACCA-34D935A87915}">
      <dsp:nvSpPr>
        <dsp:cNvPr id="0" name=""/>
        <dsp:cNvSpPr/>
      </dsp:nvSpPr>
      <dsp:spPr>
        <a:xfrm>
          <a:off x="0" y="135235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52355"/>
        <a:ext cx="5994400" cy="1352355"/>
      </dsp:txXfrm>
    </dsp:sp>
    <dsp:sp modelId="{9CF4904F-4C1C-4CEC-BD57-C1B128354024}">
      <dsp:nvSpPr>
        <dsp:cNvPr id="0" name=""/>
        <dsp:cNvSpPr/>
      </dsp:nvSpPr>
      <dsp:spPr>
        <a:xfrm>
          <a:off x="0" y="270471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8854D-E923-4FD7-A2C8-52F420B16C87}">
      <dsp:nvSpPr>
        <dsp:cNvPr id="0" name=""/>
        <dsp:cNvSpPr/>
      </dsp:nvSpPr>
      <dsp:spPr>
        <a:xfrm>
          <a:off x="0" y="270471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04710"/>
        <a:ext cx="5994400" cy="1352355"/>
      </dsp:txXfrm>
    </dsp:sp>
    <dsp:sp modelId="{CE767940-22CC-447D-B51C-300D8AAAC660}">
      <dsp:nvSpPr>
        <dsp:cNvPr id="0" name=""/>
        <dsp:cNvSpPr/>
      </dsp:nvSpPr>
      <dsp:spPr>
        <a:xfrm>
          <a:off x="0" y="405706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3606-9656-439D-B2E0-392E65EB970C}">
      <dsp:nvSpPr>
        <dsp:cNvPr id="0" name=""/>
        <dsp:cNvSpPr/>
      </dsp:nvSpPr>
      <dsp:spPr>
        <a:xfrm>
          <a:off x="0" y="405706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57065"/>
        <a:ext cx="5994400" cy="1352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6D8-3205-49AB-9801-7479D75D0B9B}">
      <dsp:nvSpPr>
        <dsp:cNvPr id="0" name=""/>
        <dsp:cNvSpPr/>
      </dsp:nvSpPr>
      <dsp:spPr>
        <a:xfrm>
          <a:off x="0" y="680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8D475D-CCFA-4E93-A503-7548BD710D98}">
      <dsp:nvSpPr>
        <dsp:cNvPr id="0" name=""/>
        <dsp:cNvSpPr/>
      </dsp:nvSpPr>
      <dsp:spPr>
        <a:xfrm>
          <a:off x="0" y="680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0"/>
        <a:ext cx="6305550" cy="1114384"/>
      </dsp:txXfrm>
    </dsp:sp>
    <dsp:sp modelId="{D3985387-25A2-4EB6-99AD-2664D2661A5C}">
      <dsp:nvSpPr>
        <dsp:cNvPr id="0" name=""/>
        <dsp:cNvSpPr/>
      </dsp:nvSpPr>
      <dsp:spPr>
        <a:xfrm>
          <a:off x="0" y="111506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4A50A-7598-4C44-A3FD-CCE61E6BCEA0}">
      <dsp:nvSpPr>
        <dsp:cNvPr id="0" name=""/>
        <dsp:cNvSpPr/>
      </dsp:nvSpPr>
      <dsp:spPr>
        <a:xfrm>
          <a:off x="0" y="111506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5064"/>
        <a:ext cx="6305550" cy="1114384"/>
      </dsp:txXfrm>
    </dsp:sp>
    <dsp:sp modelId="{0E99E569-0DA0-4A1F-855A-45FE9C2A465F}">
      <dsp:nvSpPr>
        <dsp:cNvPr id="0" name=""/>
        <dsp:cNvSpPr/>
      </dsp:nvSpPr>
      <dsp:spPr>
        <a:xfrm>
          <a:off x="0" y="222944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86D84-853E-4D93-85FB-A93C2AB50F27}">
      <dsp:nvSpPr>
        <dsp:cNvPr id="0" name=""/>
        <dsp:cNvSpPr/>
      </dsp:nvSpPr>
      <dsp:spPr>
        <a:xfrm>
          <a:off x="0" y="222944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29449"/>
        <a:ext cx="6305550" cy="1114384"/>
      </dsp:txXfrm>
    </dsp:sp>
    <dsp:sp modelId="{0E419124-2FCF-43D5-BF44-3E185E381CAF}">
      <dsp:nvSpPr>
        <dsp:cNvPr id="0" name=""/>
        <dsp:cNvSpPr/>
      </dsp:nvSpPr>
      <dsp:spPr>
        <a:xfrm>
          <a:off x="0" y="334383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E6818-D85B-45EA-925F-270217CFF92B}">
      <dsp:nvSpPr>
        <dsp:cNvPr id="0" name=""/>
        <dsp:cNvSpPr/>
      </dsp:nvSpPr>
      <dsp:spPr>
        <a:xfrm>
          <a:off x="0" y="334383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3834"/>
        <a:ext cx="6305550" cy="1114384"/>
      </dsp:txXfrm>
    </dsp:sp>
    <dsp:sp modelId="{B0421C79-5D98-43A9-B899-C8AB3E8CBA2F}">
      <dsp:nvSpPr>
        <dsp:cNvPr id="0" name=""/>
        <dsp:cNvSpPr/>
      </dsp:nvSpPr>
      <dsp:spPr>
        <a:xfrm>
          <a:off x="0" y="445821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21EB2-879A-441E-8FA1-1781101EFA83}">
      <dsp:nvSpPr>
        <dsp:cNvPr id="0" name=""/>
        <dsp:cNvSpPr/>
      </dsp:nvSpPr>
      <dsp:spPr>
        <a:xfrm>
          <a:off x="0" y="445821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58219"/>
        <a:ext cx="6305550" cy="1114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DF300-313C-45E5-9291-889976AA2F93}" type="datetime1">
              <a:rPr lang="es-ES" smtClean="0"/>
              <a:t>03/05/2026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CB539-9A5D-4AF6-B828-904F9A5815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530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0691F-D333-4AB5-88C2-1AAA8F438C35}" type="datetime1">
              <a:rPr lang="es-ES" smtClean="0"/>
              <a:pPr/>
              <a:t>03/05/2026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65A9-1A4B-4161-A1B8-F6A54F37C60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626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0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3671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867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34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3661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19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791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7563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34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252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B17A0E8D-0A3C-4F31-83C8-F71AC8E6A053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82A32-CF78-4E7F-81FB-FEDEEB7D32B2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Autofit/>
          </a:bodyPr>
          <a:lstStyle>
            <a:lvl1pPr>
              <a:defRPr sz="77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7214141-8C18-4575-A767-8E8994E5F60B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98E888-FCB7-4B39-8CEB-CC1273DFC806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28D840-1328-4A1B-B36F-D04BB4A10FBE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C09E8-F9D8-421A-8FAD-17CE63729D09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9246A-84FB-4D31-8050-9CD16408E09C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C9A22350-E23C-4073-840F-F2090314CCB8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86372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6E619F51-7777-4442-8709-C2808BEA3077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538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F4D248-301F-4057-9A4A-78731C5F119F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2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C4E26E-8AA6-4E0F-84C6-DF18EF3062C4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3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DBE0A9B-0585-4086-9BC0-9FE43F1A96B6}" type="datetime1">
              <a:rPr lang="es-ES" noProof="0" smtClean="0"/>
              <a:t>03/05/2026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/>
          <a:lstStyle/>
          <a:p>
            <a:pPr rtl="0"/>
            <a:r>
              <a:rPr lang="es-ES" dirty="0" smtClean="0">
                <a:latin typeface="Bodoni MT" panose="02070603080606020203" pitchFamily="18" charset="0"/>
              </a:rPr>
              <a:t>HEALTHY HABITS</a:t>
            </a:r>
            <a:endParaRPr lang="es-ES" dirty="0">
              <a:latin typeface="Bodoni MT" panose="02070603080606020203" pitchFamily="18" charset="0"/>
            </a:endParaRPr>
          </a:p>
        </p:txBody>
      </p:sp>
      <p:sp>
        <p:nvSpPr>
          <p:cNvPr id="8" name="Cuadro de texto 7">
            <a:extLst>
              <a:ext uri="{FF2B5EF4-FFF2-40B4-BE49-F238E27FC236}">
                <a16:creationId xmlns:a16="http://schemas.microsoft.com/office/drawing/2014/main" xmlns="" id="{F7EDFBFC-5564-4D5D-8F01-C829B7B40C08}"/>
              </a:ext>
            </a:extLst>
          </p:cNvPr>
          <p:cNvSpPr txBox="1"/>
          <p:nvPr/>
        </p:nvSpPr>
        <p:spPr>
          <a:xfrm>
            <a:off x="2060356" y="6001407"/>
            <a:ext cx="822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845729" cy="1630346"/>
          </a:xfrm>
        </p:spPr>
        <p:txBody>
          <a:bodyPr rtlCol="0">
            <a:normAutofit fontScale="90000"/>
          </a:bodyPr>
          <a:lstStyle/>
          <a:p>
            <a:r>
              <a:rPr lang="en-US" sz="4000" b="1" dirty="0"/>
              <a:t>Listen and classify</a:t>
            </a:r>
            <a:br>
              <a:rPr lang="en-US" sz="4000" b="1" dirty="0"/>
            </a:br>
            <a:r>
              <a:rPr lang="en-US" sz="4000" dirty="0"/>
              <a:t>✏️ Write the foods and drinks in the correct column: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147443"/>
              </p:ext>
            </p:extLst>
          </p:nvPr>
        </p:nvGraphicFramePr>
        <p:xfrm>
          <a:off x="1251678" y="2311757"/>
          <a:ext cx="10397264" cy="32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316"/>
                <a:gridCol w="2599316"/>
                <a:gridCol w="2599316"/>
                <a:gridCol w="2599316"/>
              </a:tblGrid>
              <a:tr h="718830"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</a:t>
                      </a:r>
                      <a:r>
                        <a:rPr lang="es-CL" baseline="0" dirty="0" smtClean="0"/>
                        <a:t>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DRINKS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 DRINKS</a:t>
                      </a:r>
                      <a:endParaRPr lang="es-CL" dirty="0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SALAD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BURGER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WATER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SODA</a:t>
                      </a:r>
                      <a:endParaRPr lang="es-CL" dirty="0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CHICKEN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PIZZA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MILK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YOGURT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FRIES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ORANGE</a:t>
                      </a:r>
                      <a:r>
                        <a:rPr lang="es-CL" baseline="0" dirty="0" smtClean="0"/>
                        <a:t> JUICE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CEREAL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FRUIT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VEGETABLE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s-CL" sz="4000" dirty="0" err="1"/>
              <a:t>Circle</a:t>
            </a:r>
            <a:r>
              <a:rPr lang="es-CL" sz="4000" dirty="0"/>
              <a:t> </a:t>
            </a:r>
            <a:r>
              <a:rPr lang="es-CL" sz="4000" dirty="0" err="1"/>
              <a:t>the</a:t>
            </a:r>
            <a:r>
              <a:rPr lang="es-CL" sz="4000" dirty="0"/>
              <a:t> </a:t>
            </a:r>
            <a:r>
              <a:rPr lang="es-CL" sz="4000" dirty="0" err="1"/>
              <a:t>correct</a:t>
            </a:r>
            <a:r>
              <a:rPr lang="es-CL" sz="4000" dirty="0"/>
              <a:t> </a:t>
            </a:r>
            <a:r>
              <a:rPr lang="es-CL" sz="4000" dirty="0" err="1"/>
              <a:t>answer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1528252"/>
            <a:ext cx="4528804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soda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and yogurt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burgers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are: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0" y="645106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xmlns="" id="{9D9B547D-5557-42AB-B99C-24742ED049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830001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971245" y="515155"/>
            <a:ext cx="672277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A;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A: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21984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24249"/>
            <a:ext cx="10709094" cy="5055344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Hi Tom! What do you usually eat for breakfast?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Hi Anna! I usually eat cereal and drink milk. What about you?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I eat fruit and yogurt, and I drink orange juice.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That sounds healthy! Do you eat fast food?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Sometimes. I like burgers and fries, but I don’t eat them every day.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Me too. I love pizza and soda, but I know they are not very healthy.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Yes, it’s better to eat vegetables and drink water.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I agree. I also like salad and grilled chicken.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Great! Healthy food makes us strong and energetic.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xmlns="" id="{022C3B48-99E5-4B5C-8E49-15C2A9552F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2" name="Forma libre 10">
            <a:extLst>
              <a:ext uri="{FF2B5EF4-FFF2-40B4-BE49-F238E27FC236}">
                <a16:creationId xmlns:a16="http://schemas.microsoft.com/office/drawing/2014/main" xmlns="" id="{C67B4E51-3288-4A1F-A92C-87C9401EDE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D3E95A6B-F840-413C-9E78-C33C02FFA4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ED5F35-4EFC-4B1A-A685-D0FE2F7A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1"/>
            <a:ext cx="3656581" cy="5571625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xmlns="" id="{2A443C2E-3415-4200-BBA0-4478729C17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268111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219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" sz="4000" dirty="0" smtClean="0">
                <a:latin typeface="Bodoni MT" panose="02070603080606020203" pitchFamily="18" charset="0"/>
              </a:rPr>
              <a:t>e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rtl="0"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ángulo 7">
            <a:extLst>
              <a:ext uri="{FF2B5EF4-FFF2-40B4-BE49-F238E27FC236}">
                <a16:creationId xmlns:a16="http://schemas.microsoft.com/office/drawing/2014/main" xmlns="" id="{06F0F283-C8B6-4598-89C9-C404C98A57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5" name="Forma libre: Forma 9">
            <a:extLst>
              <a:ext uri="{FF2B5EF4-FFF2-40B4-BE49-F238E27FC236}">
                <a16:creationId xmlns:a16="http://schemas.microsoft.com/office/drawing/2014/main" xmlns="" id="{E473B0C0-761B-443F-97A0-9D6E01FBB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ángulo 11">
            <a:extLst>
              <a:ext uri="{FF2B5EF4-FFF2-40B4-BE49-F238E27FC236}">
                <a16:creationId xmlns:a16="http://schemas.microsoft.com/office/drawing/2014/main" xmlns="" id="{E3B475C6-1445-41C7-9360-49FD7C1C1E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3CBCD6-EAB9-4FFF-BE53-A44BD32B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solidFill>
                <a:srgbClr val="2A1A00"/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5CBE1F60-FB9A-4C02-94AC-E5C4C135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271" y="1128451"/>
            <a:ext cx="4680729" cy="4566609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1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2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3</a:t>
            </a:r>
          </a:p>
        </p:txBody>
      </p:sp>
    </p:spTree>
    <p:extLst>
      <p:ext uri="{BB962C8B-B14F-4D97-AF65-F5344CB8AC3E}">
        <p14:creationId xmlns:p14="http://schemas.microsoft.com/office/powerpoint/2010/main" val="2257163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 6">
            <a:extLst>
              <a:ext uri="{FF2B5EF4-FFF2-40B4-BE49-F238E27FC236}">
                <a16:creationId xmlns:a16="http://schemas.microsoft.com/office/drawing/2014/main" xmlns="" id="{B217C2AD-51B4-40CE-A71F-F5D3F846D9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6F1BF92E-23CF-4BFE-9E1F-C359BACFA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ángulo 13">
            <a:extLst>
              <a:ext uri="{FF2B5EF4-FFF2-40B4-BE49-F238E27FC236}">
                <a16:creationId xmlns:a16="http://schemas.microsoft.com/office/drawing/2014/main" xmlns="" id="{B89090F2-B101-458B-9AFF-27327443BB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6" name="Forma libre 6">
            <a:extLst>
              <a:ext uri="{FF2B5EF4-FFF2-40B4-BE49-F238E27FC236}">
                <a16:creationId xmlns:a16="http://schemas.microsoft.com/office/drawing/2014/main" xmlns="" id="{526C103B-17BD-4B48-AB6F-0D9EF826AA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9EC3243-CA25-4485-A7FE-8B0141923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BA12E3-E0DD-4573-B106-10742AA3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235847"/>
            <a:ext cx="6548882" cy="3325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rtl="0"/>
            <a:endParaRPr lang="es-ES" sz="4000" spc="8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C5419D58-BC25-49DA-8347-58B287F9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687" y="4881152"/>
            <a:ext cx="6300215" cy="102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endParaRPr lang="es-ES" sz="2800" b="1" cap="all" spc="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áfico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134" y="1728787"/>
            <a:ext cx="34004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0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theme/theme1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Conocer al profesor</Template>
  <TotalTime>0</TotalTime>
  <Words>227</Words>
  <Application>Microsoft Office PowerPoint</Application>
  <PresentationFormat>Panorámica</PresentationFormat>
  <Paragraphs>78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Bodoni MT</vt:lpstr>
      <vt:lpstr>Calibri</vt:lpstr>
      <vt:lpstr>Gill Sans MT</vt:lpstr>
      <vt:lpstr>Impact</vt:lpstr>
      <vt:lpstr>Times New Roman</vt:lpstr>
      <vt:lpstr>Insignia</vt:lpstr>
      <vt:lpstr>HEALTHY HABITS</vt:lpstr>
      <vt:lpstr>Listen and classify ✏️ Write the foods and drinks in the correct column:</vt:lpstr>
      <vt:lpstr>Circle the correct answer</vt:lpstr>
      <vt:lpstr>QUESTIONS ABOUT YOURSELF</vt:lpstr>
      <vt:lpstr>Presentación de PowerPoint</vt:lpstr>
      <vt:lpstr>Presentación de PowerPoint</vt:lpstr>
      <vt:lpstr>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2026-05-04T02:42:56Z</dcterms:created>
  <dcterms:modified xsi:type="dcterms:W3CDTF">2026-05-04T15:21:43Z</dcterms:modified>
</cp:coreProperties>
</file>