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72" r:id="rId4"/>
  </p:sldMasterIdLst>
  <p:notesMasterIdLst>
    <p:notesMasterId r:id="rId29"/>
  </p:notesMasterIdLst>
  <p:handoutMasterIdLst>
    <p:handoutMasterId r:id="rId30"/>
  </p:handoutMasterIdLst>
  <p:sldIdLst>
    <p:sldId id="256" r:id="rId5"/>
    <p:sldId id="260" r:id="rId6"/>
    <p:sldId id="25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 id="281" r:id="rId28"/>
  </p:sldIdLst>
  <p:sldSz cx="12192000" cy="6858000"/>
  <p:notesSz cx="6858000" cy="9144000"/>
  <p:defaultTex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48" autoAdjust="0"/>
  </p:normalViewPr>
  <p:slideViewPr>
    <p:cSldViewPr snapToGrid="0">
      <p:cViewPr varScale="1">
        <p:scale>
          <a:sx n="74" d="100"/>
          <a:sy n="74" d="100"/>
        </p:scale>
        <p:origin x="576" y="72"/>
      </p:cViewPr>
      <p:guideLst/>
    </p:cSldViewPr>
  </p:slideViewPr>
  <p:notesTextViewPr>
    <p:cViewPr>
      <p:scale>
        <a:sx n="1" d="1"/>
        <a:sy n="1" d="1"/>
      </p:scale>
      <p:origin x="0" y="0"/>
    </p:cViewPr>
  </p:notesTextViewPr>
  <p:notesViewPr>
    <p:cSldViewPr snapToGrid="0">
      <p:cViewPr varScale="1">
        <p:scale>
          <a:sx n="89" d="100"/>
          <a:sy n="89" d="100"/>
        </p:scale>
        <p:origin x="378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xmlns="" id="{6957B284-434F-4737-87F6-3C1E78FB2C0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a:extLst>
              <a:ext uri="{FF2B5EF4-FFF2-40B4-BE49-F238E27FC236}">
                <a16:creationId xmlns:a16="http://schemas.microsoft.com/office/drawing/2014/main" xmlns="" id="{6C727AB7-3970-4FE4-A134-9D1EEE3EADD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FB8E98-EB83-4166-8CDF-F8D5CC97446D}" type="datetimeFigureOut">
              <a:rPr lang="es-ES" smtClean="0"/>
              <a:t>06/05/2026</a:t>
            </a:fld>
            <a:endParaRPr lang="es-ES"/>
          </a:p>
        </p:txBody>
      </p:sp>
      <p:sp>
        <p:nvSpPr>
          <p:cNvPr id="4" name="Marcador de pie de página 3">
            <a:extLst>
              <a:ext uri="{FF2B5EF4-FFF2-40B4-BE49-F238E27FC236}">
                <a16:creationId xmlns:a16="http://schemas.microsoft.com/office/drawing/2014/main" xmlns="" id="{B0C17C43-A4DD-44E5-B373-511461F876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a:extLst>
              <a:ext uri="{FF2B5EF4-FFF2-40B4-BE49-F238E27FC236}">
                <a16:creationId xmlns:a16="http://schemas.microsoft.com/office/drawing/2014/main" xmlns="" id="{F99C40B9-1970-4F62-BE22-5883A05E9A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45CBA8-3118-4264-9DB3-F09EDF8E113C}" type="slidenum">
              <a:rPr lang="es-ES" smtClean="0"/>
              <a:t>‹Nº›</a:t>
            </a:fld>
            <a:endParaRPr lang="es-ES"/>
          </a:p>
        </p:txBody>
      </p:sp>
    </p:spTree>
    <p:extLst>
      <p:ext uri="{BB962C8B-B14F-4D97-AF65-F5344CB8AC3E}">
        <p14:creationId xmlns:p14="http://schemas.microsoft.com/office/powerpoint/2010/main" val="30137989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59F1FC-52BF-40A0-B8CD-E5DB9AB207F2}" type="datetimeFigureOut">
              <a:rPr lang="es-ES" noProof="0" smtClean="0"/>
              <a:t>06/05/2026</a:t>
            </a:fld>
            <a:endParaRPr lang="es-ES" noProof="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a:t>Editar Estilos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noProof="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6CC092-CABA-48D0-B3F7-B535EA5228F9}" type="slidenum">
              <a:rPr lang="es-ES" noProof="0" smtClean="0"/>
              <a:t>‹Nº›</a:t>
            </a:fld>
            <a:endParaRPr lang="es-ES" noProof="0"/>
          </a:p>
        </p:txBody>
      </p:sp>
    </p:spTree>
    <p:extLst>
      <p:ext uri="{BB962C8B-B14F-4D97-AF65-F5344CB8AC3E}">
        <p14:creationId xmlns:p14="http://schemas.microsoft.com/office/powerpoint/2010/main" val="3533446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a:t>
            </a:fld>
            <a:endParaRPr lang="es-ES"/>
          </a:p>
        </p:txBody>
      </p:sp>
    </p:spTree>
    <p:extLst>
      <p:ext uri="{BB962C8B-B14F-4D97-AF65-F5344CB8AC3E}">
        <p14:creationId xmlns:p14="http://schemas.microsoft.com/office/powerpoint/2010/main" val="1737959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a:t>
            </a:fld>
            <a:endParaRPr lang="es-ES"/>
          </a:p>
        </p:txBody>
      </p:sp>
    </p:spTree>
    <p:extLst>
      <p:ext uri="{BB962C8B-B14F-4D97-AF65-F5344CB8AC3E}">
        <p14:creationId xmlns:p14="http://schemas.microsoft.com/office/powerpoint/2010/main" val="3359435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3</a:t>
            </a:fld>
            <a:endParaRPr lang="es-ES"/>
          </a:p>
        </p:txBody>
      </p:sp>
    </p:spTree>
    <p:extLst>
      <p:ext uri="{BB962C8B-B14F-4D97-AF65-F5344CB8AC3E}">
        <p14:creationId xmlns:p14="http://schemas.microsoft.com/office/powerpoint/2010/main" val="2708941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4</a:t>
            </a:fld>
            <a:endParaRPr lang="es-ES"/>
          </a:p>
        </p:txBody>
      </p:sp>
    </p:spTree>
    <p:extLst>
      <p:ext uri="{BB962C8B-B14F-4D97-AF65-F5344CB8AC3E}">
        <p14:creationId xmlns:p14="http://schemas.microsoft.com/office/powerpoint/2010/main" val="1702637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5</a:t>
            </a:fld>
            <a:endParaRPr lang="es-ES"/>
          </a:p>
        </p:txBody>
      </p:sp>
    </p:spTree>
    <p:extLst>
      <p:ext uri="{BB962C8B-B14F-4D97-AF65-F5344CB8AC3E}">
        <p14:creationId xmlns:p14="http://schemas.microsoft.com/office/powerpoint/2010/main" val="139594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6</a:t>
            </a:fld>
            <a:endParaRPr lang="es-ES"/>
          </a:p>
        </p:txBody>
      </p:sp>
    </p:spTree>
    <p:extLst>
      <p:ext uri="{BB962C8B-B14F-4D97-AF65-F5344CB8AC3E}">
        <p14:creationId xmlns:p14="http://schemas.microsoft.com/office/powerpoint/2010/main" val="1077206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7</a:t>
            </a:fld>
            <a:endParaRPr lang="es-ES"/>
          </a:p>
        </p:txBody>
      </p:sp>
    </p:spTree>
    <p:extLst>
      <p:ext uri="{BB962C8B-B14F-4D97-AF65-F5344CB8AC3E}">
        <p14:creationId xmlns:p14="http://schemas.microsoft.com/office/powerpoint/2010/main" val="3368547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8</a:t>
            </a:fld>
            <a:endParaRPr lang="es-ES"/>
          </a:p>
        </p:txBody>
      </p:sp>
    </p:spTree>
    <p:extLst>
      <p:ext uri="{BB962C8B-B14F-4D97-AF65-F5344CB8AC3E}">
        <p14:creationId xmlns:p14="http://schemas.microsoft.com/office/powerpoint/2010/main" val="471108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9</a:t>
            </a:fld>
            <a:endParaRPr lang="es-ES"/>
          </a:p>
        </p:txBody>
      </p:sp>
    </p:spTree>
    <p:extLst>
      <p:ext uri="{BB962C8B-B14F-4D97-AF65-F5344CB8AC3E}">
        <p14:creationId xmlns:p14="http://schemas.microsoft.com/office/powerpoint/2010/main" val="1341339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10</a:t>
            </a:fld>
            <a:endParaRPr lang="es-ES"/>
          </a:p>
        </p:txBody>
      </p:sp>
    </p:spTree>
    <p:extLst>
      <p:ext uri="{BB962C8B-B14F-4D97-AF65-F5344CB8AC3E}">
        <p14:creationId xmlns:p14="http://schemas.microsoft.com/office/powerpoint/2010/main" val="1830016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11</a:t>
            </a:fld>
            <a:endParaRPr lang="es-ES"/>
          </a:p>
        </p:txBody>
      </p:sp>
    </p:spTree>
    <p:extLst>
      <p:ext uri="{BB962C8B-B14F-4D97-AF65-F5344CB8AC3E}">
        <p14:creationId xmlns:p14="http://schemas.microsoft.com/office/powerpoint/2010/main" val="1316546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12</a:t>
            </a:fld>
            <a:endParaRPr lang="es-ES"/>
          </a:p>
        </p:txBody>
      </p:sp>
    </p:spTree>
    <p:extLst>
      <p:ext uri="{BB962C8B-B14F-4D97-AF65-F5344CB8AC3E}">
        <p14:creationId xmlns:p14="http://schemas.microsoft.com/office/powerpoint/2010/main" val="1048371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13</a:t>
            </a:fld>
            <a:endParaRPr lang="es-ES"/>
          </a:p>
        </p:txBody>
      </p:sp>
    </p:spTree>
    <p:extLst>
      <p:ext uri="{BB962C8B-B14F-4D97-AF65-F5344CB8AC3E}">
        <p14:creationId xmlns:p14="http://schemas.microsoft.com/office/powerpoint/2010/main" val="3022040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14</a:t>
            </a:fld>
            <a:endParaRPr lang="es-ES"/>
          </a:p>
        </p:txBody>
      </p:sp>
    </p:spTree>
    <p:extLst>
      <p:ext uri="{BB962C8B-B14F-4D97-AF65-F5344CB8AC3E}">
        <p14:creationId xmlns:p14="http://schemas.microsoft.com/office/powerpoint/2010/main" val="4115514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15</a:t>
            </a:fld>
            <a:endParaRPr lang="es-ES"/>
          </a:p>
        </p:txBody>
      </p:sp>
    </p:spTree>
    <p:extLst>
      <p:ext uri="{BB962C8B-B14F-4D97-AF65-F5344CB8AC3E}">
        <p14:creationId xmlns:p14="http://schemas.microsoft.com/office/powerpoint/2010/main" val="33517852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16</a:t>
            </a:fld>
            <a:endParaRPr lang="es-ES"/>
          </a:p>
        </p:txBody>
      </p:sp>
    </p:spTree>
    <p:extLst>
      <p:ext uri="{BB962C8B-B14F-4D97-AF65-F5344CB8AC3E}">
        <p14:creationId xmlns:p14="http://schemas.microsoft.com/office/powerpoint/2010/main" val="2809226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17</a:t>
            </a:fld>
            <a:endParaRPr lang="es-ES"/>
          </a:p>
        </p:txBody>
      </p:sp>
    </p:spTree>
    <p:extLst>
      <p:ext uri="{BB962C8B-B14F-4D97-AF65-F5344CB8AC3E}">
        <p14:creationId xmlns:p14="http://schemas.microsoft.com/office/powerpoint/2010/main" val="30515484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18</a:t>
            </a:fld>
            <a:endParaRPr lang="es-ES"/>
          </a:p>
        </p:txBody>
      </p:sp>
    </p:spTree>
    <p:extLst>
      <p:ext uri="{BB962C8B-B14F-4D97-AF65-F5344CB8AC3E}">
        <p14:creationId xmlns:p14="http://schemas.microsoft.com/office/powerpoint/2010/main" val="1870462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19</a:t>
            </a:fld>
            <a:endParaRPr lang="es-ES"/>
          </a:p>
        </p:txBody>
      </p:sp>
    </p:spTree>
    <p:extLst>
      <p:ext uri="{BB962C8B-B14F-4D97-AF65-F5344CB8AC3E}">
        <p14:creationId xmlns:p14="http://schemas.microsoft.com/office/powerpoint/2010/main" val="1653944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20</a:t>
            </a:fld>
            <a:endParaRPr lang="es-ES"/>
          </a:p>
        </p:txBody>
      </p:sp>
    </p:spTree>
    <p:extLst>
      <p:ext uri="{BB962C8B-B14F-4D97-AF65-F5344CB8AC3E}">
        <p14:creationId xmlns:p14="http://schemas.microsoft.com/office/powerpoint/2010/main" val="26246128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21</a:t>
            </a:fld>
            <a:endParaRPr lang="es-ES"/>
          </a:p>
        </p:txBody>
      </p:sp>
    </p:spTree>
    <p:extLst>
      <p:ext uri="{BB962C8B-B14F-4D97-AF65-F5344CB8AC3E}">
        <p14:creationId xmlns:p14="http://schemas.microsoft.com/office/powerpoint/2010/main" val="32381888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22</a:t>
            </a:fld>
            <a:endParaRPr lang="es-ES"/>
          </a:p>
        </p:txBody>
      </p:sp>
    </p:spTree>
    <p:extLst>
      <p:ext uri="{BB962C8B-B14F-4D97-AF65-F5344CB8AC3E}">
        <p14:creationId xmlns:p14="http://schemas.microsoft.com/office/powerpoint/2010/main" val="38752299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23</a:t>
            </a:fld>
            <a:endParaRPr lang="es-ES"/>
          </a:p>
        </p:txBody>
      </p:sp>
    </p:spTree>
    <p:extLst>
      <p:ext uri="{BB962C8B-B14F-4D97-AF65-F5344CB8AC3E}">
        <p14:creationId xmlns:p14="http://schemas.microsoft.com/office/powerpoint/2010/main" val="18289164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24</a:t>
            </a:fld>
            <a:endParaRPr lang="es-ES"/>
          </a:p>
        </p:txBody>
      </p:sp>
    </p:spTree>
    <p:extLst>
      <p:ext uri="{BB962C8B-B14F-4D97-AF65-F5344CB8AC3E}">
        <p14:creationId xmlns:p14="http://schemas.microsoft.com/office/powerpoint/2010/main" val="2064742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ángulo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ctrTitle"/>
          </p:nvPr>
        </p:nvSpPr>
        <p:spPr>
          <a:xfrm>
            <a:off x="581191" y="1020431"/>
            <a:ext cx="10993549" cy="1475013"/>
          </a:xfrm>
          <a:effectLst/>
        </p:spPr>
        <p:txBody>
          <a:bodyPr rtlCol="0" anchor="b">
            <a:normAutofit/>
          </a:bodyPr>
          <a:lstStyle>
            <a:lvl1pPr>
              <a:defRPr sz="3600">
                <a:solidFill>
                  <a:schemeClr val="accent1"/>
                </a:solidFill>
              </a:defRPr>
            </a:lvl1pPr>
          </a:lstStyle>
          <a:p>
            <a:pPr rtl="0"/>
            <a:r>
              <a:rPr lang="es-ES" noProof="0" smtClean="0"/>
              <a:t>Haga clic para modificar el estilo de título del patrón</a:t>
            </a:r>
            <a:endParaRPr lang="es-ES" noProof="0"/>
          </a:p>
        </p:txBody>
      </p:sp>
      <p:sp>
        <p:nvSpPr>
          <p:cNvPr id="3" name="Subtítulo 2"/>
          <p:cNvSpPr>
            <a:spLocks noGrp="1"/>
          </p:cNvSpPr>
          <p:nvPr>
            <p:ph type="subTitle" idx="1" hasCustomPrompt="1"/>
          </p:nvPr>
        </p:nvSpPr>
        <p:spPr>
          <a:xfrm>
            <a:off x="581194" y="2495445"/>
            <a:ext cx="10993546" cy="590321"/>
          </a:xfrm>
        </p:spPr>
        <p:txBody>
          <a:bodyPr rtlCol="0"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s-ES" noProof="0"/>
              <a:t>Haga clic para editar el estilo de subtítulo del patrón</a:t>
            </a:r>
          </a:p>
        </p:txBody>
      </p:sp>
      <p:sp>
        <p:nvSpPr>
          <p:cNvPr id="4" name="Marcador de posición de fecha 3"/>
          <p:cNvSpPr>
            <a:spLocks noGrp="1"/>
          </p:cNvSpPr>
          <p:nvPr>
            <p:ph type="dt" sz="half" idx="10"/>
          </p:nvPr>
        </p:nvSpPr>
        <p:spPr>
          <a:xfrm>
            <a:off x="7605951" y="5956137"/>
            <a:ext cx="2844800" cy="365125"/>
          </a:xfrm>
        </p:spPr>
        <p:txBody>
          <a:bodyPr rtlCol="0"/>
          <a:lstStyle>
            <a:lvl1pPr>
              <a:defRPr>
                <a:solidFill>
                  <a:schemeClr val="accent1">
                    <a:lumMod val="75000"/>
                    <a:lumOff val="25000"/>
                  </a:schemeClr>
                </a:solidFill>
              </a:defRPr>
            </a:lvl1pPr>
          </a:lstStyle>
          <a:p>
            <a:pPr rtl="0"/>
            <a:fld id="{7F3AD093-6935-4E25-8E83-BEC3D2E3622E}" type="datetime1">
              <a:rPr lang="es-ES" noProof="0" smtClean="0"/>
              <a:t>06/05/2026</a:t>
            </a:fld>
            <a:endParaRPr lang="es-ES" noProof="0"/>
          </a:p>
        </p:txBody>
      </p:sp>
      <p:sp>
        <p:nvSpPr>
          <p:cNvPr id="5" name="Marcador de posición de pie de página 4"/>
          <p:cNvSpPr>
            <a:spLocks noGrp="1"/>
          </p:cNvSpPr>
          <p:nvPr>
            <p:ph type="ftr" sz="quarter" idx="11"/>
          </p:nvPr>
        </p:nvSpPr>
        <p:spPr>
          <a:xfrm>
            <a:off x="581192" y="5951811"/>
            <a:ext cx="6917210" cy="365125"/>
          </a:xfrm>
        </p:spPr>
        <p:txBody>
          <a:bodyPr rtlCol="0"/>
          <a:lstStyle>
            <a:lvl1pPr>
              <a:defRPr>
                <a:solidFill>
                  <a:schemeClr val="accent1">
                    <a:lumMod val="75000"/>
                    <a:lumOff val="25000"/>
                  </a:schemeClr>
                </a:solidFill>
              </a:defRPr>
            </a:lvl1pPr>
          </a:lstStyle>
          <a:p>
            <a:pPr rtl="0"/>
            <a:endParaRPr lang="es-ES" noProof="0"/>
          </a:p>
        </p:txBody>
      </p:sp>
      <p:sp>
        <p:nvSpPr>
          <p:cNvPr id="6" name="Marcador de posición de número de diapositiva 5"/>
          <p:cNvSpPr>
            <a:spLocks noGrp="1"/>
          </p:cNvSpPr>
          <p:nvPr>
            <p:ph type="sldNum" sz="quarter" idx="12"/>
          </p:nvPr>
        </p:nvSpPr>
        <p:spPr>
          <a:xfrm>
            <a:off x="10558300" y="5956137"/>
            <a:ext cx="1016440" cy="365125"/>
          </a:xfrm>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7" name="Rectángulo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2" y="702156"/>
            <a:ext cx="11029616" cy="1013800"/>
          </a:xfrm>
        </p:spPr>
        <p:txBody>
          <a:bodyPr rtlCol="0"/>
          <a:lstStyle/>
          <a:p>
            <a:pPr rtl="0"/>
            <a:r>
              <a:rPr lang="es-ES" noProof="0" smtClean="0"/>
              <a:t>Haga clic para modificar el estilo de título del patrón</a:t>
            </a:r>
            <a:endParaRPr lang="es-ES" noProof="0"/>
          </a:p>
        </p:txBody>
      </p:sp>
      <p:sp>
        <p:nvSpPr>
          <p:cNvPr id="3" name="Marcador de posición de contenido 2"/>
          <p:cNvSpPr>
            <a:spLocks noGrp="1"/>
          </p:cNvSpPr>
          <p:nvPr>
            <p:ph idx="1" hasCustomPrompt="1"/>
          </p:nvPr>
        </p:nvSpPr>
        <p:spPr>
          <a:xfrm>
            <a:off x="581192" y="2180496"/>
            <a:ext cx="11029615" cy="3678303"/>
          </a:xfrm>
        </p:spPr>
        <p:txBody>
          <a:bodyPr rtlCol="0"/>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p:txBody>
          <a:bodyPr rtlCol="0"/>
          <a:lstStyle/>
          <a:p>
            <a:pPr rtl="0"/>
            <a:fld id="{3ECF8AC2-1C52-4F78-88EE-331D670B19A5}" type="datetime1">
              <a:rPr lang="es-ES" noProof="0" smtClean="0"/>
              <a:t>06/05/2026</a:t>
            </a:fld>
            <a:endParaRPr lang="es-ES" noProof="0"/>
          </a:p>
        </p:txBody>
      </p:sp>
      <p:sp>
        <p:nvSpPr>
          <p:cNvPr id="5" name="Marcador de posición de pie de página 4"/>
          <p:cNvSpPr>
            <a:spLocks noGrp="1"/>
          </p:cNvSpPr>
          <p:nvPr>
            <p:ph type="ftr" sz="quarter" idx="11"/>
          </p:nvPr>
        </p:nvSpPr>
        <p:spPr/>
        <p:txBody>
          <a:bodyPr rtlCol="0"/>
          <a:lstStyle/>
          <a:p>
            <a:pPr rtl="0"/>
            <a:endParaRPr lang="es-ES" noProof="0"/>
          </a:p>
        </p:txBody>
      </p:sp>
      <p:sp>
        <p:nvSpPr>
          <p:cNvPr id="6" name="Marcador de posición de número de diapositiva 5"/>
          <p:cNvSpPr>
            <a:spLocks noGrp="1"/>
          </p:cNvSpPr>
          <p:nvPr>
            <p:ph type="sldNum" sz="quarter" idx="12"/>
          </p:nvPr>
        </p:nvSpPr>
        <p:spPr>
          <a:xfrm>
            <a:off x="10558300" y="5956137"/>
            <a:ext cx="1052508" cy="365125"/>
          </a:xfrm>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ángulo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3" y="3043910"/>
            <a:ext cx="11029615" cy="1497507"/>
          </a:xfrm>
        </p:spPr>
        <p:txBody>
          <a:bodyPr rtlCol="0" anchor="b">
            <a:normAutofit/>
          </a:bodyPr>
          <a:lstStyle>
            <a:lvl1pPr algn="l">
              <a:defRPr sz="3600" b="0" cap="all">
                <a:solidFill>
                  <a:schemeClr val="accent1"/>
                </a:solidFill>
              </a:defRPr>
            </a:lvl1pPr>
          </a:lstStyle>
          <a:p>
            <a:pPr rtl="0"/>
            <a:r>
              <a:rPr lang="es-ES" noProof="0" smtClean="0"/>
              <a:t>Haga clic para modificar el estilo de título del patrón</a:t>
            </a:r>
            <a:endParaRPr lang="es-ES" noProof="0"/>
          </a:p>
        </p:txBody>
      </p:sp>
      <p:sp>
        <p:nvSpPr>
          <p:cNvPr id="3" name="Marcador de posición de texto 2"/>
          <p:cNvSpPr>
            <a:spLocks noGrp="1"/>
          </p:cNvSpPr>
          <p:nvPr>
            <p:ph type="body" idx="1" hasCustomPrompt="1"/>
          </p:nvPr>
        </p:nvSpPr>
        <p:spPr>
          <a:xfrm>
            <a:off x="581192" y="4541417"/>
            <a:ext cx="11029615" cy="600556"/>
          </a:xfrm>
        </p:spPr>
        <p:txBody>
          <a:bodyPr rtlCol="0"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ES" noProof="0"/>
              <a:t>Editar estilos de texto del patrón</a:t>
            </a:r>
          </a:p>
        </p:txBody>
      </p:sp>
      <p:sp>
        <p:nvSpPr>
          <p:cNvPr id="4" name="Marcador de posición de fecha 3"/>
          <p:cNvSpPr>
            <a:spLocks noGrp="1"/>
          </p:cNvSpPr>
          <p:nvPr>
            <p:ph type="dt" sz="half" idx="10"/>
          </p:nvPr>
        </p:nvSpPr>
        <p:spPr/>
        <p:txBody>
          <a:bodyPr rtlCol="0"/>
          <a:lstStyle>
            <a:lvl1pPr>
              <a:defRPr>
                <a:solidFill>
                  <a:schemeClr val="accent1">
                    <a:lumMod val="75000"/>
                    <a:lumOff val="25000"/>
                  </a:schemeClr>
                </a:solidFill>
              </a:defRPr>
            </a:lvl1pPr>
          </a:lstStyle>
          <a:p>
            <a:pPr rtl="0"/>
            <a:fld id="{FE6CF4E9-F423-4970-91B6-143DF72FA056}" type="datetime1">
              <a:rPr lang="es-ES" noProof="0" smtClean="0"/>
              <a:t>06/05/2026</a:t>
            </a:fld>
            <a:endParaRPr lang="es-ES" noProof="0"/>
          </a:p>
        </p:txBody>
      </p:sp>
      <p:sp>
        <p:nvSpPr>
          <p:cNvPr id="5" name="Marcador de posición de pie de página 4"/>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es-ES" noProof="0"/>
          </a:p>
        </p:txBody>
      </p:sp>
      <p:sp>
        <p:nvSpPr>
          <p:cNvPr id="6" name="Marcador de posición de número de diapositiva 5"/>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ángulo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3" y="729658"/>
            <a:ext cx="11029616" cy="988332"/>
          </a:xfrm>
        </p:spPr>
        <p:txBody>
          <a:bodyPr rtlCol="0"/>
          <a:lstStyle/>
          <a:p>
            <a:pPr rtl="0"/>
            <a:r>
              <a:rPr lang="es-ES" noProof="0" smtClean="0"/>
              <a:t>Haga clic para modificar el estilo de título del patrón</a:t>
            </a:r>
            <a:endParaRPr lang="es-ES" noProof="0"/>
          </a:p>
        </p:txBody>
      </p:sp>
      <p:sp>
        <p:nvSpPr>
          <p:cNvPr id="3" name="Marcador de posición de contenido 2"/>
          <p:cNvSpPr>
            <a:spLocks noGrp="1"/>
          </p:cNvSpPr>
          <p:nvPr>
            <p:ph sz="half" idx="1" hasCustomPrompt="1"/>
          </p:nvPr>
        </p:nvSpPr>
        <p:spPr>
          <a:xfrm>
            <a:off x="581193" y="2228003"/>
            <a:ext cx="5422390" cy="3633047"/>
          </a:xfrm>
        </p:spPr>
        <p:txBody>
          <a:bodyPr rtlCol="0">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contenido 3"/>
          <p:cNvSpPr>
            <a:spLocks noGrp="1"/>
          </p:cNvSpPr>
          <p:nvPr>
            <p:ph sz="half" idx="2" hasCustomPrompt="1"/>
          </p:nvPr>
        </p:nvSpPr>
        <p:spPr>
          <a:xfrm>
            <a:off x="6188417" y="2228003"/>
            <a:ext cx="5422392" cy="3633047"/>
          </a:xfrm>
        </p:spPr>
        <p:txBody>
          <a:bodyPr rtlCol="0">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fecha 4"/>
          <p:cNvSpPr>
            <a:spLocks noGrp="1"/>
          </p:cNvSpPr>
          <p:nvPr>
            <p:ph type="dt" sz="half" idx="10"/>
          </p:nvPr>
        </p:nvSpPr>
        <p:spPr/>
        <p:txBody>
          <a:bodyPr rtlCol="0"/>
          <a:lstStyle/>
          <a:p>
            <a:pPr rtl="0"/>
            <a:fld id="{E3955445-6089-478A-9DA1-4738AC4A8C11}" type="datetime1">
              <a:rPr lang="es-ES" noProof="0" smtClean="0"/>
              <a:t>06/05/2026</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1" name="Rectángulo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ítulo 1"/>
          <p:cNvSpPr>
            <a:spLocks noGrp="1"/>
          </p:cNvSpPr>
          <p:nvPr>
            <p:ph type="title"/>
          </p:nvPr>
        </p:nvSpPr>
        <p:spPr>
          <a:xfrm>
            <a:off x="581193" y="729658"/>
            <a:ext cx="11029616" cy="988332"/>
          </a:xfrm>
        </p:spPr>
        <p:txBody>
          <a:bodyPr rtlCol="0"/>
          <a:lstStyle/>
          <a:p>
            <a:pPr rtl="0"/>
            <a:r>
              <a:rPr lang="es-ES" noProof="0" smtClean="0"/>
              <a:t>Haga clic para modificar el estilo de título del patrón</a:t>
            </a:r>
            <a:endParaRPr lang="es-ES" noProof="0"/>
          </a:p>
        </p:txBody>
      </p:sp>
      <p:sp>
        <p:nvSpPr>
          <p:cNvPr id="3" name="Marcador de posición de texto 2"/>
          <p:cNvSpPr>
            <a:spLocks noGrp="1"/>
          </p:cNvSpPr>
          <p:nvPr>
            <p:ph type="body" idx="1" hasCustomPrompt="1"/>
          </p:nvPr>
        </p:nvSpPr>
        <p:spPr>
          <a:xfrm>
            <a:off x="887219" y="2250892"/>
            <a:ext cx="5087075" cy="536005"/>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sp>
        <p:nvSpPr>
          <p:cNvPr id="4" name="Marcador de posición de contenido 3"/>
          <p:cNvSpPr>
            <a:spLocks noGrp="1"/>
          </p:cNvSpPr>
          <p:nvPr>
            <p:ph sz="half" idx="2" hasCustomPrompt="1"/>
          </p:nvPr>
        </p:nvSpPr>
        <p:spPr>
          <a:xfrm>
            <a:off x="581194" y="2926052"/>
            <a:ext cx="5393100" cy="2934999"/>
          </a:xfrm>
        </p:spPr>
        <p:txBody>
          <a:bodyPr rtlCol="0" anchor="t">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texto 4"/>
          <p:cNvSpPr>
            <a:spLocks noGrp="1"/>
          </p:cNvSpPr>
          <p:nvPr>
            <p:ph type="body" sz="quarter" idx="3" hasCustomPrompt="1"/>
          </p:nvPr>
        </p:nvSpPr>
        <p:spPr>
          <a:xfrm>
            <a:off x="6523735" y="2250892"/>
            <a:ext cx="5087073" cy="553373"/>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sp>
        <p:nvSpPr>
          <p:cNvPr id="6" name="Marcador de posición de contenido 5"/>
          <p:cNvSpPr>
            <a:spLocks noGrp="1"/>
          </p:cNvSpPr>
          <p:nvPr>
            <p:ph sz="quarter" idx="4" hasCustomPrompt="1"/>
          </p:nvPr>
        </p:nvSpPr>
        <p:spPr>
          <a:xfrm>
            <a:off x="6217709" y="2926052"/>
            <a:ext cx="5393100" cy="2934999"/>
          </a:xfrm>
        </p:spPr>
        <p:txBody>
          <a:bodyPr rtlCol="0" anchor="t">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fecha 6"/>
          <p:cNvSpPr>
            <a:spLocks noGrp="1"/>
          </p:cNvSpPr>
          <p:nvPr>
            <p:ph type="dt" sz="half" idx="10"/>
          </p:nvPr>
        </p:nvSpPr>
        <p:spPr/>
        <p:txBody>
          <a:bodyPr rtlCol="0"/>
          <a:lstStyle/>
          <a:p>
            <a:pPr rtl="0"/>
            <a:fld id="{F32D574B-5FDE-4FDF-8F45-99828D8C688F}" type="datetime1">
              <a:rPr lang="es-ES" noProof="0" smtClean="0"/>
              <a:t>06/05/2026</a:t>
            </a:fld>
            <a:endParaRPr lang="es-ES" noProof="0"/>
          </a:p>
        </p:txBody>
      </p:sp>
      <p:sp>
        <p:nvSpPr>
          <p:cNvPr id="8" name="Marcador de posición de pie de página 7"/>
          <p:cNvSpPr>
            <a:spLocks noGrp="1"/>
          </p:cNvSpPr>
          <p:nvPr>
            <p:ph type="ftr" sz="quarter" idx="11"/>
          </p:nvPr>
        </p:nvSpPr>
        <p:spPr/>
        <p:txBody>
          <a:bodyPr rtlCol="0"/>
          <a:lstStyle/>
          <a:p>
            <a:pPr rtl="0"/>
            <a:endParaRPr lang="es-ES" noProof="0"/>
          </a:p>
        </p:txBody>
      </p:sp>
      <p:sp>
        <p:nvSpPr>
          <p:cNvPr id="9" name="Marcador de número de diapositiva 8"/>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3" name="Marcador de posición de fecha 2"/>
          <p:cNvSpPr>
            <a:spLocks noGrp="1"/>
          </p:cNvSpPr>
          <p:nvPr>
            <p:ph type="dt" sz="half" idx="10"/>
          </p:nvPr>
        </p:nvSpPr>
        <p:spPr/>
        <p:txBody>
          <a:bodyPr rtlCol="0"/>
          <a:lstStyle/>
          <a:p>
            <a:pPr rtl="0"/>
            <a:fld id="{5C9631C6-D8ED-4343-819F-B7AEF7D4E056}" type="datetime1">
              <a:rPr lang="es-ES" noProof="0" smtClean="0"/>
              <a:t>06/05/2026</a:t>
            </a:fld>
            <a:endParaRPr lang="es-ES" noProof="0"/>
          </a:p>
        </p:txBody>
      </p:sp>
      <p:sp>
        <p:nvSpPr>
          <p:cNvPr id="4" name="Marcador de posición de pie de página 3"/>
          <p:cNvSpPr>
            <a:spLocks noGrp="1"/>
          </p:cNvSpPr>
          <p:nvPr>
            <p:ph type="ftr" sz="quarter" idx="11"/>
          </p:nvPr>
        </p:nvSpPr>
        <p:spPr/>
        <p:txBody>
          <a:bodyPr rtlCol="0"/>
          <a:lstStyle/>
          <a:p>
            <a:pPr rtl="0"/>
            <a:endParaRPr lang="es-ES" noProof="0"/>
          </a:p>
        </p:txBody>
      </p:sp>
      <p:sp>
        <p:nvSpPr>
          <p:cNvPr id="5" name="Marcador de posición de número de diapositiva 4"/>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
        <p:nvSpPr>
          <p:cNvPr id="7" name="Rectángulo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ítulo 1"/>
          <p:cNvSpPr>
            <a:spLocks noGrp="1"/>
          </p:cNvSpPr>
          <p:nvPr>
            <p:ph type="title"/>
          </p:nvPr>
        </p:nvSpPr>
        <p:spPr>
          <a:xfrm>
            <a:off x="575894" y="729658"/>
            <a:ext cx="11029616" cy="988332"/>
          </a:xfrm>
        </p:spPr>
        <p:txBody>
          <a:bodyPr rtlCol="0"/>
          <a:lstStyle/>
          <a:p>
            <a:pPr rtl="0"/>
            <a:r>
              <a:rPr lang="es-ES" noProof="0" smtClean="0"/>
              <a:t>Haga clic para modificar el estilo de título del patrón</a:t>
            </a:r>
            <a:endParaRPr lang="es-ES" noProof="0"/>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osición de fecha 1"/>
          <p:cNvSpPr>
            <a:spLocks noGrp="1"/>
          </p:cNvSpPr>
          <p:nvPr>
            <p:ph type="dt" sz="half" idx="10"/>
          </p:nvPr>
        </p:nvSpPr>
        <p:spPr/>
        <p:txBody>
          <a:bodyPr rtlCol="0"/>
          <a:lstStyle/>
          <a:p>
            <a:pPr rtl="0"/>
            <a:fld id="{146FA238-7AE4-47C1-BF2A-706B9C8FFAA8}" type="datetime1">
              <a:rPr lang="es-ES" noProof="0" smtClean="0"/>
              <a:t>06/05/2026</a:t>
            </a:fld>
            <a:endParaRPr lang="es-ES" noProof="0"/>
          </a:p>
        </p:txBody>
      </p:sp>
      <p:sp>
        <p:nvSpPr>
          <p:cNvPr id="3" name="Marcador de posición de pie de página 2"/>
          <p:cNvSpPr>
            <a:spLocks noGrp="1"/>
          </p:cNvSpPr>
          <p:nvPr>
            <p:ph type="ftr" sz="quarter" idx="11"/>
          </p:nvPr>
        </p:nvSpPr>
        <p:spPr/>
        <p:txBody>
          <a:bodyPr rtlCol="0"/>
          <a:lstStyle/>
          <a:p>
            <a:pPr rtl="0"/>
            <a:endParaRPr lang="es-ES" noProof="0"/>
          </a:p>
        </p:txBody>
      </p:sp>
      <p:sp>
        <p:nvSpPr>
          <p:cNvPr id="4" name="Marcador de número de diapositiva 3"/>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ángulo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2" y="5262296"/>
            <a:ext cx="4909445" cy="689514"/>
          </a:xfrm>
        </p:spPr>
        <p:txBody>
          <a:bodyPr rtlCol="0" anchor="ctr"/>
          <a:lstStyle>
            <a:lvl1pPr algn="l">
              <a:defRPr sz="2000" b="0">
                <a:solidFill>
                  <a:schemeClr val="accent1">
                    <a:lumMod val="75000"/>
                    <a:lumOff val="25000"/>
                  </a:schemeClr>
                </a:solidFill>
              </a:defRPr>
            </a:lvl1pPr>
          </a:lstStyle>
          <a:p>
            <a:pPr rtl="0"/>
            <a:r>
              <a:rPr lang="es-ES" noProof="0" smtClean="0"/>
              <a:t>Haga clic para modificar el estilo de título del patrón</a:t>
            </a:r>
            <a:endParaRPr lang="es-ES" noProof="0"/>
          </a:p>
        </p:txBody>
      </p:sp>
      <p:sp>
        <p:nvSpPr>
          <p:cNvPr id="3" name="Marcador de posición de contenido 2"/>
          <p:cNvSpPr>
            <a:spLocks noGrp="1"/>
          </p:cNvSpPr>
          <p:nvPr>
            <p:ph idx="1" hasCustomPrompt="1"/>
          </p:nvPr>
        </p:nvSpPr>
        <p:spPr>
          <a:xfrm>
            <a:off x="447816" y="601200"/>
            <a:ext cx="11292840" cy="4204800"/>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p:cNvSpPr>
            <a:spLocks noGrp="1"/>
          </p:cNvSpPr>
          <p:nvPr>
            <p:ph type="body" sz="half" idx="2" hasCustomPrompt="1"/>
          </p:nvPr>
        </p:nvSpPr>
        <p:spPr>
          <a:xfrm>
            <a:off x="5740823" y="5262296"/>
            <a:ext cx="5869987" cy="689515"/>
          </a:xfrm>
        </p:spPr>
        <p:txBody>
          <a:bodyPr rtlCol="0"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dirty="0"/>
              <a:t>Editar Estilos de texto del patrón</a:t>
            </a:r>
          </a:p>
        </p:txBody>
      </p:sp>
      <p:sp>
        <p:nvSpPr>
          <p:cNvPr id="5" name="Marcador de posición de fecha 4"/>
          <p:cNvSpPr>
            <a:spLocks noGrp="1"/>
          </p:cNvSpPr>
          <p:nvPr>
            <p:ph type="dt" sz="half" idx="10"/>
          </p:nvPr>
        </p:nvSpPr>
        <p:spPr/>
        <p:txBody>
          <a:bodyPr rtlCol="0"/>
          <a:lstStyle>
            <a:lvl1pPr>
              <a:defRPr>
                <a:solidFill>
                  <a:schemeClr val="accent1">
                    <a:lumMod val="75000"/>
                    <a:lumOff val="25000"/>
                  </a:schemeClr>
                </a:solidFill>
              </a:defRPr>
            </a:lvl1pPr>
          </a:lstStyle>
          <a:p>
            <a:pPr rtl="0"/>
            <a:fld id="{1E6D5EDF-0088-49D6-AAFA-F513F5E3B893}" type="datetime1">
              <a:rPr lang="es-ES" noProof="0" smtClean="0"/>
              <a:t>06/05/2026</a:t>
            </a:fld>
            <a:endParaRPr lang="es-ES" noProof="0"/>
          </a:p>
        </p:txBody>
      </p:sp>
      <p:sp>
        <p:nvSpPr>
          <p:cNvPr id="6" name="Marcador de posición de pie de página 5"/>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es-ES" noProof="0"/>
          </a:p>
        </p:txBody>
      </p:sp>
      <p:sp>
        <p:nvSpPr>
          <p:cNvPr id="7" name="Marcador de posición de número de diapositiva 6"/>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p:cNvSpPr>
            <a:spLocks noGrp="1"/>
          </p:cNvSpPr>
          <p:nvPr>
            <p:ph type="title"/>
          </p:nvPr>
        </p:nvSpPr>
        <p:spPr>
          <a:xfrm>
            <a:off x="581193" y="4693389"/>
            <a:ext cx="11029616" cy="566738"/>
          </a:xfrm>
        </p:spPr>
        <p:txBody>
          <a:bodyPr rtlCol="0" anchor="b">
            <a:normAutofit/>
          </a:bodyPr>
          <a:lstStyle>
            <a:lvl1pPr algn="l">
              <a:defRPr sz="2400" b="0">
                <a:solidFill>
                  <a:schemeClr val="accent1"/>
                </a:solidFill>
              </a:defRPr>
            </a:lvl1pPr>
          </a:lstStyle>
          <a:p>
            <a:pPr rtl="0"/>
            <a:r>
              <a:rPr lang="es-ES" noProof="0" smtClean="0"/>
              <a:t>Haga clic para modificar el estilo de título del patrón</a:t>
            </a:r>
            <a:endParaRPr lang="es-ES" noProof="0"/>
          </a:p>
        </p:txBody>
      </p:sp>
      <p:sp>
        <p:nvSpPr>
          <p:cNvPr id="3" name="Marcador de posición de imagen 2"/>
          <p:cNvSpPr>
            <a:spLocks noGrp="1" noChangeAspect="1"/>
          </p:cNvSpPr>
          <p:nvPr>
            <p:ph type="pic" idx="1"/>
          </p:nvPr>
        </p:nvSpPr>
        <p:spPr>
          <a:xfrm>
            <a:off x="447817" y="599725"/>
            <a:ext cx="11290859" cy="3557252"/>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ES" noProof="0" smtClean="0"/>
              <a:t>Haga clic en el icono para agregar una imagen</a:t>
            </a:r>
            <a:endParaRPr lang="es-ES" noProof="0"/>
          </a:p>
        </p:txBody>
      </p:sp>
      <p:sp>
        <p:nvSpPr>
          <p:cNvPr id="4" name="Marcador de posición de texto 3"/>
          <p:cNvSpPr>
            <a:spLocks noGrp="1"/>
          </p:cNvSpPr>
          <p:nvPr>
            <p:ph type="body" sz="half" idx="2" hasCustomPrompt="1"/>
          </p:nvPr>
        </p:nvSpPr>
        <p:spPr>
          <a:xfrm>
            <a:off x="581192" y="5260127"/>
            <a:ext cx="11029617" cy="598671"/>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Editar Estilos de texto del patrón</a:t>
            </a:r>
          </a:p>
        </p:txBody>
      </p:sp>
      <p:sp>
        <p:nvSpPr>
          <p:cNvPr id="5" name="Marcador de posición de fecha 4"/>
          <p:cNvSpPr>
            <a:spLocks noGrp="1"/>
          </p:cNvSpPr>
          <p:nvPr>
            <p:ph type="dt" sz="half" idx="10"/>
          </p:nvPr>
        </p:nvSpPr>
        <p:spPr/>
        <p:txBody>
          <a:bodyPr rtlCol="0"/>
          <a:lstStyle/>
          <a:p>
            <a:pPr rtl="0"/>
            <a:fld id="{9E2E0ACB-2DC9-41EC-A846-D82D047DE411}" type="datetime1">
              <a:rPr lang="es-ES" noProof="0" smtClean="0"/>
              <a:t>06/05/2026</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ectángulo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ítulo 1"/>
          <p:cNvSpPr>
            <a:spLocks noGrp="1"/>
          </p:cNvSpPr>
          <p:nvPr>
            <p:ph type="title"/>
          </p:nvPr>
        </p:nvSpPr>
        <p:spPr>
          <a:xfrm>
            <a:off x="581192" y="702156"/>
            <a:ext cx="11029616" cy="1013800"/>
          </a:xfrm>
        </p:spPr>
        <p:txBody>
          <a:bodyPr rtlCol="0"/>
          <a:lstStyle/>
          <a:p>
            <a:pPr rtl="0"/>
            <a:r>
              <a:rPr lang="es-ES" noProof="0" smtClean="0"/>
              <a:t>Haga clic para modificar el estilo de título del patrón</a:t>
            </a:r>
            <a:endParaRPr lang="es-ES" noProof="0"/>
          </a:p>
        </p:txBody>
      </p:sp>
      <p:sp>
        <p:nvSpPr>
          <p:cNvPr id="3" name="Marcador de posición de texto vertical 2"/>
          <p:cNvSpPr>
            <a:spLocks noGrp="1"/>
          </p:cNvSpPr>
          <p:nvPr>
            <p:ph type="body" orient="vert" idx="1" hasCustomPrompt="1"/>
          </p:nvPr>
        </p:nvSpPr>
        <p:spPr/>
        <p:txBody>
          <a:bodyPr vert="eaVert" rtlCol="0" anchor="t"/>
          <a:lstStyle>
            <a:lvl1pPr algn="l">
              <a:defRPr/>
            </a:lvl1pPr>
            <a:lvl2pPr algn="l">
              <a:defRPr/>
            </a:lvl2pPr>
            <a:lvl3pPr algn="l">
              <a:defRPr/>
            </a:lvl3pPr>
            <a:lvl4pPr algn="l">
              <a:defRPr/>
            </a:lvl4pPr>
            <a:lvl5pPr algn="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p:txBody>
          <a:bodyPr rtlCol="0"/>
          <a:lstStyle/>
          <a:p>
            <a:pPr rtl="0"/>
            <a:fld id="{90FE6873-B7CD-47F1-B4BA-70026F4A4FD4}" type="datetime1">
              <a:rPr lang="es-ES" noProof="0" smtClean="0"/>
              <a:t>06/05/2026</a:t>
            </a:fld>
            <a:endParaRPr lang="es-ES" noProof="0"/>
          </a:p>
        </p:txBody>
      </p:sp>
      <p:sp>
        <p:nvSpPr>
          <p:cNvPr id="5" name="Marcador de posición de pie de página 4"/>
          <p:cNvSpPr>
            <a:spLocks noGrp="1"/>
          </p:cNvSpPr>
          <p:nvPr>
            <p:ph type="ftr" sz="quarter" idx="11"/>
          </p:nvPr>
        </p:nvSpPr>
        <p:spPr/>
        <p:txBody>
          <a:bodyPr rtlCol="0"/>
          <a:lstStyle/>
          <a:p>
            <a:pPr rtl="0"/>
            <a:endParaRPr lang="es-ES" noProof="0"/>
          </a:p>
        </p:txBody>
      </p:sp>
      <p:sp>
        <p:nvSpPr>
          <p:cNvPr id="6" name="Marcador de posición de número de diapositiva 5"/>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ángulo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vertical 1"/>
          <p:cNvSpPr>
            <a:spLocks noGrp="1"/>
          </p:cNvSpPr>
          <p:nvPr>
            <p:ph type="title" orient="vert" hasCustomPrompt="1"/>
          </p:nvPr>
        </p:nvSpPr>
        <p:spPr>
          <a:xfrm>
            <a:off x="8839201" y="675726"/>
            <a:ext cx="2004164" cy="5183073"/>
          </a:xfrm>
        </p:spPr>
        <p:txBody>
          <a:bodyPr vert="eaVert" rtlCol="0"/>
          <a:lstStyle/>
          <a:p>
            <a:pPr rtl="0"/>
            <a:r>
              <a:rPr lang="es-ES" noProof="0"/>
              <a:t>Haga clic para modificar el estilo del título principal</a:t>
            </a:r>
          </a:p>
        </p:txBody>
      </p:sp>
      <p:sp>
        <p:nvSpPr>
          <p:cNvPr id="3" name="Marcador de posición de texto vertical 2"/>
          <p:cNvSpPr>
            <a:spLocks noGrp="1"/>
          </p:cNvSpPr>
          <p:nvPr>
            <p:ph type="body" orient="vert" idx="1" hasCustomPrompt="1"/>
          </p:nvPr>
        </p:nvSpPr>
        <p:spPr>
          <a:xfrm>
            <a:off x="774923" y="675726"/>
            <a:ext cx="7896279" cy="5183073"/>
          </a:xfrm>
        </p:spPr>
        <p:txBody>
          <a:bodyPr vert="eaVert" rtlCol="0" anchor="t"/>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a:xfrm>
            <a:off x="8993673" y="5956137"/>
            <a:ext cx="1328141" cy="365125"/>
          </a:xfrm>
        </p:spPr>
        <p:txBody>
          <a:bodyPr rtlCol="0"/>
          <a:lstStyle>
            <a:lvl1pPr>
              <a:defRPr>
                <a:solidFill>
                  <a:schemeClr val="accent1">
                    <a:lumMod val="75000"/>
                    <a:lumOff val="25000"/>
                  </a:schemeClr>
                </a:solidFill>
              </a:defRPr>
            </a:lvl1pPr>
          </a:lstStyle>
          <a:p>
            <a:pPr rtl="0"/>
            <a:fld id="{96AA1814-B970-47C5-B4E1-BCA0D77E15F3}" type="datetime1">
              <a:rPr lang="es-ES" noProof="0" smtClean="0"/>
              <a:t>06/05/2026</a:t>
            </a:fld>
            <a:endParaRPr lang="es-ES" noProof="0"/>
          </a:p>
        </p:txBody>
      </p:sp>
      <p:sp>
        <p:nvSpPr>
          <p:cNvPr id="5" name="Marcador de posición de pie de página 4"/>
          <p:cNvSpPr>
            <a:spLocks noGrp="1"/>
          </p:cNvSpPr>
          <p:nvPr>
            <p:ph type="ftr" sz="quarter" idx="11"/>
          </p:nvPr>
        </p:nvSpPr>
        <p:spPr>
          <a:xfrm>
            <a:off x="774923" y="5951811"/>
            <a:ext cx="7896279" cy="365125"/>
          </a:xfrm>
        </p:spPr>
        <p:txBody>
          <a:bodyPr rtlCol="0"/>
          <a:lstStyle/>
          <a:p>
            <a:pPr rtl="0"/>
            <a:endParaRPr lang="es-ES" noProof="0"/>
          </a:p>
        </p:txBody>
      </p:sp>
      <p:sp>
        <p:nvSpPr>
          <p:cNvPr id="6" name="Marcador de posición de número de diapositiva 5"/>
          <p:cNvSpPr>
            <a:spLocks noGrp="1"/>
          </p:cNvSpPr>
          <p:nvPr>
            <p:ph type="sldNum" sz="quarter" idx="12"/>
          </p:nvPr>
        </p:nvSpPr>
        <p:spPr>
          <a:xfrm>
            <a:off x="10446615" y="5956137"/>
            <a:ext cx="1164195" cy="365125"/>
          </a:xfrm>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título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es-ES" noProof="0"/>
              <a:t>Haga clic para modificar el estilo de título del patrón</a:t>
            </a:r>
          </a:p>
        </p:txBody>
      </p:sp>
      <p:sp>
        <p:nvSpPr>
          <p:cNvPr id="3" name="Marcador de posición de texto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pPr rtl="0"/>
            <a:fld id="{8DB00A2C-96CA-430C-81E9-81B790CC7C63}" type="datetime1">
              <a:rPr lang="es-ES" noProof="0" smtClean="0"/>
              <a:t>06/05/2026</a:t>
            </a:fld>
            <a:endParaRPr lang="es-ES" noProof="0"/>
          </a:p>
        </p:txBody>
      </p:sp>
      <p:sp>
        <p:nvSpPr>
          <p:cNvPr id="5" name="Marcador de posición de pie de página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pPr rtl="0"/>
            <a:endParaRPr lang="es-ES" noProof="0"/>
          </a:p>
        </p:txBody>
      </p:sp>
      <p:sp>
        <p:nvSpPr>
          <p:cNvPr id="6" name="Marcador de posición de número de diapositiva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pPr rtl="0"/>
            <a:fld id="{D57F1E4F-1CFF-5643-939E-217C01CDF565}" type="slidenum">
              <a:rPr lang="es-ES" noProof="0" smtClean="0"/>
              <a:pPr rtl="0"/>
              <a:t>‹Nº›</a:t>
            </a:fld>
            <a:endParaRPr lang="es-ES" noProof="0"/>
          </a:p>
        </p:txBody>
      </p:sp>
      <p:sp>
        <p:nvSpPr>
          <p:cNvPr id="9" name="Rectángulo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ángulo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ángulo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www.google.com/search?q=either%2For&amp;sca_esv=423806b1b716ddc2&amp;rlz=1C1AVFB_enCL895CL895&amp;sxsrf=ANbL-n5VLIAfBTlqcDbytgP2NmsRPStEbw%3A1778158571052&amp;ei=64v8adizAtvd1sQPk4rLqQ4&amp;biw=1366&amp;bih=625&amp;oq=2do+medio+ingles+contenidos+neither&amp;gs_lp=Egxnd3Mtd2l6LXNlcnAiIzJkbyBtZWRpbyBpbmdsZXMgY29udGVuaWRvcyBuZWl0aGVyKgIIATIFECEYoAEyBRAhGKABMgUQIRifBTIFECEYnwUyBRAhGJ8FMgUQIRifBTIFECEYnwUyBRAhGJ8FMgUQIRifBTIFECEYnwVIpkNQ7QVYlB9wAXgBkAEAmAHED6AB4zKqAQsyLTIuNi01LjAuMbgBAcgBAPgBAZgCCaACoDTCAgoQABhHGNYEGLADwgIHECEYChigAZgDAIgGAZAGCJIHDTEuMC4yLjUtMi4zLjGgB-whsgcLMi0yLjUtMi4zLjG4B4o0wgcHMi0zLjQuMsgHdoAIAQ&amp;sclient=gws-wiz-serp&amp;mstk=AUtExfAYu-DnWrRIsAfTOEmlem_w0jcisFVLHtuflhald-RwltFKuhRngAJMODZ5OpykuwAxlu0y5kWRR6GF3fRX1BMUNJL9M27UG8V3NadblyijreeNdrJPVdiyzSJyHKF15sRnFzIoFGSGvlt2N0AJtLChLIBcSN9yhkfKp0Gv23zlaY4fHZPiNGFSoLwBfDOfi9LPUV0REE4RbNb2x5L4G0EjRbfWjzYU4cmElZtAp5P-7xAOtKK_gEQbAo4r7H7h1jJeiEtLT5YOg8mpS8AHp1MUiu3O2r62nSWgbBXx300hYQ&amp;csui=3&amp;ved=2ahUKEwjYyI2PnaeUAxV0kZUCHUmMHuMQgK4QegQIARAC" TargetMode="External"/><Relationship Id="rId4" Type="http://schemas.openxmlformats.org/officeDocument/2006/relationships/hyperlink" Target="https://www.google.com/search?q=neither%2Fnor&amp;sca_esv=423806b1b716ddc2&amp;rlz=1C1AVFB_enCL895CL895&amp;sxsrf=ANbL-n5VLIAfBTlqcDbytgP2NmsRPStEbw%3A1778158571052&amp;ei=64v8adizAtvd1sQPk4rLqQ4&amp;biw=1366&amp;bih=625&amp;oq=2do+medio+ingles+contenidos+neither&amp;gs_lp=Egxnd3Mtd2l6LXNlcnAiIzJkbyBtZWRpbyBpbmdsZXMgY29udGVuaWRvcyBuZWl0aGVyKgIIATIFECEYoAEyBRAhGKABMgUQIRifBTIFECEYnwUyBRAhGJ8FMgUQIRifBTIFECEYnwUyBRAhGJ8FMgUQIRifBTIFECEYnwVIpkNQ7QVYlB9wAXgBkAEAmAHED6AB4zKqAQsyLTIuNi01LjAuMbgBAcgBAPgBAZgCCaACoDTCAgoQABhHGNYEGLADwgIHECEYChigAZgDAIgGAZAGCJIHDTEuMC4yLjUtMi4zLjGgB-whsgcLMi0yLjUtMi4zLjG4B4o0wgcHMi0zLjQuMsgHdoAIAQ&amp;sclient=gws-wiz-serp&amp;mstk=AUtExfAYu-DnWrRIsAfTOEmlem_w0jcisFVLHtuflhald-RwltFKuhRngAJMODZ5OpykuwAxlu0y5kWRR6GF3fRX1BMUNJL9M27UG8V3NadblyijreeNdrJPVdiyzSJyHKF15sRnFzIoFGSGvlt2N0AJtLChLIBcSN9yhkfKp0Gv23zlaY4fHZPiNGFSoLwBfDOfi9LPUV0REE4RbNb2x5L4G0EjRbfWjzYU4cmElZtAp5P-7xAOtKK_gEQbAo4r7H7h1jJeiEtLT5YOg8mpS8AHp1MUiu3O2r62nSWgbBXx300hYQ&amp;csui=3&amp;ved=2ahUKEwjYyI2PnaeUAxV0kZUCHUmMHuMQgK4QegQIARAB"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ángulo 14">
            <a:extLst>
              <a:ext uri="{FF2B5EF4-FFF2-40B4-BE49-F238E27FC236}">
                <a16:creationId xmlns:a16="http://schemas.microsoft.com/office/drawing/2014/main" xmlns="" id="{493D4EDA-58E0-40CC-B3CA-14CDEB349D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pic>
        <p:nvPicPr>
          <p:cNvPr id="7" name="Imagen 6" descr="Conexiones digitales">
            <a:extLst>
              <a:ext uri="{FF2B5EF4-FFF2-40B4-BE49-F238E27FC236}">
                <a16:creationId xmlns:a16="http://schemas.microsoft.com/office/drawing/2014/main" xmlns="" id="{3840F91C-EDD0-4D4E-A4AB-E6C77856C8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265" t="9091" r="3502" b="-1"/>
          <a:stretch/>
        </p:blipFill>
        <p:spPr>
          <a:xfrm>
            <a:off x="20" y="10"/>
            <a:ext cx="12191980" cy="6857990"/>
          </a:xfrm>
          <a:prstGeom prst="rect">
            <a:avLst/>
          </a:prstGeom>
        </p:spPr>
      </p:pic>
      <p:grpSp>
        <p:nvGrpSpPr>
          <p:cNvPr id="17" name="Grupo 16">
            <a:extLst>
              <a:ext uri="{FF2B5EF4-FFF2-40B4-BE49-F238E27FC236}">
                <a16:creationId xmlns:a16="http://schemas.microsoft.com/office/drawing/2014/main" xmlns="" id="{AA9EB0BC-A85E-4C26-B355-5DFCEF6CCB4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46534" y="453643"/>
            <a:ext cx="11298933" cy="98554"/>
            <a:chOff x="446534" y="453643"/>
            <a:chExt cx="11298933" cy="98554"/>
          </a:xfrm>
        </p:grpSpPr>
        <p:sp>
          <p:nvSpPr>
            <p:cNvPr id="18" name="Rectángulo 17">
              <a:extLst>
                <a:ext uri="{FF2B5EF4-FFF2-40B4-BE49-F238E27FC236}">
                  <a16:creationId xmlns:a16="http://schemas.microsoft.com/office/drawing/2014/main" xmlns="" id="{3643E56B-BD42-413D-B17D-7958270F5D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9" name="Rectángulo 18">
              <a:extLst>
                <a:ext uri="{FF2B5EF4-FFF2-40B4-BE49-F238E27FC236}">
                  <a16:creationId xmlns:a16="http://schemas.microsoft.com/office/drawing/2014/main" xmlns="" id="{96C04F74-9467-4FA5-95DC-8D481A29740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0" name="Rectángulo 19">
              <a:extLst>
                <a:ext uri="{FF2B5EF4-FFF2-40B4-BE49-F238E27FC236}">
                  <a16:creationId xmlns:a16="http://schemas.microsoft.com/office/drawing/2014/main" xmlns="" id="{D73DE1C3-5C37-42E9-A3F0-256F193832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2" name="Rectángulo 21">
            <a:extLst>
              <a:ext uri="{FF2B5EF4-FFF2-40B4-BE49-F238E27FC236}">
                <a16:creationId xmlns:a16="http://schemas.microsoft.com/office/drawing/2014/main" xmlns="" id="{4A2E7EC3-E07C-46CE-9B25-41865A5068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8732" y="4428067"/>
            <a:ext cx="11260667" cy="1962497"/>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xmlns="" id="{C02C5318-1A1E-49D0-B2E2-A4B0FA9E8A40}"/>
              </a:ext>
            </a:extLst>
          </p:cNvPr>
          <p:cNvSpPr>
            <a:spLocks noGrp="1"/>
          </p:cNvSpPr>
          <p:nvPr>
            <p:ph type="ctrTitle"/>
          </p:nvPr>
        </p:nvSpPr>
        <p:spPr>
          <a:xfrm>
            <a:off x="581191" y="4572000"/>
            <a:ext cx="10993549" cy="895244"/>
          </a:xfrm>
        </p:spPr>
        <p:txBody>
          <a:bodyPr rtlCol="0">
            <a:noAutofit/>
          </a:bodyPr>
          <a:lstStyle/>
          <a:p>
            <a:pPr rtl="0"/>
            <a:r>
              <a:rPr lang="es-ES" sz="4500" dirty="0" smtClean="0">
                <a:solidFill>
                  <a:schemeClr val="bg1"/>
                </a:solidFill>
              </a:rPr>
              <a:t>TECHNOLOGY AND ITS EFFECTS</a:t>
            </a:r>
            <a:endParaRPr lang="es-ES" sz="4500" dirty="0">
              <a:solidFill>
                <a:schemeClr val="bg1"/>
              </a:solidFill>
            </a:endParaRPr>
          </a:p>
        </p:txBody>
      </p:sp>
      <p:sp>
        <p:nvSpPr>
          <p:cNvPr id="3" name="Subtítulo 2">
            <a:extLst>
              <a:ext uri="{FF2B5EF4-FFF2-40B4-BE49-F238E27FC236}">
                <a16:creationId xmlns:a16="http://schemas.microsoft.com/office/drawing/2014/main" xmlns="" id="{48B6CF59-4E5B-494D-A2F7-97ADD01E6497}"/>
              </a:ext>
            </a:extLst>
          </p:cNvPr>
          <p:cNvSpPr>
            <a:spLocks noGrp="1"/>
          </p:cNvSpPr>
          <p:nvPr>
            <p:ph type="subTitle" idx="1"/>
          </p:nvPr>
        </p:nvSpPr>
        <p:spPr>
          <a:xfrm>
            <a:off x="581194" y="5467246"/>
            <a:ext cx="10993546" cy="484822"/>
          </a:xfrm>
        </p:spPr>
        <p:txBody>
          <a:bodyPr rtlCol="0">
            <a:noAutofit/>
          </a:bodyPr>
          <a:lstStyle/>
          <a:p>
            <a:pPr rtl="0"/>
            <a:r>
              <a:rPr lang="es-ES" sz="3200" dirty="0" smtClean="0">
                <a:solidFill>
                  <a:srgbClr val="7CEBFF"/>
                </a:solidFill>
              </a:rPr>
              <a:t>UNIT 2</a:t>
            </a:r>
            <a:endParaRPr lang="es-ES" sz="3200" dirty="0">
              <a:solidFill>
                <a:srgbClr val="7CEBFF"/>
              </a:solidFill>
            </a:endParaRPr>
          </a:p>
        </p:txBody>
      </p:sp>
    </p:spTree>
    <p:extLst>
      <p:ext uri="{BB962C8B-B14F-4D97-AF65-F5344CB8AC3E}">
        <p14:creationId xmlns:p14="http://schemas.microsoft.com/office/powerpoint/2010/main" val="148770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ángulo 9">
            <a:extLst>
              <a:ext uri="{FF2B5EF4-FFF2-40B4-BE49-F238E27FC236}">
                <a16:creationId xmlns:a16="http://schemas.microsoft.com/office/drawing/2014/main" xmlns="" id="{379F11E2-8BA5-4C5C-AE7C-361E5EA011F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pic>
        <p:nvPicPr>
          <p:cNvPr id="5" name="Imagen 4" descr="Números digitales">
            <a:extLst>
              <a:ext uri="{FF2B5EF4-FFF2-40B4-BE49-F238E27FC236}">
                <a16:creationId xmlns:a16="http://schemas.microsoft.com/office/drawing/2014/main" xmlns="" id="{A21EA617-6D48-425F-97A8-7FEC82C8F4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89" r="9642" b="1"/>
          <a:stretch/>
        </p:blipFill>
        <p:spPr>
          <a:xfrm>
            <a:off x="446534" y="723899"/>
            <a:ext cx="7498616" cy="5676901"/>
          </a:xfrm>
          <a:prstGeom prst="rect">
            <a:avLst/>
          </a:prstGeom>
        </p:spPr>
      </p:pic>
      <p:sp>
        <p:nvSpPr>
          <p:cNvPr id="12" name="Rectángulo 11">
            <a:extLst>
              <a:ext uri="{FF2B5EF4-FFF2-40B4-BE49-F238E27FC236}">
                <a16:creationId xmlns:a16="http://schemas.microsoft.com/office/drawing/2014/main" xmlns="" id="{7C00E1DA-EC7C-40FC-95E3-11FDCD2E42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xmlns="" id="{0F87E73C-2B1A-4602-BFBE-CFE1E55D9B38}"/>
              </a:ext>
            </a:extLst>
          </p:cNvPr>
          <p:cNvSpPr>
            <a:spLocks noGrp="1"/>
          </p:cNvSpPr>
          <p:nvPr>
            <p:ph type="ctrTitle"/>
          </p:nvPr>
        </p:nvSpPr>
        <p:spPr>
          <a:xfrm>
            <a:off x="8168317" y="785502"/>
            <a:ext cx="3081576" cy="440673"/>
          </a:xfrm>
        </p:spPr>
        <p:txBody>
          <a:bodyPr rtlCol="0">
            <a:noAutofit/>
          </a:bodyPr>
          <a:lstStyle/>
          <a:p>
            <a:pPr rtl="0"/>
            <a:r>
              <a:rPr lang="es-ES" sz="2000" dirty="0" smtClean="0">
                <a:solidFill>
                  <a:srgbClr val="FFFFFF"/>
                </a:solidFill>
              </a:rPr>
              <a:t>IN THIS UNIT YOU WILL:</a:t>
            </a:r>
            <a:endParaRPr lang="es-ES" sz="2000" dirty="0">
              <a:solidFill>
                <a:srgbClr val="FFFFFF"/>
              </a:solidFill>
            </a:endParaRPr>
          </a:p>
        </p:txBody>
      </p:sp>
      <p:sp>
        <p:nvSpPr>
          <p:cNvPr id="3" name="Subtítulo 2">
            <a:extLst>
              <a:ext uri="{FF2B5EF4-FFF2-40B4-BE49-F238E27FC236}">
                <a16:creationId xmlns:a16="http://schemas.microsoft.com/office/drawing/2014/main" xmlns="" id="{A9CB511D-EA45-4336-847C-1252667143B5}"/>
              </a:ext>
            </a:extLst>
          </p:cNvPr>
          <p:cNvSpPr>
            <a:spLocks noGrp="1"/>
          </p:cNvSpPr>
          <p:nvPr>
            <p:ph type="subTitle" idx="1"/>
          </p:nvPr>
        </p:nvSpPr>
        <p:spPr>
          <a:xfrm>
            <a:off x="8296275" y="1287778"/>
            <a:ext cx="3081576" cy="4932718"/>
          </a:xfrm>
        </p:spPr>
        <p:txBody>
          <a:bodyPr rtlCol="0">
            <a:normAutofit fontScale="70000" lnSpcReduction="20000"/>
          </a:bodyPr>
          <a:lstStyle/>
          <a:p>
            <a:r>
              <a:rPr lang="en-US" dirty="0">
                <a:solidFill>
                  <a:schemeClr val="bg2"/>
                </a:solidFill>
              </a:rPr>
              <a:t>read and listen to texts about the use of</a:t>
            </a:r>
          </a:p>
          <a:p>
            <a:r>
              <a:rPr lang="en-US" dirty="0">
                <a:solidFill>
                  <a:schemeClr val="bg2"/>
                </a:solidFill>
              </a:rPr>
              <a:t>ICT (Information and Communications</a:t>
            </a:r>
          </a:p>
          <a:p>
            <a:r>
              <a:rPr lang="en-US" dirty="0">
                <a:solidFill>
                  <a:schemeClr val="bg2"/>
                </a:solidFill>
              </a:rPr>
              <a:t>technology) and its effects.</a:t>
            </a:r>
          </a:p>
          <a:p>
            <a:r>
              <a:rPr lang="en-US" dirty="0">
                <a:solidFill>
                  <a:schemeClr val="bg2"/>
                </a:solidFill>
              </a:rPr>
              <a:t>express ideas and opinions, using words</a:t>
            </a:r>
          </a:p>
          <a:p>
            <a:r>
              <a:rPr lang="en-US" dirty="0">
                <a:solidFill>
                  <a:schemeClr val="bg2"/>
                </a:solidFill>
              </a:rPr>
              <a:t>and expressions related to technological</a:t>
            </a:r>
          </a:p>
          <a:p>
            <a:r>
              <a:rPr lang="en-US" dirty="0">
                <a:solidFill>
                  <a:schemeClr val="bg2"/>
                </a:solidFill>
              </a:rPr>
              <a:t>devices and advances</a:t>
            </a:r>
            <a:r>
              <a:rPr lang="en-US" dirty="0" smtClean="0">
                <a:solidFill>
                  <a:schemeClr val="bg2"/>
                </a:solidFill>
              </a:rPr>
              <a:t>.</a:t>
            </a:r>
          </a:p>
          <a:p>
            <a:pPr>
              <a:lnSpc>
                <a:spcPct val="170000"/>
              </a:lnSpc>
            </a:pPr>
            <a:r>
              <a:rPr lang="es-CL" dirty="0" smtClean="0">
                <a:solidFill>
                  <a:schemeClr val="bg1"/>
                </a:solidFill>
              </a:rPr>
              <a:t> </a:t>
            </a:r>
            <a:r>
              <a:rPr lang="es-CL" sz="1900" b="1" dirty="0" err="1">
                <a:solidFill>
                  <a:schemeClr val="bg1"/>
                </a:solidFill>
                <a:hlinkClick r:id="rId4"/>
              </a:rPr>
              <a:t>neither</a:t>
            </a:r>
            <a:r>
              <a:rPr lang="es-CL" sz="1900" b="1" dirty="0">
                <a:solidFill>
                  <a:schemeClr val="bg1"/>
                </a:solidFill>
                <a:hlinkClick r:id="rId4"/>
              </a:rPr>
              <a:t>/</a:t>
            </a:r>
            <a:r>
              <a:rPr lang="es-CL" sz="1900" b="1" dirty="0" err="1">
                <a:solidFill>
                  <a:schemeClr val="bg1"/>
                </a:solidFill>
                <a:hlinkClick r:id="rId4"/>
              </a:rPr>
              <a:t>nor</a:t>
            </a:r>
            <a:r>
              <a:rPr lang="es-CL" sz="1900" dirty="0">
                <a:solidFill>
                  <a:schemeClr val="bg1"/>
                </a:solidFill>
              </a:rPr>
              <a:t> y </a:t>
            </a:r>
            <a:r>
              <a:rPr lang="es-CL" sz="1900" b="1" dirty="0" err="1">
                <a:solidFill>
                  <a:schemeClr val="bg1"/>
                </a:solidFill>
                <a:hlinkClick r:id="rId5"/>
              </a:rPr>
              <a:t>either</a:t>
            </a:r>
            <a:r>
              <a:rPr lang="es-CL" sz="1900" b="1" dirty="0">
                <a:solidFill>
                  <a:schemeClr val="bg1"/>
                </a:solidFill>
                <a:hlinkClick r:id="rId5"/>
              </a:rPr>
              <a:t>/</a:t>
            </a:r>
            <a:r>
              <a:rPr lang="es-CL" sz="1900" b="1" dirty="0" err="1">
                <a:solidFill>
                  <a:schemeClr val="bg1"/>
                </a:solidFill>
                <a:hlinkClick r:id="rId5"/>
              </a:rPr>
              <a:t>or</a:t>
            </a:r>
            <a:r>
              <a:rPr lang="es-CL" sz="1900" dirty="0">
                <a:solidFill>
                  <a:schemeClr val="bg1"/>
                </a:solidFill>
              </a:rPr>
              <a:t> es fundamental para mejorar la capacidad de conectar ideas, comparar opciones y expresar negaciones de manera formal. Estos conectores se utilizan específicamente para relacionar dos personas, cosas o acciones</a:t>
            </a:r>
            <a:endParaRPr lang="es-ES" sz="1900" dirty="0">
              <a:solidFill>
                <a:schemeClr val="bg1"/>
              </a:solidFill>
            </a:endParaRPr>
          </a:p>
          <a:p>
            <a:pPr rtl="0"/>
            <a:endParaRPr lang="es-ES" dirty="0">
              <a:solidFill>
                <a:schemeClr val="bg2"/>
              </a:solidFill>
            </a:endParaRPr>
          </a:p>
        </p:txBody>
      </p:sp>
      <p:grpSp>
        <p:nvGrpSpPr>
          <p:cNvPr id="14" name="Grupo 13">
            <a:extLst>
              <a:ext uri="{FF2B5EF4-FFF2-40B4-BE49-F238E27FC236}">
                <a16:creationId xmlns:a16="http://schemas.microsoft.com/office/drawing/2014/main" xmlns="" id="{9A421166-2996-41A7-B094-AE5316F347D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46534" y="453643"/>
            <a:ext cx="11298933" cy="98554"/>
            <a:chOff x="446534" y="453643"/>
            <a:chExt cx="11298933" cy="98554"/>
          </a:xfrm>
        </p:grpSpPr>
        <p:sp>
          <p:nvSpPr>
            <p:cNvPr id="15" name="Rectángulo 14">
              <a:extLst>
                <a:ext uri="{FF2B5EF4-FFF2-40B4-BE49-F238E27FC236}">
                  <a16:creationId xmlns:a16="http://schemas.microsoft.com/office/drawing/2014/main" xmlns="" id="{FDBB1B92-A3EB-43E4-8FAB-D20E8ED14CE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ángulo 15">
              <a:extLst>
                <a:ext uri="{FF2B5EF4-FFF2-40B4-BE49-F238E27FC236}">
                  <a16:creationId xmlns:a16="http://schemas.microsoft.com/office/drawing/2014/main" xmlns="" id="{3F3972F4-FE7E-48EA-AAD8-9BE5750A667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221614E5-870B-4D5E-A43B-8FF7E532348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4" name="CuadroTexto 3"/>
          <p:cNvSpPr txBox="1"/>
          <p:nvPr/>
        </p:nvSpPr>
        <p:spPr>
          <a:xfrm>
            <a:off x="669701" y="1133341"/>
            <a:ext cx="6297769" cy="369332"/>
          </a:xfrm>
          <a:prstGeom prst="rect">
            <a:avLst/>
          </a:prstGeom>
          <a:noFill/>
        </p:spPr>
        <p:txBody>
          <a:bodyPr wrap="square" rtlCol="0">
            <a:spAutoFit/>
          </a:bodyPr>
          <a:lstStyle/>
          <a:p>
            <a:endParaRPr lang="es-CL" dirty="0"/>
          </a:p>
        </p:txBody>
      </p:sp>
    </p:spTree>
    <p:extLst>
      <p:ext uri="{BB962C8B-B14F-4D97-AF65-F5344CB8AC3E}">
        <p14:creationId xmlns:p14="http://schemas.microsoft.com/office/powerpoint/2010/main" val="3501347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4" name="Marcador de contenido 3"/>
          <p:cNvPicPr>
            <a:picLocks noGrp="1" noChangeAspect="1"/>
          </p:cNvPicPr>
          <p:nvPr>
            <p:ph idx="1"/>
          </p:nvPr>
        </p:nvPicPr>
        <p:blipFill>
          <a:blip r:embed="rId4"/>
          <a:stretch>
            <a:fillRect/>
          </a:stretch>
        </p:blipFill>
        <p:spPr>
          <a:xfrm>
            <a:off x="296400" y="1693263"/>
            <a:ext cx="3526964" cy="2096786"/>
          </a:xfrm>
          <a:prstGeom prst="rect">
            <a:avLst/>
          </a:prstGeom>
        </p:spPr>
      </p:pic>
      <p:pic>
        <p:nvPicPr>
          <p:cNvPr id="5" name="Imagen 4"/>
          <p:cNvPicPr>
            <a:picLocks noChangeAspect="1"/>
          </p:cNvPicPr>
          <p:nvPr/>
        </p:nvPicPr>
        <p:blipFill>
          <a:blip r:embed="rId5"/>
          <a:stretch>
            <a:fillRect/>
          </a:stretch>
        </p:blipFill>
        <p:spPr>
          <a:xfrm>
            <a:off x="54366" y="4163609"/>
            <a:ext cx="4187464" cy="1997098"/>
          </a:xfrm>
          <a:prstGeom prst="rect">
            <a:avLst/>
          </a:prstGeom>
        </p:spPr>
      </p:pic>
      <p:sp>
        <p:nvSpPr>
          <p:cNvPr id="7" name="Rectángulo 6"/>
          <p:cNvSpPr/>
          <p:nvPr/>
        </p:nvSpPr>
        <p:spPr>
          <a:xfrm>
            <a:off x="5211651" y="857724"/>
            <a:ext cx="6096000" cy="4031873"/>
          </a:xfrm>
          <a:prstGeom prst="rect">
            <a:avLst/>
          </a:prstGeom>
        </p:spPr>
        <p:txBody>
          <a:bodyPr>
            <a:spAutoFit/>
          </a:bodyPr>
          <a:lstStyle/>
          <a:p>
            <a:r>
              <a:rPr lang="en-US" sz="3200" dirty="0">
                <a:solidFill>
                  <a:schemeClr val="bg1"/>
                </a:solidFill>
              </a:rPr>
              <a:t>Do you think we are prisoners of technology? Why? Why not</a:t>
            </a:r>
            <a:r>
              <a:rPr lang="en-US" sz="3200" dirty="0" smtClean="0">
                <a:solidFill>
                  <a:schemeClr val="bg1"/>
                </a:solidFill>
              </a:rPr>
              <a:t>?</a:t>
            </a:r>
          </a:p>
          <a:p>
            <a:r>
              <a:rPr lang="en-US" sz="3200" dirty="0" smtClean="0">
                <a:solidFill>
                  <a:srgbClr val="FF0000"/>
                </a:solidFill>
              </a:rPr>
              <a:t>Yes, because people lives connected to technology</a:t>
            </a:r>
          </a:p>
          <a:p>
            <a:r>
              <a:rPr lang="en-US" sz="3200" dirty="0" smtClean="0">
                <a:solidFill>
                  <a:schemeClr val="bg1"/>
                </a:solidFill>
              </a:rPr>
              <a:t>In </a:t>
            </a:r>
            <a:r>
              <a:rPr lang="en-US" sz="3200" dirty="0">
                <a:solidFill>
                  <a:schemeClr val="bg1"/>
                </a:solidFill>
              </a:rPr>
              <a:t>which way is addiction to technology manifested</a:t>
            </a:r>
            <a:r>
              <a:rPr lang="en-US" sz="3200" dirty="0" smtClean="0">
                <a:solidFill>
                  <a:schemeClr val="bg1"/>
                </a:solidFill>
              </a:rPr>
              <a:t>?</a:t>
            </a:r>
          </a:p>
          <a:p>
            <a:r>
              <a:rPr lang="en-US" sz="3200" dirty="0" smtClean="0">
                <a:solidFill>
                  <a:srgbClr val="FF0000"/>
                </a:solidFill>
              </a:rPr>
              <a:t>People is addicted to social media, video games, gambling</a:t>
            </a:r>
            <a:endParaRPr lang="es-CL" sz="3200" dirty="0">
              <a:solidFill>
                <a:srgbClr val="FF0000"/>
              </a:solidFill>
            </a:endParaRPr>
          </a:p>
        </p:txBody>
      </p:sp>
    </p:spTree>
    <p:extLst>
      <p:ext uri="{BB962C8B-B14F-4D97-AF65-F5344CB8AC3E}">
        <p14:creationId xmlns:p14="http://schemas.microsoft.com/office/powerpoint/2010/main" val="4209322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p:txBody>
          <a:bodyPr rtlCol="0" anchor="ctr">
            <a:normAutofit/>
          </a:bodyPr>
          <a:lstStyle/>
          <a:p>
            <a:pPr algn="ctr" rtl="0"/>
            <a:r>
              <a:rPr lang="es-ES" dirty="0" smtClean="0"/>
              <a:t>POSIBLE ANSWERS</a:t>
            </a:r>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a:solidFill>
                  <a:schemeClr val="bg1"/>
                </a:solidFill>
              </a:rPr>
              <a:t>Yes, I think many people are prisoners of technology because they depend too much on their phones, social media, and the internet. Technology is useful, but excessive use can affect communication, sleep, and mental health. However, if people use technology responsibly and balance it with real-life activities, it can be very helpful instead of harmful.</a:t>
            </a:r>
            <a:endParaRPr lang="en-US" sz="2800" dirty="0" smtClean="0">
              <a:solidFill>
                <a:schemeClr val="bg1"/>
              </a:solidFill>
            </a:endParaRPr>
          </a:p>
          <a:p>
            <a:r>
              <a:rPr lang="en-US" sz="2800" dirty="0" smtClean="0">
                <a:solidFill>
                  <a:schemeClr val="bg1"/>
                </a:solidFill>
              </a:rPr>
              <a:t>Addiction </a:t>
            </a:r>
            <a:r>
              <a:rPr lang="en-US" sz="2800" dirty="0">
                <a:solidFill>
                  <a:schemeClr val="bg1"/>
                </a:solidFill>
              </a:rPr>
              <a:t>to technology is manifested through excessive use of phones, computers, social media, or video games. People may spend too much time online, ignore their responsibilities, sleep less, and feel anxious or stressed when they cannot use technology.</a:t>
            </a:r>
            <a:endParaRPr lang="es-CL" sz="2800" dirty="0">
              <a:solidFill>
                <a:schemeClr val="bg1"/>
              </a:solidFill>
            </a:endParaRPr>
          </a:p>
        </p:txBody>
      </p:sp>
    </p:spTree>
    <p:extLst>
      <p:ext uri="{BB962C8B-B14F-4D97-AF65-F5344CB8AC3E}">
        <p14:creationId xmlns:p14="http://schemas.microsoft.com/office/powerpoint/2010/main" val="3796804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p:txBody>
          <a:bodyPr rtlCol="0" anchor="ctr">
            <a:normAutofit/>
          </a:bodyPr>
          <a:lstStyle/>
          <a:p>
            <a:pPr algn="ctr"/>
            <a:r>
              <a:rPr lang="en-US" dirty="0">
                <a:latin typeface="Arial" panose="020B0604020202020204" pitchFamily="34" charset="0"/>
                <a:cs typeface="Arial" panose="020B0604020202020204" pitchFamily="34" charset="0"/>
              </a:rPr>
              <a:t>In your opinion, which of the following statements are true? </a:t>
            </a:r>
            <a:r>
              <a:rPr lang="en-US" dirty="0" smtClean="0">
                <a:latin typeface="Arial" panose="020B0604020202020204" pitchFamily="34" charset="0"/>
                <a:cs typeface="Arial" panose="020B0604020202020204" pitchFamily="34" charset="0"/>
              </a:rPr>
              <a:t>DISCUSS </a:t>
            </a:r>
            <a:r>
              <a:rPr lang="en-US" dirty="0">
                <a:latin typeface="Arial" panose="020B0604020202020204" pitchFamily="34" charset="0"/>
                <a:cs typeface="Arial" panose="020B0604020202020204" pitchFamily="34" charset="0"/>
              </a:rPr>
              <a:t>answers in your group.</a:t>
            </a:r>
            <a:endParaRPr lang="es-ES"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438068" y="2180496"/>
            <a:ext cx="11172740" cy="3678303"/>
          </a:xfrm>
        </p:spPr>
        <p:txBody>
          <a:bodyPr>
            <a:normAutofit/>
          </a:bodyPr>
          <a:lstStyle/>
          <a:p>
            <a:r>
              <a:rPr lang="en-US" sz="3200" u="sng" dirty="0" smtClean="0">
                <a:solidFill>
                  <a:schemeClr val="bg1"/>
                </a:solidFill>
              </a:rPr>
              <a:t>__</a:t>
            </a:r>
            <a:r>
              <a:rPr lang="en-US" sz="3200" u="sng" dirty="0" err="1" smtClean="0">
                <a:solidFill>
                  <a:schemeClr val="bg1"/>
                </a:solidFill>
              </a:rPr>
              <a:t>T__</a:t>
            </a:r>
            <a:r>
              <a:rPr lang="en-US" sz="3200" dirty="0" err="1" smtClean="0">
                <a:solidFill>
                  <a:schemeClr val="bg1"/>
                </a:solidFill>
              </a:rPr>
              <a:t>The</a:t>
            </a:r>
            <a:r>
              <a:rPr lang="en-US" sz="3200" dirty="0" smtClean="0">
                <a:solidFill>
                  <a:schemeClr val="bg1"/>
                </a:solidFill>
              </a:rPr>
              <a:t> </a:t>
            </a:r>
            <a:r>
              <a:rPr lang="en-US" sz="3200" dirty="0">
                <a:solidFill>
                  <a:schemeClr val="bg1"/>
                </a:solidFill>
              </a:rPr>
              <a:t>use of the Internet and social networks can become an addiction.</a:t>
            </a:r>
          </a:p>
          <a:p>
            <a:r>
              <a:rPr lang="en-US" sz="3200" u="sng" dirty="0" smtClean="0">
                <a:solidFill>
                  <a:schemeClr val="bg1"/>
                </a:solidFill>
              </a:rPr>
              <a:t>__</a:t>
            </a:r>
            <a:r>
              <a:rPr lang="en-US" sz="3200" u="sng" dirty="0" err="1" smtClean="0">
                <a:solidFill>
                  <a:schemeClr val="bg1"/>
                </a:solidFill>
              </a:rPr>
              <a:t>T___</a:t>
            </a:r>
            <a:r>
              <a:rPr lang="en-US" sz="3200" dirty="0" err="1" smtClean="0">
                <a:solidFill>
                  <a:schemeClr val="bg1"/>
                </a:solidFill>
              </a:rPr>
              <a:t>The</a:t>
            </a:r>
            <a:r>
              <a:rPr lang="en-US" sz="3200" dirty="0" smtClean="0">
                <a:solidFill>
                  <a:schemeClr val="bg1"/>
                </a:solidFill>
              </a:rPr>
              <a:t> </a:t>
            </a:r>
            <a:r>
              <a:rPr lang="en-US" sz="3200" dirty="0">
                <a:solidFill>
                  <a:schemeClr val="bg1"/>
                </a:solidFill>
              </a:rPr>
              <a:t>Internet is taking the place of sports and games.</a:t>
            </a:r>
          </a:p>
          <a:p>
            <a:r>
              <a:rPr lang="en-US" sz="3200" u="sng" dirty="0" smtClean="0">
                <a:solidFill>
                  <a:schemeClr val="bg1"/>
                </a:solidFill>
              </a:rPr>
              <a:t>__</a:t>
            </a:r>
            <a:r>
              <a:rPr lang="en-US" sz="3200" u="sng" dirty="0" err="1" smtClean="0">
                <a:solidFill>
                  <a:schemeClr val="bg1"/>
                </a:solidFill>
              </a:rPr>
              <a:t>F___</a:t>
            </a:r>
            <a:r>
              <a:rPr lang="en-US" sz="3200" dirty="0" err="1" smtClean="0">
                <a:solidFill>
                  <a:schemeClr val="bg1"/>
                </a:solidFill>
              </a:rPr>
              <a:t>Social</a:t>
            </a:r>
            <a:r>
              <a:rPr lang="en-US" sz="3200" dirty="0" smtClean="0">
                <a:solidFill>
                  <a:schemeClr val="bg1"/>
                </a:solidFill>
              </a:rPr>
              <a:t> </a:t>
            </a:r>
            <a:r>
              <a:rPr lang="en-US" sz="3200" dirty="0">
                <a:solidFill>
                  <a:schemeClr val="bg1"/>
                </a:solidFill>
              </a:rPr>
              <a:t>networks may lead to antisocial behavior.</a:t>
            </a:r>
          </a:p>
          <a:p>
            <a:r>
              <a:rPr lang="en-US" sz="3200" u="sng" dirty="0" smtClean="0">
                <a:solidFill>
                  <a:schemeClr val="bg1"/>
                </a:solidFill>
              </a:rPr>
              <a:t>_</a:t>
            </a:r>
            <a:r>
              <a:rPr lang="en-US" sz="3200" u="sng" dirty="0" err="1" smtClean="0">
                <a:solidFill>
                  <a:schemeClr val="bg1"/>
                </a:solidFill>
              </a:rPr>
              <a:t>T___</a:t>
            </a:r>
            <a:r>
              <a:rPr lang="en-US" sz="3200" dirty="0" err="1" smtClean="0">
                <a:solidFill>
                  <a:schemeClr val="bg1"/>
                </a:solidFill>
              </a:rPr>
              <a:t>Teens</a:t>
            </a:r>
            <a:r>
              <a:rPr lang="en-US" sz="3200" dirty="0" smtClean="0">
                <a:solidFill>
                  <a:schemeClr val="bg1"/>
                </a:solidFill>
              </a:rPr>
              <a:t> </a:t>
            </a:r>
            <a:r>
              <a:rPr lang="en-US" sz="3200" dirty="0">
                <a:solidFill>
                  <a:schemeClr val="bg1"/>
                </a:solidFill>
              </a:rPr>
              <a:t>spend more time in cyberspace than in the real world.</a:t>
            </a:r>
            <a:endParaRPr lang="es-CL" sz="3200" dirty="0">
              <a:solidFill>
                <a:schemeClr val="bg1"/>
              </a:solidFill>
            </a:endParaRPr>
          </a:p>
        </p:txBody>
      </p:sp>
    </p:spTree>
    <p:extLst>
      <p:ext uri="{BB962C8B-B14F-4D97-AF65-F5344CB8AC3E}">
        <p14:creationId xmlns:p14="http://schemas.microsoft.com/office/powerpoint/2010/main" val="2134164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a:xfrm>
            <a:off x="578682" y="351365"/>
            <a:ext cx="11029616" cy="1013800"/>
          </a:xfrm>
        </p:spPr>
        <p:txBody>
          <a:bodyPr rtlCol="0" anchor="ctr">
            <a:normAutofit/>
          </a:bodyPr>
          <a:lstStyle/>
          <a:p>
            <a:pPr algn="ctr" rtl="0"/>
            <a:r>
              <a:rPr lang="es-ES" dirty="0" smtClean="0"/>
              <a:t>ASK YOURSELF</a:t>
            </a:r>
            <a:endParaRPr lang="es-ES" dirty="0"/>
          </a:p>
        </p:txBody>
      </p:sp>
      <p:sp>
        <p:nvSpPr>
          <p:cNvPr id="3" name="Marcador de contenido 2"/>
          <p:cNvSpPr>
            <a:spLocks noGrp="1"/>
          </p:cNvSpPr>
          <p:nvPr>
            <p:ph idx="1"/>
          </p:nvPr>
        </p:nvSpPr>
        <p:spPr>
          <a:xfrm>
            <a:off x="438068" y="1094705"/>
            <a:ext cx="11172740" cy="5009882"/>
          </a:xfrm>
        </p:spPr>
        <p:txBody>
          <a:bodyPr>
            <a:normAutofit fontScale="77500" lnSpcReduction="20000"/>
          </a:bodyPr>
          <a:lstStyle/>
          <a:p>
            <a:r>
              <a:rPr lang="en-US" sz="2800" dirty="0" smtClean="0">
                <a:solidFill>
                  <a:schemeClr val="bg1"/>
                </a:solidFill>
              </a:rPr>
              <a:t>a</a:t>
            </a:r>
            <a:r>
              <a:rPr lang="en-US" sz="2800" dirty="0">
                <a:solidFill>
                  <a:schemeClr val="bg1"/>
                </a:solidFill>
              </a:rPr>
              <a:t>. Do you consider yourself an Internet addict? Why? Why not</a:t>
            </a:r>
            <a:r>
              <a:rPr lang="en-US" sz="2800" dirty="0" smtClean="0">
                <a:solidFill>
                  <a:schemeClr val="bg1"/>
                </a:solidFill>
              </a:rPr>
              <a:t>?</a:t>
            </a:r>
          </a:p>
          <a:p>
            <a:pPr marL="0" indent="0">
              <a:buNone/>
            </a:pPr>
            <a:r>
              <a:rPr lang="en-US" sz="2800" dirty="0" smtClean="0">
                <a:solidFill>
                  <a:schemeClr val="bg1"/>
                </a:solidFill>
              </a:rPr>
              <a:t>Jaime=yes</a:t>
            </a:r>
          </a:p>
          <a:p>
            <a:pPr marL="0" indent="0">
              <a:buNone/>
            </a:pPr>
            <a:r>
              <a:rPr lang="en-US" sz="2800" dirty="0" smtClean="0">
                <a:solidFill>
                  <a:schemeClr val="bg1"/>
                </a:solidFill>
              </a:rPr>
              <a:t>Axel=no</a:t>
            </a:r>
          </a:p>
          <a:p>
            <a:pPr marL="0" indent="0">
              <a:buNone/>
            </a:pPr>
            <a:r>
              <a:rPr lang="en-US" sz="2800" dirty="0" smtClean="0">
                <a:solidFill>
                  <a:schemeClr val="bg1"/>
                </a:solidFill>
              </a:rPr>
              <a:t>Emily=yes</a:t>
            </a:r>
          </a:p>
          <a:p>
            <a:pPr marL="0" indent="0">
              <a:buNone/>
            </a:pPr>
            <a:r>
              <a:rPr lang="en-US" sz="2800" dirty="0" smtClean="0">
                <a:solidFill>
                  <a:schemeClr val="bg1"/>
                </a:solidFill>
              </a:rPr>
              <a:t>Martina=no</a:t>
            </a:r>
          </a:p>
          <a:p>
            <a:pPr marL="0" indent="0">
              <a:buNone/>
            </a:pPr>
            <a:r>
              <a:rPr lang="en-US" sz="2800" dirty="0" smtClean="0">
                <a:solidFill>
                  <a:schemeClr val="bg1"/>
                </a:solidFill>
              </a:rPr>
              <a:t>Paz=yes</a:t>
            </a:r>
          </a:p>
          <a:p>
            <a:pPr marL="0" indent="0">
              <a:buNone/>
            </a:pPr>
            <a:r>
              <a:rPr lang="en-US" sz="2800" dirty="0" smtClean="0">
                <a:solidFill>
                  <a:schemeClr val="bg1"/>
                </a:solidFill>
              </a:rPr>
              <a:t>Vicente=no</a:t>
            </a:r>
          </a:p>
          <a:p>
            <a:pPr marL="0" indent="0">
              <a:buNone/>
            </a:pPr>
            <a:endParaRPr lang="en-US" sz="2800" dirty="0">
              <a:solidFill>
                <a:schemeClr val="bg1"/>
              </a:solidFill>
            </a:endParaRPr>
          </a:p>
          <a:p>
            <a:r>
              <a:rPr lang="en-US" sz="2800" dirty="0">
                <a:solidFill>
                  <a:schemeClr val="bg1"/>
                </a:solidFill>
              </a:rPr>
              <a:t>b. What suggestion or advice can you offer </a:t>
            </a:r>
            <a:r>
              <a:rPr lang="en-US" sz="2800" dirty="0" smtClean="0">
                <a:solidFill>
                  <a:schemeClr val="bg1"/>
                </a:solidFill>
              </a:rPr>
              <a:t>Internet addict person?</a:t>
            </a:r>
          </a:p>
          <a:p>
            <a:pPr marL="0" indent="0">
              <a:buNone/>
            </a:pPr>
            <a:r>
              <a:rPr lang="en-US" sz="2800" dirty="0" smtClean="0">
                <a:solidFill>
                  <a:schemeClr val="bg1"/>
                </a:solidFill>
              </a:rPr>
              <a:t>Axel= spend less time in internet and replace it for other activities</a:t>
            </a:r>
          </a:p>
          <a:p>
            <a:pPr marL="0" indent="0">
              <a:buNone/>
            </a:pPr>
            <a:r>
              <a:rPr lang="es-CL" sz="2800" dirty="0" smtClean="0">
                <a:solidFill>
                  <a:schemeClr val="bg1"/>
                </a:solidFill>
              </a:rPr>
              <a:t>Martina=</a:t>
            </a:r>
            <a:r>
              <a:rPr lang="en-US" sz="2400" dirty="0">
                <a:solidFill>
                  <a:srgbClr val="E3E3E3"/>
                </a:solidFill>
                <a:latin typeface="Google Sans"/>
              </a:rPr>
              <a:t>Replace screen time with something that moves your body: dancing, walking, stretching.</a:t>
            </a:r>
            <a:endParaRPr lang="es-CL" sz="2800" dirty="0">
              <a:solidFill>
                <a:schemeClr val="bg1"/>
              </a:solidFill>
            </a:endParaRPr>
          </a:p>
        </p:txBody>
      </p:sp>
    </p:spTree>
    <p:extLst>
      <p:ext uri="{BB962C8B-B14F-4D97-AF65-F5344CB8AC3E}">
        <p14:creationId xmlns:p14="http://schemas.microsoft.com/office/powerpoint/2010/main" val="2421479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a:xfrm>
            <a:off x="578682" y="502920"/>
            <a:ext cx="11029616" cy="1013800"/>
          </a:xfrm>
        </p:spPr>
        <p:txBody>
          <a:bodyPr rtlCol="0" anchor="ctr">
            <a:normAutofit/>
          </a:bodyPr>
          <a:lstStyle/>
          <a:p>
            <a:pPr algn="ctr"/>
            <a:r>
              <a:rPr lang="es-CL" sz="3600" dirty="0" err="1"/>
              <a:t>The</a:t>
            </a:r>
            <a:r>
              <a:rPr lang="es-CL" sz="3600" dirty="0"/>
              <a:t> </a:t>
            </a:r>
            <a:r>
              <a:rPr lang="es-CL" sz="3600" dirty="0" err="1"/>
              <a:t>Effects</a:t>
            </a:r>
            <a:r>
              <a:rPr lang="es-CL" sz="3600" dirty="0"/>
              <a:t> of </a:t>
            </a:r>
            <a:r>
              <a:rPr lang="es-CL" sz="3600" dirty="0" err="1"/>
              <a:t>Technology</a:t>
            </a:r>
            <a:endParaRPr lang="es-ES" sz="3600" dirty="0"/>
          </a:p>
        </p:txBody>
      </p:sp>
      <p:sp>
        <p:nvSpPr>
          <p:cNvPr id="3" name="Marcador de contenido 2"/>
          <p:cNvSpPr>
            <a:spLocks noGrp="1"/>
          </p:cNvSpPr>
          <p:nvPr>
            <p:ph idx="1"/>
          </p:nvPr>
        </p:nvSpPr>
        <p:spPr>
          <a:xfrm>
            <a:off x="438068" y="1558344"/>
            <a:ext cx="11172740" cy="4546242"/>
          </a:xfrm>
        </p:spPr>
        <p:txBody>
          <a:bodyPr>
            <a:normAutofit lnSpcReduction="10000"/>
          </a:bodyPr>
          <a:lstStyle/>
          <a:p>
            <a:r>
              <a:rPr lang="en-US" sz="2800" dirty="0">
                <a:solidFill>
                  <a:schemeClr val="bg1"/>
                </a:solidFill>
              </a:rPr>
              <a:t>Technology has improved communication around the world. People have used the internet </a:t>
            </a:r>
            <a:r>
              <a:rPr lang="en-US" sz="2800" b="1" dirty="0">
                <a:solidFill>
                  <a:schemeClr val="bg1"/>
                </a:solidFill>
              </a:rPr>
              <a:t>for</a:t>
            </a:r>
            <a:r>
              <a:rPr lang="en-US" sz="2800" dirty="0">
                <a:solidFill>
                  <a:schemeClr val="bg1"/>
                </a:solidFill>
              </a:rPr>
              <a:t> decades, and many families have had smartphones </a:t>
            </a:r>
            <a:r>
              <a:rPr lang="en-US" sz="2800" b="1" dirty="0">
                <a:solidFill>
                  <a:schemeClr val="bg1"/>
                </a:solidFill>
              </a:rPr>
              <a:t>since</a:t>
            </a:r>
            <a:r>
              <a:rPr lang="en-US" sz="2800" dirty="0">
                <a:solidFill>
                  <a:schemeClr val="bg1"/>
                </a:solidFill>
              </a:rPr>
              <a:t> 2010.</a:t>
            </a:r>
          </a:p>
          <a:p>
            <a:r>
              <a:rPr lang="en-US" sz="2800" dirty="0">
                <a:solidFill>
                  <a:schemeClr val="bg1"/>
                </a:solidFill>
              </a:rPr>
              <a:t>However, technology also has negative effects. Some students have </a:t>
            </a:r>
            <a:r>
              <a:rPr lang="en-US" sz="2800" b="1" dirty="0">
                <a:solidFill>
                  <a:schemeClr val="bg1"/>
                </a:solidFill>
              </a:rPr>
              <a:t>already</a:t>
            </a:r>
            <a:r>
              <a:rPr lang="en-US" sz="2800" dirty="0">
                <a:solidFill>
                  <a:schemeClr val="bg1"/>
                </a:solidFill>
              </a:rPr>
              <a:t> become addicted to social media. Others haven’t slept well </a:t>
            </a:r>
            <a:r>
              <a:rPr lang="en-US" sz="2800" b="1" dirty="0">
                <a:solidFill>
                  <a:schemeClr val="bg1"/>
                </a:solidFill>
              </a:rPr>
              <a:t>because</a:t>
            </a:r>
            <a:r>
              <a:rPr lang="en-US" sz="2800" dirty="0">
                <a:solidFill>
                  <a:schemeClr val="bg1"/>
                </a:solidFill>
              </a:rPr>
              <a:t> they use their phones late at night.</a:t>
            </a:r>
          </a:p>
          <a:p>
            <a:r>
              <a:rPr lang="en-US" sz="2800" dirty="0">
                <a:solidFill>
                  <a:schemeClr val="bg1"/>
                </a:solidFill>
              </a:rPr>
              <a:t>Doctors have studied these problems </a:t>
            </a:r>
            <a:r>
              <a:rPr lang="en-US" sz="2800" b="1" dirty="0">
                <a:solidFill>
                  <a:schemeClr val="bg1"/>
                </a:solidFill>
              </a:rPr>
              <a:t>for</a:t>
            </a:r>
            <a:r>
              <a:rPr lang="en-US" sz="2800" dirty="0">
                <a:solidFill>
                  <a:schemeClr val="bg1"/>
                </a:solidFill>
              </a:rPr>
              <a:t> many years. They say teenagers should spend less time online and more time exercising.</a:t>
            </a:r>
          </a:p>
          <a:p>
            <a:r>
              <a:rPr lang="en-US" sz="2800" dirty="0">
                <a:solidFill>
                  <a:schemeClr val="bg1"/>
                </a:solidFill>
              </a:rPr>
              <a:t>Some people have </a:t>
            </a:r>
            <a:r>
              <a:rPr lang="en-US" sz="2800" b="1" dirty="0">
                <a:solidFill>
                  <a:schemeClr val="bg1"/>
                </a:solidFill>
              </a:rPr>
              <a:t>never</a:t>
            </a:r>
            <a:r>
              <a:rPr lang="en-US" sz="2800" dirty="0">
                <a:solidFill>
                  <a:schemeClr val="bg1"/>
                </a:solidFill>
              </a:rPr>
              <a:t> had problems with technology, but others have experienced stress and anxiety.</a:t>
            </a:r>
          </a:p>
          <a:p>
            <a:pPr marL="0" indent="0">
              <a:buNone/>
            </a:pPr>
            <a:endParaRPr lang="es-CL" sz="2800" dirty="0">
              <a:solidFill>
                <a:schemeClr val="bg1"/>
              </a:solidFill>
            </a:endParaRPr>
          </a:p>
        </p:txBody>
      </p:sp>
    </p:spTree>
    <p:extLst>
      <p:ext uri="{BB962C8B-B14F-4D97-AF65-F5344CB8AC3E}">
        <p14:creationId xmlns:p14="http://schemas.microsoft.com/office/powerpoint/2010/main" val="3970044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a:xfrm>
            <a:off x="581192" y="502920"/>
            <a:ext cx="11029616" cy="759210"/>
          </a:xfrm>
        </p:spPr>
        <p:txBody>
          <a:bodyPr rtlCol="0" anchor="ctr">
            <a:normAutofit/>
          </a:bodyPr>
          <a:lstStyle/>
          <a:p>
            <a:pPr algn="ctr"/>
            <a:r>
              <a:rPr lang="es-CL" sz="4000" dirty="0" err="1"/>
              <a:t>Multiple</a:t>
            </a:r>
            <a:r>
              <a:rPr lang="es-CL" sz="4000" dirty="0"/>
              <a:t> </a:t>
            </a:r>
            <a:r>
              <a:rPr lang="es-CL" sz="4000" dirty="0" err="1"/>
              <a:t>Choice</a:t>
            </a:r>
            <a:endParaRPr lang="es-ES" sz="4000" dirty="0"/>
          </a:p>
        </p:txBody>
      </p:sp>
      <p:sp>
        <p:nvSpPr>
          <p:cNvPr id="3" name="Marcador de contenido 2"/>
          <p:cNvSpPr>
            <a:spLocks noGrp="1"/>
          </p:cNvSpPr>
          <p:nvPr>
            <p:ph idx="1"/>
          </p:nvPr>
        </p:nvSpPr>
        <p:spPr>
          <a:xfrm>
            <a:off x="438068" y="1133341"/>
            <a:ext cx="11172740" cy="5228822"/>
          </a:xfrm>
        </p:spPr>
        <p:txBody>
          <a:bodyPr numCol="2">
            <a:normAutofit/>
          </a:bodyPr>
          <a:lstStyle/>
          <a:p>
            <a:pPr marL="0" indent="0">
              <a:buNone/>
            </a:pPr>
            <a:r>
              <a:rPr lang="en-US" sz="2800" dirty="0">
                <a:solidFill>
                  <a:schemeClr val="bg1"/>
                </a:solidFill>
              </a:rPr>
              <a:t>What is the main topic of the text</a:t>
            </a:r>
            <a:r>
              <a:rPr lang="en-US" sz="2800" dirty="0" smtClean="0">
                <a:solidFill>
                  <a:schemeClr val="bg1"/>
                </a:solidFill>
              </a:rPr>
              <a:t>?</a:t>
            </a:r>
          </a:p>
          <a:p>
            <a:pPr marL="514350" indent="-514350">
              <a:buAutoNum type="alphaLcParenR"/>
            </a:pPr>
            <a:r>
              <a:rPr lang="en-US" sz="2800" dirty="0" smtClean="0">
                <a:solidFill>
                  <a:schemeClr val="bg1"/>
                </a:solidFill>
              </a:rPr>
              <a:t>Sports</a:t>
            </a:r>
          </a:p>
          <a:p>
            <a:pPr marL="514350" indent="-514350">
              <a:buAutoNum type="alphaLcParenR"/>
            </a:pPr>
            <a:r>
              <a:rPr lang="en-US" sz="2800" dirty="0" smtClean="0">
                <a:solidFill>
                  <a:srgbClr val="FF0000"/>
                </a:solidFill>
              </a:rPr>
              <a:t>Technology </a:t>
            </a:r>
            <a:r>
              <a:rPr lang="en-US" sz="2800" dirty="0">
                <a:solidFill>
                  <a:srgbClr val="FF0000"/>
                </a:solidFill>
              </a:rPr>
              <a:t>and its </a:t>
            </a:r>
            <a:r>
              <a:rPr lang="en-US" sz="2800" dirty="0" smtClean="0">
                <a:solidFill>
                  <a:srgbClr val="FF0000"/>
                </a:solidFill>
              </a:rPr>
              <a:t>effects</a:t>
            </a:r>
          </a:p>
          <a:p>
            <a:pPr marL="514350" indent="-514350">
              <a:buAutoNum type="alphaLcParenR"/>
            </a:pPr>
            <a:r>
              <a:rPr lang="en-US" sz="2800" dirty="0" smtClean="0">
                <a:solidFill>
                  <a:schemeClr val="bg1"/>
                </a:solidFill>
              </a:rPr>
              <a:t>Food habits</a:t>
            </a:r>
          </a:p>
          <a:p>
            <a:pPr marL="0" indent="0">
              <a:buNone/>
            </a:pPr>
            <a:r>
              <a:rPr lang="en-US" sz="2800" dirty="0" smtClean="0">
                <a:solidFill>
                  <a:schemeClr val="bg1"/>
                </a:solidFill>
              </a:rPr>
              <a:t>What </a:t>
            </a:r>
            <a:r>
              <a:rPr lang="en-US" sz="2800" dirty="0">
                <a:solidFill>
                  <a:schemeClr val="bg1"/>
                </a:solidFill>
              </a:rPr>
              <a:t>problem do some students have</a:t>
            </a:r>
            <a:r>
              <a:rPr lang="en-US" sz="2800" dirty="0" smtClean="0">
                <a:solidFill>
                  <a:schemeClr val="bg1"/>
                </a:solidFill>
              </a:rPr>
              <a:t>?</a:t>
            </a:r>
          </a:p>
          <a:p>
            <a:pPr marL="514350" indent="-514350">
              <a:buAutoNum type="alphaLcParenR"/>
            </a:pPr>
            <a:r>
              <a:rPr lang="en-US" sz="2800" dirty="0" smtClean="0">
                <a:solidFill>
                  <a:schemeClr val="bg1"/>
                </a:solidFill>
              </a:rPr>
              <a:t>They </a:t>
            </a:r>
            <a:r>
              <a:rPr lang="en-US" sz="2800" dirty="0">
                <a:solidFill>
                  <a:schemeClr val="bg1"/>
                </a:solidFill>
              </a:rPr>
              <a:t>study too </a:t>
            </a:r>
            <a:r>
              <a:rPr lang="en-US" sz="2800" dirty="0" smtClean="0">
                <a:solidFill>
                  <a:schemeClr val="bg1"/>
                </a:solidFill>
              </a:rPr>
              <a:t>much</a:t>
            </a:r>
          </a:p>
          <a:p>
            <a:pPr marL="514350" indent="-514350">
              <a:buAutoNum type="alphaLcParenR"/>
            </a:pPr>
            <a:r>
              <a:rPr lang="en-US" sz="2800" dirty="0" smtClean="0">
                <a:solidFill>
                  <a:srgbClr val="FF0000"/>
                </a:solidFill>
              </a:rPr>
              <a:t>They </a:t>
            </a:r>
            <a:r>
              <a:rPr lang="en-US" sz="2800" dirty="0">
                <a:solidFill>
                  <a:srgbClr val="FF0000"/>
                </a:solidFill>
              </a:rPr>
              <a:t>are addicted to social </a:t>
            </a:r>
            <a:r>
              <a:rPr lang="en-US" sz="2800" dirty="0" smtClean="0">
                <a:solidFill>
                  <a:srgbClr val="FF0000"/>
                </a:solidFill>
              </a:rPr>
              <a:t>media</a:t>
            </a:r>
          </a:p>
          <a:p>
            <a:pPr marL="514350" indent="-514350">
              <a:buAutoNum type="alphaLcParenR"/>
            </a:pPr>
            <a:r>
              <a:rPr lang="en-US" sz="2800" dirty="0" smtClean="0">
                <a:solidFill>
                  <a:schemeClr val="bg1"/>
                </a:solidFill>
              </a:rPr>
              <a:t>They </a:t>
            </a:r>
            <a:r>
              <a:rPr lang="en-US" sz="2800" dirty="0">
                <a:solidFill>
                  <a:schemeClr val="bg1"/>
                </a:solidFill>
              </a:rPr>
              <a:t>never use </a:t>
            </a:r>
            <a:r>
              <a:rPr lang="en-US" sz="2800" dirty="0" smtClean="0">
                <a:solidFill>
                  <a:schemeClr val="bg1"/>
                </a:solidFill>
              </a:rPr>
              <a:t>technology</a:t>
            </a:r>
          </a:p>
          <a:p>
            <a:pPr marL="0" indent="0">
              <a:buNone/>
            </a:pPr>
            <a:r>
              <a:rPr lang="en-US" sz="2800" dirty="0" smtClean="0">
                <a:solidFill>
                  <a:schemeClr val="bg1"/>
                </a:solidFill>
              </a:rPr>
              <a:t>What </a:t>
            </a:r>
            <a:r>
              <a:rPr lang="en-US" sz="2800" dirty="0">
                <a:solidFill>
                  <a:schemeClr val="bg1"/>
                </a:solidFill>
              </a:rPr>
              <a:t>do doctors recommend</a:t>
            </a:r>
            <a:r>
              <a:rPr lang="en-US" sz="2800" dirty="0" smtClean="0">
                <a:solidFill>
                  <a:schemeClr val="bg1"/>
                </a:solidFill>
              </a:rPr>
              <a:t>?</a:t>
            </a:r>
          </a:p>
          <a:p>
            <a:pPr marL="514350" indent="-514350">
              <a:buAutoNum type="alphaLcParenR"/>
            </a:pPr>
            <a:r>
              <a:rPr lang="en-US" sz="2800" dirty="0" smtClean="0">
                <a:solidFill>
                  <a:schemeClr val="bg1"/>
                </a:solidFill>
              </a:rPr>
              <a:t>Using </a:t>
            </a:r>
            <a:r>
              <a:rPr lang="en-US" sz="2800" dirty="0">
                <a:solidFill>
                  <a:schemeClr val="bg1"/>
                </a:solidFill>
              </a:rPr>
              <a:t>phones all </a:t>
            </a:r>
            <a:r>
              <a:rPr lang="en-US" sz="2800" dirty="0" smtClean="0">
                <a:solidFill>
                  <a:schemeClr val="bg1"/>
                </a:solidFill>
              </a:rPr>
              <a:t>day</a:t>
            </a:r>
          </a:p>
          <a:p>
            <a:pPr marL="514350" indent="-514350">
              <a:buAutoNum type="alphaLcParenR"/>
            </a:pPr>
            <a:r>
              <a:rPr lang="en-US" sz="2800" dirty="0" smtClean="0">
                <a:solidFill>
                  <a:schemeClr val="bg1"/>
                </a:solidFill>
              </a:rPr>
              <a:t>Sleeping less</a:t>
            </a:r>
          </a:p>
          <a:p>
            <a:pPr marL="514350" indent="-514350">
              <a:buAutoNum type="alphaLcParenR"/>
            </a:pPr>
            <a:r>
              <a:rPr lang="en-US" sz="2800" dirty="0" smtClean="0">
                <a:solidFill>
                  <a:srgbClr val="FF0000"/>
                </a:solidFill>
              </a:rPr>
              <a:t>Spending </a:t>
            </a:r>
            <a:r>
              <a:rPr lang="en-US" sz="2800" dirty="0">
                <a:solidFill>
                  <a:srgbClr val="FF0000"/>
                </a:solidFill>
              </a:rPr>
              <a:t>less time online</a:t>
            </a:r>
            <a:endParaRPr lang="es-CL" sz="2800" dirty="0">
              <a:solidFill>
                <a:srgbClr val="FF0000"/>
              </a:solidFill>
            </a:endParaRPr>
          </a:p>
        </p:txBody>
      </p:sp>
    </p:spTree>
    <p:extLst>
      <p:ext uri="{BB962C8B-B14F-4D97-AF65-F5344CB8AC3E}">
        <p14:creationId xmlns:p14="http://schemas.microsoft.com/office/powerpoint/2010/main" val="5706496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a:xfrm>
            <a:off x="625763" y="548640"/>
            <a:ext cx="11029616" cy="858232"/>
          </a:xfrm>
        </p:spPr>
        <p:txBody>
          <a:bodyPr rtlCol="0" anchor="ctr">
            <a:normAutofit/>
          </a:bodyPr>
          <a:lstStyle/>
          <a:p>
            <a:pPr algn="ctr"/>
            <a:r>
              <a:rPr lang="es-CL" sz="3200" dirty="0" err="1"/>
              <a:t>Answer</a:t>
            </a:r>
            <a:r>
              <a:rPr lang="es-CL" sz="3200" dirty="0"/>
              <a:t> </a:t>
            </a:r>
            <a:r>
              <a:rPr lang="es-CL" sz="3200" dirty="0" err="1"/>
              <a:t>the</a:t>
            </a:r>
            <a:r>
              <a:rPr lang="es-CL" sz="3200" dirty="0"/>
              <a:t> </a:t>
            </a:r>
            <a:r>
              <a:rPr lang="es-CL" sz="3200" dirty="0" err="1"/>
              <a:t>questions</a:t>
            </a:r>
            <a:endParaRPr lang="es-ES" sz="3200" dirty="0"/>
          </a:p>
        </p:txBody>
      </p:sp>
      <p:sp>
        <p:nvSpPr>
          <p:cNvPr id="4" name="Rectangle 1"/>
          <p:cNvSpPr>
            <a:spLocks noGrp="1" noChangeArrowheads="1"/>
          </p:cNvSpPr>
          <p:nvPr>
            <p:ph idx="1"/>
          </p:nvPr>
        </p:nvSpPr>
        <p:spPr bwMode="auto">
          <a:xfrm>
            <a:off x="438150" y="1430776"/>
            <a:ext cx="15199995"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3600" b="0" i="0" u="none" strike="noStrike" cap="none" normalizeH="0" baseline="0" dirty="0" err="1" smtClean="0">
                <a:ln>
                  <a:noFill/>
                </a:ln>
                <a:solidFill>
                  <a:schemeClr val="bg1"/>
                </a:solidFill>
                <a:effectLst/>
                <a:latin typeface="Arial" panose="020B0604020202020204" pitchFamily="34" charset="0"/>
              </a:rPr>
              <a:t>How</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long</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people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used</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the</a:t>
            </a:r>
            <a:r>
              <a:rPr kumimoji="0" lang="es-CL" altLang="es-CL" sz="3600" b="0" i="0" u="none" strike="noStrike" cap="none" normalizeH="0" baseline="0" dirty="0" smtClean="0">
                <a:ln>
                  <a:noFill/>
                </a:ln>
                <a:solidFill>
                  <a:schemeClr val="bg1"/>
                </a:solidFill>
                <a:effectLst/>
                <a:latin typeface="Arial" panose="020B0604020202020204" pitchFamily="34" charset="0"/>
              </a:rPr>
              <a:t> internet?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a:t>
            </a:r>
            <a:r>
              <a:rPr kumimoji="0" lang="es-CL" altLang="es-CL" sz="3600" b="0" i="0" u="sng" strike="noStrike" cap="none" normalizeH="0" baseline="0" dirty="0" err="1" smtClean="0">
                <a:ln>
                  <a:noFill/>
                </a:ln>
                <a:solidFill>
                  <a:schemeClr val="bg1"/>
                </a:solidFill>
                <a:effectLst/>
                <a:latin typeface="Arial" panose="020B0604020202020204" pitchFamily="34" charset="0"/>
              </a:rPr>
              <a:t>people</a:t>
            </a:r>
            <a:r>
              <a:rPr kumimoji="0" lang="es-CL" altLang="es-CL" sz="3600" b="0" i="0" u="sng"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err="1" smtClean="0">
                <a:ln>
                  <a:noFill/>
                </a:ln>
                <a:solidFill>
                  <a:schemeClr val="bg1"/>
                </a:solidFill>
                <a:effectLst/>
                <a:latin typeface="Arial" panose="020B0604020202020204" pitchFamily="34" charset="0"/>
              </a:rPr>
              <a:t>have</a:t>
            </a:r>
            <a:r>
              <a:rPr kumimoji="0" lang="es-CL" altLang="es-CL" sz="3600" b="0" i="0" u="sng"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err="1" smtClean="0">
                <a:ln>
                  <a:noFill/>
                </a:ln>
                <a:solidFill>
                  <a:schemeClr val="bg1"/>
                </a:solidFill>
                <a:effectLst/>
                <a:latin typeface="Arial" panose="020B0604020202020204" pitchFamily="34" charset="0"/>
              </a:rPr>
              <a:t>used</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it</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for</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decades</a:t>
            </a:r>
            <a:r>
              <a:rPr kumimoji="0" lang="es-CL" altLang="es-CL" sz="3600" b="0" i="0" u="sng" strike="noStrike" cap="none" normalizeH="0" baseline="0" dirty="0" smtClean="0">
                <a:ln>
                  <a:noFill/>
                </a:ln>
                <a:solidFill>
                  <a:schemeClr val="bg1"/>
                </a:solidFill>
                <a:effectLst/>
                <a:latin typeface="Arial" panose="020B0604020202020204" pitchFamily="34" charset="0"/>
              </a:rPr>
              <a:t>_______</a:t>
            </a:r>
            <a:r>
              <a:rPr kumimoji="0" lang="es-CL" altLang="es-CL" sz="3600" b="0" i="0" u="none" strike="noStrike" cap="none" normalizeH="0" baseline="0" dirty="0" smtClean="0">
                <a:ln>
                  <a:noFill/>
                </a:ln>
                <a:solidFill>
                  <a:schemeClr val="bg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3600" b="0" i="0" u="none" strike="noStrike" cap="none" normalizeH="0" baseline="0" dirty="0" err="1" smtClean="0">
                <a:ln>
                  <a:noFill/>
                </a:ln>
                <a:solidFill>
                  <a:schemeClr val="bg1"/>
                </a:solidFill>
                <a:effectLst/>
                <a:latin typeface="Arial" panose="020B0604020202020204" pitchFamily="34" charset="0"/>
              </a:rPr>
              <a:t>Since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when</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many</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families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had</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smartphones</a:t>
            </a:r>
            <a:r>
              <a:rPr kumimoji="0" lang="es-CL" altLang="es-CL" sz="3600" b="0" i="0" u="none" strike="noStrike" cap="none" normalizeH="0" baseline="0" dirty="0" smtClean="0">
                <a:ln>
                  <a:noFill/>
                </a:ln>
                <a:solidFill>
                  <a:schemeClr val="bg1"/>
                </a:solidFill>
                <a:effectLst/>
                <a:latin typeface="Arial" panose="020B0604020202020204" pitchFamily="34" charset="0"/>
              </a:rPr>
              <a: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a:t>
            </a:r>
            <a:r>
              <a:rPr kumimoji="0" lang="es-CL" altLang="es-CL" sz="3600" b="0" i="0" u="sng" strike="noStrike" cap="none" normalizeH="0" baseline="0" dirty="0" err="1" smtClean="0">
                <a:ln>
                  <a:noFill/>
                </a:ln>
                <a:solidFill>
                  <a:schemeClr val="bg1"/>
                </a:solidFill>
                <a:effectLst/>
                <a:latin typeface="Arial" panose="020B0604020202020204" pitchFamily="34" charset="0"/>
              </a:rPr>
              <a:t>Since</a:t>
            </a:r>
            <a:r>
              <a:rPr kumimoji="0" lang="es-CL" altLang="es-CL" sz="3600" b="0" i="0" u="sng" strike="noStrike" cap="none" normalizeH="0" baseline="0" dirty="0" smtClean="0">
                <a:ln>
                  <a:noFill/>
                </a:ln>
                <a:solidFill>
                  <a:schemeClr val="bg1"/>
                </a:solidFill>
                <a:effectLst/>
                <a:latin typeface="Arial" panose="020B0604020202020204" pitchFamily="34" charset="0"/>
              </a:rPr>
              <a:t> 2010__________________</a:t>
            </a:r>
            <a:r>
              <a:rPr kumimoji="0" lang="es-CL" altLang="es-CL" sz="3600" b="0" i="0" u="none" strike="noStrike" cap="none" normalizeH="0" baseline="0" dirty="0" smtClean="0">
                <a:ln>
                  <a:noFill/>
                </a:ln>
                <a:solidFill>
                  <a:schemeClr val="bg1"/>
                </a:solidFill>
                <a:effectLst/>
                <a:latin typeface="Arial" panose="020B0604020202020204" pitchFamily="34" charset="0"/>
              </a:rPr>
              <a:t> </a:t>
            </a:r>
          </a:p>
          <a:p>
            <a:pPr marL="0" lvl="0" indent="0" defTabSz="914400" eaLnBrk="0" fontAlgn="base" hangingPunct="0">
              <a:spcBef>
                <a:spcPct val="0"/>
              </a:spcBef>
              <a:spcAft>
                <a:spcPct val="0"/>
              </a:spcAft>
              <a:buClrTx/>
              <a:buSzTx/>
              <a:buFontTx/>
              <a:buChar char="•"/>
            </a:pPr>
            <a:r>
              <a:rPr kumimoji="0" lang="es-CL" altLang="es-CL" sz="3600" b="0" i="0" u="none" strike="noStrike" cap="none" normalizeH="0" baseline="0" dirty="0" err="1" smtClean="0">
                <a:ln>
                  <a:noFill/>
                </a:ln>
                <a:solidFill>
                  <a:schemeClr val="bg1"/>
                </a:solidFill>
                <a:effectLst/>
                <a:latin typeface="Arial" panose="020B0604020202020204" pitchFamily="34" charset="0"/>
              </a:rPr>
              <a:t>What</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problems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some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teenagers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experienced</a:t>
            </a:r>
            <a:r>
              <a:rPr kumimoji="0" lang="es-CL" altLang="es-CL" sz="3600" b="0" i="0" u="none" strike="noStrike" cap="none" normalizeH="0" baseline="0" dirty="0" smtClean="0">
                <a:ln>
                  <a:noFill/>
                </a:ln>
                <a:solidFill>
                  <a:schemeClr val="bg1"/>
                </a:solidFill>
                <a:effectLst/>
                <a:latin typeface="Arial" panose="020B0604020202020204" pitchFamily="34" charset="0"/>
              </a:rPr>
              <a: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_a</a:t>
            </a:r>
            <a:r>
              <a:rPr lang="en-US" altLang="es-CL" sz="3200" u="sng" dirty="0" err="1" smtClean="0">
                <a:solidFill>
                  <a:schemeClr val="bg1"/>
                </a:solidFill>
                <a:latin typeface="Arial" panose="020B0604020202020204" pitchFamily="34" charset="0"/>
              </a:rPr>
              <a:t>ddiction</a:t>
            </a:r>
            <a:r>
              <a:rPr lang="en-US" altLang="es-CL" sz="3200" u="sng" dirty="0" smtClean="0">
                <a:solidFill>
                  <a:schemeClr val="bg1"/>
                </a:solidFill>
                <a:latin typeface="Arial" panose="020B0604020202020204" pitchFamily="34" charset="0"/>
              </a:rPr>
              <a:t> </a:t>
            </a:r>
            <a:r>
              <a:rPr lang="en-US" altLang="es-CL" sz="3200" u="sng" dirty="0">
                <a:solidFill>
                  <a:schemeClr val="bg1"/>
                </a:solidFill>
                <a:latin typeface="Arial" panose="020B0604020202020204" pitchFamily="34" charset="0"/>
              </a:rPr>
              <a:t>to social media and having trouble </a:t>
            </a:r>
            <a:r>
              <a:rPr lang="en-US" altLang="es-CL" sz="3200" u="sng" dirty="0" smtClean="0">
                <a:solidFill>
                  <a:schemeClr val="bg1"/>
                </a:solidFill>
                <a:latin typeface="Arial" panose="020B0604020202020204" pitchFamily="34" charset="0"/>
              </a:rPr>
              <a:t>in sleeping</a:t>
            </a:r>
            <a:r>
              <a:rPr kumimoji="0" lang="es-CL" altLang="es-CL" sz="3200" b="0" i="0" u="sng" strike="noStrike" cap="none" normalizeH="0" baseline="0" dirty="0" smtClean="0">
                <a:ln>
                  <a:noFill/>
                </a:ln>
                <a:solidFill>
                  <a:schemeClr val="bg1"/>
                </a:solidFill>
                <a:effectLst/>
                <a:latin typeface="Arial" panose="020B0604020202020204" pitchFamily="34" charset="0"/>
              </a:rPr>
              <a:t>__________________</a:t>
            </a:r>
            <a:r>
              <a:rPr kumimoji="0" lang="es-CL" altLang="es-CL" sz="3200" b="0" i="0" u="none" strike="noStrike" cap="none" normalizeH="0" baseline="0" dirty="0" smtClean="0">
                <a:ln>
                  <a:noFill/>
                </a:ln>
                <a:solidFill>
                  <a:schemeClr val="bg1"/>
                </a:solidFill>
                <a:effectLst/>
                <a:latin typeface="Arial" panose="020B0604020202020204" pitchFamily="34" charset="0"/>
              </a:rPr>
              <a:t> </a:t>
            </a:r>
            <a:endParaRPr kumimoji="0" lang="es-CL" altLang="es-CL" sz="3600" b="0" i="0" u="none" strike="noStrike" cap="none" normalizeH="0" baseline="0" dirty="0" smtClean="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all</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people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had</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problems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with</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technology</a:t>
            </a:r>
            <a:r>
              <a:rPr kumimoji="0" lang="es-CL" altLang="es-CL" sz="3600" b="0" i="0" u="none" strike="noStrike" cap="none" normalizeH="0" baseline="0" dirty="0" smtClean="0">
                <a:ln>
                  <a:noFill/>
                </a:ln>
                <a:solidFill>
                  <a:schemeClr val="bg1"/>
                </a:solidFill>
                <a:effectLst/>
                <a:latin typeface="Arial" panose="020B0604020202020204" pitchFamily="34" charset="0"/>
              </a:rPr>
              <a: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__</a:t>
            </a:r>
            <a:r>
              <a:rPr kumimoji="0" lang="es-CL" altLang="es-CL" sz="3600" b="0" i="0" u="sng" strike="noStrike" cap="none" normalizeH="0" baseline="0" dirty="0" err="1" smtClean="0">
                <a:ln>
                  <a:noFill/>
                </a:ln>
                <a:solidFill>
                  <a:schemeClr val="bg1"/>
                </a:solidFill>
                <a:effectLst/>
                <a:latin typeface="Arial" panose="020B0604020202020204" pitchFamily="34" charset="0"/>
              </a:rPr>
              <a:t>not</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all</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people</a:t>
            </a:r>
            <a:r>
              <a:rPr kumimoji="0" lang="es-CL" altLang="es-CL" sz="3600" b="0" i="0" u="sng" strike="noStrike" cap="none" normalizeH="0" baseline="0" dirty="0" smtClean="0">
                <a:ln>
                  <a:noFill/>
                </a:ln>
                <a:solidFill>
                  <a:schemeClr val="bg1"/>
                </a:solidFill>
                <a:effectLst/>
                <a:latin typeface="Arial" panose="020B0604020202020204" pitchFamily="34" charset="0"/>
              </a:rPr>
              <a:t>_________________</a:t>
            </a:r>
            <a:r>
              <a:rPr kumimoji="0" lang="es-CL" altLang="es-CL" sz="3600" b="0" i="0" u="none" strike="noStrike" cap="none" normalizeH="0" baseline="0" dirty="0" smtClean="0">
                <a:ln>
                  <a:noFill/>
                </a:ln>
                <a:solidFill>
                  <a:schemeClr val="bg1"/>
                </a:solidFill>
                <a:effectLst/>
                <a:latin typeface="Arial" panose="020B0604020202020204" pitchFamily="34" charset="0"/>
              </a:rPr>
              <a:t> </a:t>
            </a:r>
          </a:p>
        </p:txBody>
      </p:sp>
    </p:spTree>
    <p:extLst>
      <p:ext uri="{BB962C8B-B14F-4D97-AF65-F5344CB8AC3E}">
        <p14:creationId xmlns:p14="http://schemas.microsoft.com/office/powerpoint/2010/main" val="1881553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498732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2851570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1693289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3198864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2194003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3628590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2590145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1512667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2806739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3927762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3948414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4089905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1698488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189827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xmlns=""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xmlns=""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xmlns=""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xmlns=""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xmlns=""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xmlns=""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xmlns=""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2738477995"/>
      </p:ext>
    </p:extLst>
  </p:cSld>
  <p:clrMapOvr>
    <a:masterClrMapping/>
  </p:clrMapOvr>
</p:sld>
</file>

<file path=ppt/theme/theme1.xml><?xml version="1.0" encoding="utf-8"?>
<a:theme xmlns:a="http://schemas.openxmlformats.org/drawingml/2006/main" name="Dividendo">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1F69AFF4-BB30-4BA0-AD22-82CC3C4327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A0CF3B2-1F0F-4FC5-8002-3E4869ABAD55}">
  <ds:schemaRefs>
    <ds:schemaRef ds:uri="http://schemas.microsoft.com/sharepoint/v3/contenttype/forms"/>
  </ds:schemaRefs>
</ds:datastoreItem>
</file>

<file path=customXml/itemProps3.xml><?xml version="1.0" encoding="utf-8"?>
<ds:datastoreItem xmlns:ds="http://schemas.openxmlformats.org/officeDocument/2006/customXml" ds:itemID="{1EBC12AA-1C15-4500-BC9C-8EE83A441DE9}">
  <ds:schemaRefs>
    <ds:schemaRef ds:uri="http://purl.org/dc/elements/1.1/"/>
    <ds:schemaRef ds:uri="http://schemas.microsoft.com/office/2006/metadata/properties"/>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71af3243-3dd4-4a8d-8c0d-dd76da1f02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Diseño Dividendo para tecnología</Template>
  <TotalTime>0</TotalTime>
  <Words>583</Words>
  <Application>Microsoft Office PowerPoint</Application>
  <PresentationFormat>Panorámica</PresentationFormat>
  <Paragraphs>97</Paragraphs>
  <Slides>24</Slides>
  <Notes>24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24</vt:i4>
      </vt:variant>
    </vt:vector>
  </HeadingPairs>
  <TitlesOfParts>
    <vt:vector size="30" baseType="lpstr">
      <vt:lpstr>Arial</vt:lpstr>
      <vt:lpstr>Calibri</vt:lpstr>
      <vt:lpstr>Gill Sans MT</vt:lpstr>
      <vt:lpstr>Google Sans</vt:lpstr>
      <vt:lpstr>Wingdings 2</vt:lpstr>
      <vt:lpstr>Dividendo</vt:lpstr>
      <vt:lpstr>TECHNOLOGY AND ITS EFFECTS</vt:lpstr>
      <vt:lpstr>IN THIS UNIT YOU WILL:</vt:lpstr>
      <vt:lpstr>Presentación de PowerPoint</vt:lpstr>
      <vt:lpstr>POSIBLE ANSWERS</vt:lpstr>
      <vt:lpstr>In your opinion, which of the following statements are true? DISCUSS answers in your group.</vt:lpstr>
      <vt:lpstr>ASK YOURSELF</vt:lpstr>
      <vt:lpstr>The Effects of Technology</vt:lpstr>
      <vt:lpstr>Multiple Choice</vt:lpstr>
      <vt:lpstr>Answer the questions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2026-05-07T01:07:19Z</dcterms:created>
  <dcterms:modified xsi:type="dcterms:W3CDTF">2026-05-07T14:02:20Z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