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06-05-2026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85546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06-05-2026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26142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06-05-2026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94140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06-05-2026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11393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06-05-2026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07586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06-05-2026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77195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06-05-2026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89520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06-05-2026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128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06-05-2026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41747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06-05-2026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87034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06-05-2026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08338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5B27E-E129-4BCE-8AEF-29BB3138D0B1}" type="datetimeFigureOut">
              <a:rPr lang="es-CL" smtClean="0"/>
              <a:t>06-05-2026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93142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L" dirty="0" smtClean="0"/>
              <a:t>Medios de transporte</a:t>
            </a:r>
            <a:endParaRPr lang="es-CL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pattFill prst="plaid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>
            <a:normAutofit/>
          </a:bodyPr>
          <a:lstStyle/>
          <a:p>
            <a:r>
              <a:rPr lang="es-CL" sz="7200" dirty="0" smtClean="0"/>
              <a:t>UNIT 2</a:t>
            </a:r>
            <a:endParaRPr lang="es-CL" sz="7200" dirty="0"/>
          </a:p>
        </p:txBody>
      </p:sp>
    </p:spTree>
    <p:extLst>
      <p:ext uri="{BB962C8B-B14F-4D97-AF65-F5344CB8AC3E}">
        <p14:creationId xmlns:p14="http://schemas.microsoft.com/office/powerpoint/2010/main" val="2457262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¿qué medios conoces?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>
            <a:normAutofit lnSpcReduction="10000"/>
          </a:bodyPr>
          <a:lstStyle/>
          <a:p>
            <a:r>
              <a:rPr lang="es-CL" dirty="0" smtClean="0"/>
              <a:t>CAR = </a:t>
            </a:r>
            <a:r>
              <a:rPr lang="es-CL" dirty="0" smtClean="0">
                <a:solidFill>
                  <a:srgbClr val="FF0000"/>
                </a:solidFill>
              </a:rPr>
              <a:t>AUTO</a:t>
            </a:r>
          </a:p>
          <a:p>
            <a:r>
              <a:rPr lang="es-CL" dirty="0" smtClean="0"/>
              <a:t>BUS = </a:t>
            </a:r>
            <a:r>
              <a:rPr lang="es-CL" dirty="0" smtClean="0">
                <a:solidFill>
                  <a:srgbClr val="FF0000"/>
                </a:solidFill>
              </a:rPr>
              <a:t>MICRO O BUS</a:t>
            </a:r>
          </a:p>
          <a:p>
            <a:r>
              <a:rPr lang="es-CL" dirty="0" smtClean="0"/>
              <a:t>TRAIN = </a:t>
            </a:r>
            <a:r>
              <a:rPr lang="es-CL" dirty="0" smtClean="0">
                <a:solidFill>
                  <a:srgbClr val="FF0000"/>
                </a:solidFill>
              </a:rPr>
              <a:t>TREN</a:t>
            </a:r>
          </a:p>
          <a:p>
            <a:r>
              <a:rPr lang="es-CL" dirty="0" smtClean="0"/>
              <a:t>PLANE / AIRPLANE = </a:t>
            </a:r>
            <a:r>
              <a:rPr lang="es-CL" dirty="0" smtClean="0">
                <a:solidFill>
                  <a:srgbClr val="FF0000"/>
                </a:solidFill>
              </a:rPr>
              <a:t>AVIÓN</a:t>
            </a:r>
          </a:p>
          <a:p>
            <a:r>
              <a:rPr lang="es-CL" dirty="0" smtClean="0"/>
              <a:t>ROLLERS= </a:t>
            </a:r>
            <a:r>
              <a:rPr lang="es-CL" dirty="0" smtClean="0">
                <a:solidFill>
                  <a:srgbClr val="FF0000"/>
                </a:solidFill>
              </a:rPr>
              <a:t>PATINES</a:t>
            </a:r>
          </a:p>
          <a:p>
            <a:r>
              <a:rPr lang="es-CL" dirty="0" smtClean="0"/>
              <a:t>SUBWAY= </a:t>
            </a:r>
            <a:r>
              <a:rPr lang="es-CL" dirty="0" smtClean="0">
                <a:solidFill>
                  <a:srgbClr val="FF0000"/>
                </a:solidFill>
              </a:rPr>
              <a:t>METRO</a:t>
            </a:r>
          </a:p>
          <a:p>
            <a:r>
              <a:rPr lang="es-CL" dirty="0" smtClean="0"/>
              <a:t>BIKE / BICYCLE = </a:t>
            </a:r>
            <a:r>
              <a:rPr lang="es-CL" dirty="0" smtClean="0">
                <a:solidFill>
                  <a:srgbClr val="FF0000"/>
                </a:solidFill>
              </a:rPr>
              <a:t>BICICLETA</a:t>
            </a:r>
          </a:p>
          <a:p>
            <a:r>
              <a:rPr lang="es-CL" dirty="0" smtClean="0"/>
              <a:t>SKATE = </a:t>
            </a:r>
            <a:r>
              <a:rPr lang="es-CL" dirty="0" smtClean="0">
                <a:solidFill>
                  <a:srgbClr val="FF0000"/>
                </a:solidFill>
              </a:rPr>
              <a:t>MONO PATÍN</a:t>
            </a:r>
          </a:p>
          <a:p>
            <a:r>
              <a:rPr lang="es-CL" dirty="0" smtClean="0"/>
              <a:t>BOAT = </a:t>
            </a:r>
            <a:r>
              <a:rPr lang="es-CL" dirty="0" smtClean="0">
                <a:solidFill>
                  <a:srgbClr val="FF0000"/>
                </a:solidFill>
              </a:rPr>
              <a:t>BOTE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144189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b="1" dirty="0" err="1" smtClean="0"/>
              <a:t>Vocabulary</a:t>
            </a:r>
            <a:r>
              <a:rPr lang="es-CL" b="1" dirty="0" smtClean="0"/>
              <a:t> (Aprende las palabras)</a:t>
            </a:r>
            <a:br>
              <a:rPr lang="es-CL" b="1" dirty="0" smtClean="0"/>
            </a:br>
            <a:r>
              <a:rPr lang="es-CL" b="1" dirty="0" smtClean="0"/>
              <a:t>Match: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2"/>
          <a:lstStyle/>
          <a:p>
            <a:pPr>
              <a:buFont typeface="+mj-lt"/>
              <a:buAutoNum type="arabicPeriod"/>
            </a:pPr>
            <a:r>
              <a:rPr lang="es-CL" dirty="0" smtClean="0"/>
              <a:t>Car → </a:t>
            </a:r>
            <a:r>
              <a:rPr lang="es-CL" u="sng" dirty="0" smtClean="0"/>
              <a:t>__D____</a:t>
            </a:r>
            <a:r>
              <a:rPr lang="es-CL" dirty="0" smtClean="0"/>
              <a:t> </a:t>
            </a:r>
          </a:p>
          <a:p>
            <a:pPr>
              <a:buFont typeface="+mj-lt"/>
              <a:buAutoNum type="arabicPeriod"/>
            </a:pPr>
            <a:r>
              <a:rPr lang="es-CL" dirty="0" smtClean="0"/>
              <a:t>Bus → </a:t>
            </a:r>
            <a:r>
              <a:rPr lang="es-CL" u="sng" dirty="0" smtClean="0"/>
              <a:t>_F_____</a:t>
            </a:r>
            <a:r>
              <a:rPr lang="es-CL" dirty="0" smtClean="0"/>
              <a:t> </a:t>
            </a:r>
          </a:p>
          <a:p>
            <a:pPr>
              <a:buFont typeface="+mj-lt"/>
              <a:buAutoNum type="arabicPeriod"/>
            </a:pPr>
            <a:r>
              <a:rPr lang="es-CL" dirty="0" smtClean="0"/>
              <a:t>Train → </a:t>
            </a:r>
            <a:r>
              <a:rPr lang="es-CL" u="sng" dirty="0" smtClean="0"/>
              <a:t>__C____</a:t>
            </a:r>
            <a:r>
              <a:rPr lang="es-CL" dirty="0" smtClean="0"/>
              <a:t> </a:t>
            </a:r>
          </a:p>
          <a:p>
            <a:pPr>
              <a:buFont typeface="+mj-lt"/>
              <a:buAutoNum type="arabicPeriod"/>
            </a:pPr>
            <a:r>
              <a:rPr lang="es-CL" dirty="0" err="1" smtClean="0"/>
              <a:t>Airplane</a:t>
            </a:r>
            <a:r>
              <a:rPr lang="es-CL" dirty="0" smtClean="0"/>
              <a:t> → </a:t>
            </a:r>
            <a:r>
              <a:rPr lang="es-CL" u="sng" dirty="0" smtClean="0"/>
              <a:t>__B____</a:t>
            </a:r>
            <a:r>
              <a:rPr lang="es-CL" dirty="0" smtClean="0"/>
              <a:t> </a:t>
            </a:r>
          </a:p>
          <a:p>
            <a:pPr>
              <a:buFont typeface="+mj-lt"/>
              <a:buAutoNum type="arabicPeriod"/>
            </a:pPr>
            <a:r>
              <a:rPr lang="es-CL" dirty="0" err="1" smtClean="0"/>
              <a:t>Bicycle</a:t>
            </a:r>
            <a:r>
              <a:rPr lang="es-CL" dirty="0" smtClean="0"/>
              <a:t> → </a:t>
            </a:r>
            <a:r>
              <a:rPr lang="es-CL" u="sng" dirty="0" smtClean="0"/>
              <a:t>__A____</a:t>
            </a:r>
            <a:r>
              <a:rPr lang="es-CL" dirty="0" smtClean="0"/>
              <a:t> </a:t>
            </a:r>
          </a:p>
          <a:p>
            <a:pPr>
              <a:buFont typeface="+mj-lt"/>
              <a:buAutoNum type="arabicPeriod"/>
            </a:pPr>
            <a:r>
              <a:rPr lang="es-CL" dirty="0" err="1" smtClean="0"/>
              <a:t>Boat</a:t>
            </a:r>
            <a:r>
              <a:rPr lang="es-CL" dirty="0" smtClean="0"/>
              <a:t> → </a:t>
            </a:r>
            <a:r>
              <a:rPr lang="es-CL" u="sng" dirty="0" smtClean="0"/>
              <a:t>__E____</a:t>
            </a:r>
            <a:r>
              <a:rPr lang="es-CL" dirty="0" smtClean="0"/>
              <a:t> </a:t>
            </a:r>
          </a:p>
          <a:p>
            <a:pPr>
              <a:buFont typeface="+mj-lt"/>
              <a:buAutoNum type="arabicPeriod"/>
            </a:pPr>
            <a:endParaRPr lang="es-CL" dirty="0"/>
          </a:p>
          <a:p>
            <a:pPr>
              <a:buFont typeface="+mj-lt"/>
              <a:buAutoNum type="arabicPeriod"/>
            </a:pPr>
            <a:endParaRPr lang="es-CL" dirty="0" smtClean="0"/>
          </a:p>
          <a:p>
            <a:pPr marL="0" indent="0">
              <a:buNone/>
            </a:pPr>
            <a:r>
              <a:rPr lang="es-CL" dirty="0" smtClean="0"/>
              <a:t>a) bicicleta</a:t>
            </a:r>
          </a:p>
          <a:p>
            <a:pPr marL="0" indent="0">
              <a:buNone/>
            </a:pPr>
            <a:r>
              <a:rPr lang="es-CL" dirty="0" smtClean="0"/>
              <a:t>b) avión</a:t>
            </a:r>
            <a:br>
              <a:rPr lang="es-CL" dirty="0" smtClean="0"/>
            </a:br>
            <a:r>
              <a:rPr lang="es-CL" dirty="0" smtClean="0"/>
              <a:t>c) tren</a:t>
            </a:r>
            <a:br>
              <a:rPr lang="es-CL" dirty="0" smtClean="0"/>
            </a:br>
            <a:r>
              <a:rPr lang="es-CL" dirty="0" smtClean="0"/>
              <a:t>d) auto</a:t>
            </a:r>
            <a:br>
              <a:rPr lang="es-CL" dirty="0" smtClean="0"/>
            </a:br>
            <a:r>
              <a:rPr lang="es-CL" dirty="0" smtClean="0"/>
              <a:t>e) Bote</a:t>
            </a:r>
          </a:p>
          <a:p>
            <a:pPr marL="0" indent="0">
              <a:buNone/>
            </a:pPr>
            <a:r>
              <a:rPr lang="es-CL" dirty="0" smtClean="0"/>
              <a:t>f) bus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613746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b="1" dirty="0" err="1" smtClean="0"/>
              <a:t>Vocabulary</a:t>
            </a:r>
            <a:r>
              <a:rPr lang="es-CL" b="1" dirty="0" smtClean="0"/>
              <a:t> (Aprende las palabras)</a:t>
            </a:r>
            <a:br>
              <a:rPr lang="es-CL" b="1" dirty="0" smtClean="0"/>
            </a:br>
            <a:r>
              <a:rPr lang="es-CL" b="1" dirty="0" smtClean="0"/>
              <a:t>Match (Une con líneas):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2"/>
          <a:lstStyle/>
          <a:p>
            <a:pPr>
              <a:buFont typeface="+mj-lt"/>
              <a:buAutoNum type="arabicPeriod"/>
            </a:pPr>
            <a:r>
              <a:rPr lang="es-CL" dirty="0" smtClean="0"/>
              <a:t>Car → ______ </a:t>
            </a:r>
          </a:p>
          <a:p>
            <a:pPr>
              <a:buFont typeface="+mj-lt"/>
              <a:buAutoNum type="arabicPeriod"/>
            </a:pPr>
            <a:r>
              <a:rPr lang="es-CL" dirty="0" smtClean="0"/>
              <a:t>Bus → ______ </a:t>
            </a:r>
          </a:p>
          <a:p>
            <a:pPr>
              <a:buFont typeface="+mj-lt"/>
              <a:buAutoNum type="arabicPeriod"/>
            </a:pPr>
            <a:r>
              <a:rPr lang="es-CL" dirty="0" smtClean="0"/>
              <a:t>Train → ______ </a:t>
            </a:r>
          </a:p>
          <a:p>
            <a:pPr>
              <a:buFont typeface="+mj-lt"/>
              <a:buAutoNum type="arabicPeriod"/>
            </a:pPr>
            <a:r>
              <a:rPr lang="es-CL" dirty="0" err="1" smtClean="0"/>
              <a:t>Airplane</a:t>
            </a:r>
            <a:r>
              <a:rPr lang="es-CL" dirty="0" smtClean="0"/>
              <a:t> → ______ </a:t>
            </a:r>
          </a:p>
          <a:p>
            <a:pPr>
              <a:buFont typeface="+mj-lt"/>
              <a:buAutoNum type="arabicPeriod"/>
            </a:pPr>
            <a:r>
              <a:rPr lang="es-CL" dirty="0" err="1" smtClean="0"/>
              <a:t>Bicycle</a:t>
            </a:r>
            <a:r>
              <a:rPr lang="es-CL" dirty="0" smtClean="0"/>
              <a:t> → ______ </a:t>
            </a:r>
          </a:p>
          <a:p>
            <a:pPr>
              <a:buFont typeface="+mj-lt"/>
              <a:buAutoNum type="arabicPeriod"/>
            </a:pPr>
            <a:r>
              <a:rPr lang="es-CL" dirty="0" err="1" smtClean="0"/>
              <a:t>Boat</a:t>
            </a:r>
            <a:r>
              <a:rPr lang="es-CL" dirty="0" smtClean="0"/>
              <a:t> → ______ </a:t>
            </a:r>
          </a:p>
          <a:p>
            <a:pPr>
              <a:buFont typeface="+mj-lt"/>
              <a:buAutoNum type="arabicPeriod"/>
            </a:pPr>
            <a:endParaRPr lang="es-CL" dirty="0"/>
          </a:p>
          <a:p>
            <a:pPr>
              <a:buFont typeface="+mj-lt"/>
              <a:buAutoNum type="arabicPeriod"/>
            </a:pPr>
            <a:endParaRPr lang="es-CL" dirty="0" smtClean="0"/>
          </a:p>
          <a:p>
            <a:pPr marL="0" indent="0">
              <a:buNone/>
            </a:pPr>
            <a:r>
              <a:rPr lang="es-CL" dirty="0" smtClean="0"/>
              <a:t>a) bicicleta</a:t>
            </a:r>
          </a:p>
          <a:p>
            <a:pPr marL="0" indent="0">
              <a:buNone/>
            </a:pPr>
            <a:r>
              <a:rPr lang="es-CL" dirty="0" smtClean="0"/>
              <a:t>b) avión</a:t>
            </a:r>
            <a:br>
              <a:rPr lang="es-CL" dirty="0" smtClean="0"/>
            </a:br>
            <a:r>
              <a:rPr lang="es-CL" dirty="0" smtClean="0"/>
              <a:t>c) tren</a:t>
            </a:r>
            <a:br>
              <a:rPr lang="es-CL" dirty="0" smtClean="0"/>
            </a:br>
            <a:r>
              <a:rPr lang="es-CL" dirty="0" smtClean="0"/>
              <a:t>d) auto</a:t>
            </a:r>
            <a:br>
              <a:rPr lang="es-CL" dirty="0" smtClean="0"/>
            </a:br>
            <a:r>
              <a:rPr lang="es-CL" dirty="0" smtClean="0"/>
              <a:t>e) Bote</a:t>
            </a:r>
          </a:p>
          <a:p>
            <a:pPr marL="0" indent="0">
              <a:buNone/>
            </a:pPr>
            <a:r>
              <a:rPr lang="es-CL" dirty="0" smtClean="0"/>
              <a:t>f) bus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833657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5400" dirty="0" smtClean="0"/>
              <a:t>Complete </a:t>
            </a:r>
            <a:r>
              <a:rPr lang="es-CL" sz="5400" dirty="0" err="1" smtClean="0"/>
              <a:t>the</a:t>
            </a:r>
            <a:r>
              <a:rPr lang="es-CL" sz="5400" dirty="0" smtClean="0"/>
              <a:t> </a:t>
            </a:r>
            <a:r>
              <a:rPr lang="es-CL" sz="5400" dirty="0" err="1" smtClean="0"/>
              <a:t>sentences</a:t>
            </a:r>
            <a:r>
              <a:rPr lang="es-CL" sz="5400" dirty="0" smtClean="0"/>
              <a:t> </a:t>
            </a:r>
            <a:endParaRPr lang="es-CL" sz="5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1"/>
          <a:lstStyle/>
          <a:p>
            <a:r>
              <a:rPr lang="en-US" dirty="0" smtClean="0"/>
              <a:t>I go to school by __________. </a:t>
            </a:r>
          </a:p>
          <a:p>
            <a:r>
              <a:rPr lang="en-US" dirty="0" smtClean="0"/>
              <a:t>My father travels by __________. </a:t>
            </a:r>
          </a:p>
          <a:p>
            <a:r>
              <a:rPr lang="en-US" dirty="0" smtClean="0"/>
              <a:t>We cross the river by __________. </a:t>
            </a:r>
          </a:p>
          <a:p>
            <a:r>
              <a:rPr lang="en-US" dirty="0" smtClean="0"/>
              <a:t>I ride my __________ in the park. </a:t>
            </a:r>
          </a:p>
          <a:p>
            <a:r>
              <a:rPr lang="en-US" dirty="0" smtClean="0"/>
              <a:t>People travel long distances by __________. 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(Palabras: car – airplane – boat – bicycle – bus)</a:t>
            </a:r>
          </a:p>
          <a:p>
            <a:pPr>
              <a:buFont typeface="+mj-lt"/>
              <a:buAutoNum type="arabicPeriod"/>
            </a:pPr>
            <a:endParaRPr lang="es-CL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442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67005"/>
            <a:ext cx="10515600" cy="1325563"/>
          </a:xfrm>
        </p:spPr>
        <p:txBody>
          <a:bodyPr>
            <a:normAutofit/>
          </a:bodyPr>
          <a:lstStyle/>
          <a:p>
            <a:r>
              <a:rPr lang="es-CL" sz="5400" dirty="0" err="1" smtClean="0"/>
              <a:t>Choose</a:t>
            </a:r>
            <a:r>
              <a:rPr lang="es-CL" sz="5400" dirty="0" smtClean="0"/>
              <a:t> </a:t>
            </a:r>
            <a:r>
              <a:rPr lang="es-CL" sz="5400" dirty="0" err="1" smtClean="0"/>
              <a:t>the</a:t>
            </a:r>
            <a:r>
              <a:rPr lang="es-CL" sz="5400" dirty="0" smtClean="0"/>
              <a:t> </a:t>
            </a:r>
            <a:r>
              <a:rPr lang="es-CL" sz="5400" dirty="0" err="1" smtClean="0"/>
              <a:t>correct</a:t>
            </a:r>
            <a:r>
              <a:rPr lang="es-CL" sz="5400" dirty="0" smtClean="0"/>
              <a:t> </a:t>
            </a:r>
            <a:r>
              <a:rPr lang="es-CL" sz="5400" dirty="0" err="1" smtClean="0"/>
              <a:t>answer</a:t>
            </a:r>
            <a:endParaRPr lang="es-CL" sz="5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288279"/>
          </a:xfrm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1">
            <a:normAutofit fontScale="92500" lnSpcReduction="10000"/>
          </a:bodyPr>
          <a:lstStyle/>
          <a:p>
            <a:r>
              <a:rPr lang="en-US" sz="3600" dirty="0" smtClean="0"/>
              <a:t>A ______ flies in the sky.</a:t>
            </a:r>
            <a:br>
              <a:rPr lang="en-US" sz="3600" dirty="0" smtClean="0"/>
            </a:br>
            <a:r>
              <a:rPr lang="en-US" sz="3600" dirty="0" smtClean="0"/>
              <a:t>a) car</a:t>
            </a:r>
            <a:br>
              <a:rPr lang="en-US" sz="3600" dirty="0" smtClean="0"/>
            </a:br>
            <a:r>
              <a:rPr lang="en-US" sz="3600" dirty="0" smtClean="0"/>
              <a:t>b) airplane</a:t>
            </a:r>
            <a:br>
              <a:rPr lang="en-US" sz="3600" dirty="0" smtClean="0"/>
            </a:br>
            <a:r>
              <a:rPr lang="en-US" sz="3600" dirty="0" smtClean="0"/>
              <a:t>c) bus </a:t>
            </a:r>
          </a:p>
          <a:p>
            <a:r>
              <a:rPr lang="en-US" sz="3600" dirty="0" smtClean="0"/>
              <a:t>A ______ goes on water.</a:t>
            </a:r>
            <a:br>
              <a:rPr lang="en-US" sz="3600" dirty="0" smtClean="0"/>
            </a:br>
            <a:r>
              <a:rPr lang="en-US" sz="3600" dirty="0" smtClean="0"/>
              <a:t>a) boat</a:t>
            </a:r>
            <a:br>
              <a:rPr lang="en-US" sz="3600" dirty="0" smtClean="0"/>
            </a:br>
            <a:r>
              <a:rPr lang="en-US" sz="3600" dirty="0" smtClean="0"/>
              <a:t>b) train</a:t>
            </a:r>
            <a:br>
              <a:rPr lang="en-US" sz="3600" dirty="0" smtClean="0"/>
            </a:br>
            <a:r>
              <a:rPr lang="en-US" sz="3600" dirty="0" smtClean="0"/>
              <a:t>c) bicycle </a:t>
            </a:r>
          </a:p>
          <a:p>
            <a:r>
              <a:rPr lang="en-US" sz="3600" dirty="0" smtClean="0"/>
              <a:t>A ______ has two wheels.</a:t>
            </a:r>
            <a:br>
              <a:rPr lang="en-US" sz="3600" dirty="0" smtClean="0"/>
            </a:br>
            <a:r>
              <a:rPr lang="en-US" sz="3600" dirty="0" smtClean="0"/>
              <a:t>a) bus</a:t>
            </a:r>
            <a:br>
              <a:rPr lang="en-US" sz="3600" dirty="0" smtClean="0"/>
            </a:br>
            <a:r>
              <a:rPr lang="en-US" sz="3600" dirty="0" smtClean="0"/>
              <a:t>b) bicycle</a:t>
            </a:r>
            <a:br>
              <a:rPr lang="en-US" sz="3600" dirty="0" smtClean="0"/>
            </a:br>
            <a:r>
              <a:rPr lang="en-US" sz="3600" dirty="0" smtClean="0"/>
              <a:t>c) airplane </a:t>
            </a:r>
          </a:p>
          <a:p>
            <a:pPr>
              <a:buFont typeface="+mj-lt"/>
              <a:buAutoNum type="arabicPeriod"/>
            </a:pPr>
            <a:endParaRPr lang="es-CL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663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</TotalTime>
  <Words>174</Words>
  <Application>Microsoft Office PowerPoint</Application>
  <PresentationFormat>Panorámica</PresentationFormat>
  <Paragraphs>47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Medios de transporte</vt:lpstr>
      <vt:lpstr>¿qué medios conoces?</vt:lpstr>
      <vt:lpstr>Vocabulary (Aprende las palabras) Match:</vt:lpstr>
      <vt:lpstr>Vocabulary (Aprende las palabras) Match (Une con líneas):</vt:lpstr>
      <vt:lpstr>Complete the sentences </vt:lpstr>
      <vt:lpstr>Choose the correct answer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Medios de transporte</dc:title>
  <dc:creator>Cuenta Microsoft</dc:creator>
  <cp:lastModifiedBy>Cuenta Microsoft</cp:lastModifiedBy>
  <cp:revision>6</cp:revision>
  <dcterms:created xsi:type="dcterms:W3CDTF">2026-05-06T13:04:32Z</dcterms:created>
  <dcterms:modified xsi:type="dcterms:W3CDTF">2026-05-07T00:39:59Z</dcterms:modified>
</cp:coreProperties>
</file>