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39"/>
  </p:notesMasterIdLst>
  <p:handoutMasterIdLst>
    <p:handoutMasterId r:id="rId40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0" r:id="rId20"/>
    <p:sldId id="281" r:id="rId21"/>
    <p:sldId id="282" r:id="rId22"/>
    <p:sldId id="284" r:id="rId23"/>
    <p:sldId id="285" r:id="rId24"/>
    <p:sldId id="286" r:id="rId25"/>
    <p:sldId id="260" r:id="rId26"/>
    <p:sldId id="287" r:id="rId27"/>
    <p:sldId id="288" r:id="rId28"/>
    <p:sldId id="289" r:id="rId29"/>
    <p:sldId id="290" r:id="rId30"/>
    <p:sldId id="291" r:id="rId31"/>
    <p:sldId id="292" r:id="rId32"/>
    <p:sldId id="261" r:id="rId33"/>
    <p:sldId id="263" r:id="rId34"/>
    <p:sldId id="264" r:id="rId35"/>
    <p:sldId id="265" r:id="rId36"/>
    <p:sldId id="266" r:id="rId37"/>
    <p:sldId id="267" r:id="rId3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13/05/2026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5424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13/05/2026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13-05-2026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rSFvoyLHQ&amp;list=PLN8DQHdZDXwbd4DXeOgiwHC2wP3mzXKs0" TargetMode="External"/><Relationship Id="rId2" Type="http://schemas.openxmlformats.org/officeDocument/2006/relationships/hyperlink" Target="https://youtube.com/shorts/f5XCRkhkzSQ?si=9MZke_XxZCADopb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9069" y="0"/>
            <a:ext cx="9372600" cy="1200416"/>
          </a:xfrm>
        </p:spPr>
        <p:txBody>
          <a:bodyPr>
            <a:normAutofit/>
          </a:bodyPr>
          <a:lstStyle/>
          <a:p>
            <a:r>
              <a:rPr lang="es-CL" sz="4000" dirty="0" smtClean="0">
                <a:latin typeface="Arial Rounded MT Bold" panose="020F0704030504030204" pitchFamily="34" charset="0"/>
              </a:rPr>
              <a:t>LINKS</a:t>
            </a:r>
            <a:endParaRPr lang="es-CL" sz="4000" dirty="0"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80078" y="1200416"/>
            <a:ext cx="93726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L" dirty="0" smtClean="0">
              <a:hlinkClick r:id="rId2"/>
            </a:endParaRPr>
          </a:p>
          <a:p>
            <a:pPr marL="0" indent="0">
              <a:buNone/>
            </a:pPr>
            <a:endParaRPr lang="es-CL" u="sng" dirty="0" smtClean="0">
              <a:hlinkClick r:id="rId2"/>
            </a:endParaRPr>
          </a:p>
          <a:p>
            <a:pPr marL="0" indent="0">
              <a:buNone/>
            </a:pPr>
            <a:r>
              <a:rPr lang="es-CL" u="sng" dirty="0" smtClean="0"/>
              <a:t>Verbos: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https://youtube.com/shorts/f5XCRkhkzSQ?si=9MZke_XxZCADopbs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u="sng" dirty="0" smtClean="0"/>
              <a:t>Cuento:</a:t>
            </a:r>
            <a:endParaRPr lang="es-CL" u="sng" dirty="0"/>
          </a:p>
          <a:p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www.youtube.com/watch?v=8irSFvoyLHQ&amp;list=PLN8DQHdZDXwbd4DXeOgiwHC2wP3mzXKs0</a:t>
            </a:r>
            <a:endParaRPr lang="es-CL" dirty="0" smtClean="0"/>
          </a:p>
          <a:p>
            <a:pPr marL="45720" indent="0">
              <a:buNone/>
            </a:pPr>
            <a:r>
              <a:rPr lang="es-CL" dirty="0" smtClean="0"/>
              <a:t>(en curso)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29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falso  </a:t>
            </a:r>
            <a:r>
              <a:rPr lang="es-MX" dirty="0" smtClean="0"/>
              <a:t>He </a:t>
            </a:r>
            <a:r>
              <a:rPr lang="es-MX" dirty="0" err="1" smtClean="0"/>
              <a:t>can’t</a:t>
            </a:r>
            <a:r>
              <a:rPr lang="es-MX" dirty="0"/>
              <a:t> </a:t>
            </a:r>
            <a:r>
              <a:rPr lang="es-MX" dirty="0" smtClean="0"/>
              <a:t>run</a:t>
            </a:r>
            <a:endParaRPr lang="en-U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383280" y="430485"/>
            <a:ext cx="4493577" cy="449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/>
          <a:lstStyle/>
          <a:p>
            <a:r>
              <a:rPr lang="es-MX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Verdadero 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She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can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sleep</a:t>
            </a:r>
            <a:endParaRPr lang="en-US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/>
          <a:lstStyle/>
          <a:p>
            <a:r>
              <a:rPr lang="es-MX" u="sng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Falso  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They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s-MX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can’t</a:t>
            </a:r>
            <a:r>
              <a:rPr lang="es-MX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dance</a:t>
            </a:r>
            <a:endParaRPr lang="en-US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Diseño de encabezado de sección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Subtítulo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084195" y="2405632"/>
            <a:ext cx="408477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</a:t>
            </a:r>
            <a:r>
              <a:rPr lang="en-US" sz="5400" b="1" u="sng" dirty="0">
                <a:solidFill>
                  <a:schemeClr val="accent6"/>
                </a:solidFill>
              </a:rPr>
              <a:t>word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chemeClr val="tx2"/>
                </a:solidFill>
              </a:rPr>
              <a:t>Kick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chemeClr val="tx2"/>
                </a:solidFill>
              </a:rPr>
              <a:t>Drink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chemeClr val="tx2"/>
                </a:solidFill>
              </a:rPr>
              <a:t>Climb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______ 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______ 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______ 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(1)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(2)</a:t>
            </a:r>
            <a:endParaRPr lang="es-ES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(3)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48</TotalTime>
  <Words>297</Words>
  <Application>Microsoft Office PowerPoint</Application>
  <PresentationFormat>Panorámica</PresentationFormat>
  <Paragraphs>96</Paragraphs>
  <Slides>28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28</vt:i4>
      </vt:variant>
    </vt:vector>
  </HeadingPairs>
  <TitlesOfParts>
    <vt:vector size="45" baseType="lpstr">
      <vt:lpstr>Algerian</vt:lpstr>
      <vt:lpstr>Arial</vt:lpstr>
      <vt:lpstr>Arial Rounded MT Bold</vt:lpstr>
      <vt:lpstr>Calibri</vt:lpstr>
      <vt:lpstr>Calibri Light</vt:lpstr>
      <vt:lpstr>Euphemia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Presentación de PowerPoint</vt:lpstr>
      <vt:lpstr>      Complete with can / can’t </vt:lpstr>
      <vt:lpstr>LINKS</vt:lpstr>
      <vt:lpstr> falso  He can’t run</vt:lpstr>
      <vt:lpstr>Verdadero  She can sleep</vt:lpstr>
      <vt:lpstr>Falso   They can’t dance</vt:lpstr>
      <vt:lpstr>Diseño de encabezado de sección</vt:lpstr>
      <vt:lpstr>MEMORY GAME</vt:lpstr>
      <vt:lpstr>Presentación de PowerPoint</vt:lpstr>
      <vt:lpstr>Presentación de PowerPoint</vt:lpstr>
      <vt:lpstr>Presentación de PowerPoint</vt:lpstr>
      <vt:lpstr>Write the correct letter</vt:lpstr>
      <vt:lpstr> Paint red the correct word</vt:lpstr>
      <vt:lpstr>Complete</vt:lpstr>
      <vt:lpstr>Agregar un título de diapositiva (1)</vt:lpstr>
      <vt:lpstr>Agregar un título de diapositiva (2)</vt:lpstr>
      <vt:lpstr>Agregar un título de diapositiva (3)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6</cp:revision>
  <dcterms:created xsi:type="dcterms:W3CDTF">2026-05-13T15:28:13Z</dcterms:created>
  <dcterms:modified xsi:type="dcterms:W3CDTF">2026-05-13T16:16:28Z</dcterms:modified>
</cp:coreProperties>
</file>