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2" r:id="rId6"/>
    <p:sldId id="263" r:id="rId7"/>
    <p:sldId id="260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73" d="100"/>
          <a:sy n="73" d="100"/>
        </p:scale>
        <p:origin x="4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13-05-2026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5546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13-05-2026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26142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13-05-2026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4140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13-05-2026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11393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13-05-2026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07586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13-05-2026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77195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13-05-2026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89520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13-05-2026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128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13-05-2026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41747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13-05-2026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87034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13-05-2026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08338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5B27E-E129-4BCE-8AEF-29BB3138D0B1}" type="datetimeFigureOut">
              <a:rPr lang="es-CL" smtClean="0"/>
              <a:t>13-05-2026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93142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dirty="0" smtClean="0"/>
              <a:t>Medios de transporte</a:t>
            </a:r>
            <a:endParaRPr lang="es-C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pattFill prst="plaid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>
            <a:normAutofit/>
          </a:bodyPr>
          <a:lstStyle/>
          <a:p>
            <a:r>
              <a:rPr lang="es-CL" sz="7200" dirty="0" smtClean="0"/>
              <a:t>UNIT 2</a:t>
            </a:r>
            <a:endParaRPr lang="es-CL" sz="7200" dirty="0"/>
          </a:p>
        </p:txBody>
      </p:sp>
    </p:spTree>
    <p:extLst>
      <p:ext uri="{BB962C8B-B14F-4D97-AF65-F5344CB8AC3E}">
        <p14:creationId xmlns:p14="http://schemas.microsoft.com/office/powerpoint/2010/main" val="2457262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¿qué medios conoces?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>
            <a:normAutofit lnSpcReduction="10000"/>
          </a:bodyPr>
          <a:lstStyle/>
          <a:p>
            <a:r>
              <a:rPr lang="es-CL" dirty="0" smtClean="0"/>
              <a:t>CAR = </a:t>
            </a:r>
            <a:r>
              <a:rPr lang="es-CL" dirty="0" smtClean="0">
                <a:solidFill>
                  <a:srgbClr val="FF0000"/>
                </a:solidFill>
              </a:rPr>
              <a:t>AUTO</a:t>
            </a:r>
          </a:p>
          <a:p>
            <a:r>
              <a:rPr lang="es-CL" dirty="0" smtClean="0"/>
              <a:t>BUS = </a:t>
            </a:r>
            <a:r>
              <a:rPr lang="es-CL" dirty="0" smtClean="0">
                <a:solidFill>
                  <a:srgbClr val="FF0000"/>
                </a:solidFill>
              </a:rPr>
              <a:t>MICRO O BUS</a:t>
            </a:r>
          </a:p>
          <a:p>
            <a:r>
              <a:rPr lang="es-CL" dirty="0" smtClean="0"/>
              <a:t>TRAIN = </a:t>
            </a:r>
            <a:r>
              <a:rPr lang="es-CL" dirty="0" smtClean="0">
                <a:solidFill>
                  <a:srgbClr val="FF0000"/>
                </a:solidFill>
              </a:rPr>
              <a:t>TREN</a:t>
            </a:r>
          </a:p>
          <a:p>
            <a:r>
              <a:rPr lang="es-CL" dirty="0" smtClean="0"/>
              <a:t>PLANE / AIRPLANE = </a:t>
            </a:r>
            <a:r>
              <a:rPr lang="es-CL" dirty="0" smtClean="0">
                <a:solidFill>
                  <a:srgbClr val="FF0000"/>
                </a:solidFill>
              </a:rPr>
              <a:t>AVIÓN</a:t>
            </a:r>
          </a:p>
          <a:p>
            <a:r>
              <a:rPr lang="es-CL" dirty="0" smtClean="0"/>
              <a:t>ROLLERS= </a:t>
            </a:r>
            <a:r>
              <a:rPr lang="es-CL" dirty="0" smtClean="0">
                <a:solidFill>
                  <a:srgbClr val="FF0000"/>
                </a:solidFill>
              </a:rPr>
              <a:t>PATINES</a:t>
            </a:r>
          </a:p>
          <a:p>
            <a:r>
              <a:rPr lang="es-CL" dirty="0" smtClean="0"/>
              <a:t>SUBWAY= </a:t>
            </a:r>
            <a:r>
              <a:rPr lang="es-CL" dirty="0" smtClean="0">
                <a:solidFill>
                  <a:srgbClr val="FF0000"/>
                </a:solidFill>
              </a:rPr>
              <a:t>METRO</a:t>
            </a:r>
          </a:p>
          <a:p>
            <a:r>
              <a:rPr lang="es-CL" dirty="0" smtClean="0"/>
              <a:t>BIKE / BICYCLE = </a:t>
            </a:r>
            <a:r>
              <a:rPr lang="es-CL" dirty="0" smtClean="0">
                <a:solidFill>
                  <a:srgbClr val="FF0000"/>
                </a:solidFill>
              </a:rPr>
              <a:t>BICICLETA</a:t>
            </a:r>
          </a:p>
          <a:p>
            <a:r>
              <a:rPr lang="es-CL" dirty="0" smtClean="0"/>
              <a:t>SKATE = </a:t>
            </a:r>
            <a:r>
              <a:rPr lang="es-CL" dirty="0" smtClean="0">
                <a:solidFill>
                  <a:srgbClr val="FF0000"/>
                </a:solidFill>
              </a:rPr>
              <a:t>MONO PATÍN</a:t>
            </a:r>
          </a:p>
          <a:p>
            <a:r>
              <a:rPr lang="es-CL" dirty="0" smtClean="0"/>
              <a:t>BOAT = </a:t>
            </a:r>
            <a:r>
              <a:rPr lang="es-CL" dirty="0" smtClean="0">
                <a:solidFill>
                  <a:srgbClr val="FF0000"/>
                </a:solidFill>
              </a:rPr>
              <a:t>BOTE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144189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b="1" dirty="0" err="1" smtClean="0"/>
              <a:t>Vocabulary</a:t>
            </a:r>
            <a:r>
              <a:rPr lang="es-CL" b="1" dirty="0" smtClean="0"/>
              <a:t> </a:t>
            </a:r>
            <a:br>
              <a:rPr lang="es-CL" b="1" dirty="0" smtClean="0"/>
            </a:br>
            <a:r>
              <a:rPr lang="es-CL" b="1" dirty="0" err="1" smtClean="0"/>
              <a:t>Write</a:t>
            </a:r>
            <a:r>
              <a:rPr lang="es-CL" b="1" dirty="0" smtClean="0"/>
              <a:t> </a:t>
            </a:r>
            <a:r>
              <a:rPr lang="es-CL" b="1" dirty="0" err="1" smtClean="0"/>
              <a:t>the</a:t>
            </a:r>
            <a:r>
              <a:rPr lang="es-CL" b="1" dirty="0" smtClean="0"/>
              <a:t> </a:t>
            </a:r>
            <a:r>
              <a:rPr lang="es-CL" b="1" dirty="0" err="1" smtClean="0"/>
              <a:t>correct</a:t>
            </a:r>
            <a:r>
              <a:rPr lang="es-CL" b="1" dirty="0" smtClean="0"/>
              <a:t> </a:t>
            </a:r>
            <a:r>
              <a:rPr lang="es-CL" b="1" dirty="0" err="1" smtClean="0"/>
              <a:t>letter</a:t>
            </a:r>
            <a:r>
              <a:rPr lang="es-CL" b="1" dirty="0" smtClean="0"/>
              <a:t>: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2"/>
          <a:lstStyle/>
          <a:p>
            <a:pPr>
              <a:buFont typeface="+mj-lt"/>
              <a:buAutoNum type="arabicPeriod"/>
            </a:pPr>
            <a:r>
              <a:rPr lang="es-CL" dirty="0" smtClean="0"/>
              <a:t>Car → </a:t>
            </a:r>
            <a:r>
              <a:rPr lang="es-CL" u="sng" dirty="0" smtClean="0"/>
              <a:t>___d___</a:t>
            </a:r>
            <a:r>
              <a:rPr lang="es-CL" dirty="0" smtClean="0"/>
              <a:t> </a:t>
            </a:r>
            <a:endParaRPr lang="es-CL" dirty="0" smtClean="0"/>
          </a:p>
          <a:p>
            <a:pPr>
              <a:buFont typeface="+mj-lt"/>
              <a:buAutoNum type="arabicPeriod"/>
            </a:pPr>
            <a:r>
              <a:rPr lang="es-CL" dirty="0" smtClean="0"/>
              <a:t>Bus → </a:t>
            </a:r>
            <a:r>
              <a:rPr lang="es-CL" u="sng" dirty="0" smtClean="0"/>
              <a:t>__f____</a:t>
            </a:r>
            <a:r>
              <a:rPr lang="es-CL" dirty="0" smtClean="0"/>
              <a:t> </a:t>
            </a:r>
            <a:endParaRPr lang="es-CL" dirty="0" smtClean="0"/>
          </a:p>
          <a:p>
            <a:pPr>
              <a:buFont typeface="+mj-lt"/>
              <a:buAutoNum type="arabicPeriod"/>
            </a:pPr>
            <a:r>
              <a:rPr lang="es-CL" dirty="0" smtClean="0"/>
              <a:t>Train → </a:t>
            </a:r>
            <a:r>
              <a:rPr lang="es-CL" u="sng" dirty="0" smtClean="0"/>
              <a:t>___c___</a:t>
            </a:r>
            <a:r>
              <a:rPr lang="es-CL" dirty="0" smtClean="0"/>
              <a:t> </a:t>
            </a:r>
            <a:endParaRPr lang="es-CL" dirty="0" smtClean="0"/>
          </a:p>
          <a:p>
            <a:pPr>
              <a:buFont typeface="+mj-lt"/>
              <a:buAutoNum type="arabicPeriod"/>
            </a:pPr>
            <a:r>
              <a:rPr lang="es-CL" dirty="0" err="1" smtClean="0"/>
              <a:t>Airplane</a:t>
            </a:r>
            <a:r>
              <a:rPr lang="es-CL" dirty="0" smtClean="0"/>
              <a:t> → </a:t>
            </a:r>
            <a:r>
              <a:rPr lang="es-CL" u="sng" dirty="0" smtClean="0"/>
              <a:t>_b_____</a:t>
            </a:r>
            <a:r>
              <a:rPr lang="es-CL" dirty="0" smtClean="0"/>
              <a:t> </a:t>
            </a:r>
            <a:endParaRPr lang="es-CL" dirty="0" smtClean="0"/>
          </a:p>
          <a:p>
            <a:pPr>
              <a:buFont typeface="+mj-lt"/>
              <a:buAutoNum type="arabicPeriod"/>
            </a:pPr>
            <a:r>
              <a:rPr lang="es-CL" dirty="0" err="1" smtClean="0"/>
              <a:t>Bicycle</a:t>
            </a:r>
            <a:r>
              <a:rPr lang="es-CL" dirty="0" smtClean="0"/>
              <a:t> → </a:t>
            </a:r>
            <a:r>
              <a:rPr lang="es-CL" u="sng" dirty="0" smtClean="0"/>
              <a:t>__a____</a:t>
            </a:r>
            <a:r>
              <a:rPr lang="es-CL" dirty="0" smtClean="0"/>
              <a:t> </a:t>
            </a:r>
            <a:endParaRPr lang="es-CL" dirty="0" smtClean="0"/>
          </a:p>
          <a:p>
            <a:pPr>
              <a:buFont typeface="+mj-lt"/>
              <a:buAutoNum type="arabicPeriod"/>
            </a:pPr>
            <a:r>
              <a:rPr lang="es-CL" dirty="0" err="1" smtClean="0"/>
              <a:t>Boat</a:t>
            </a:r>
            <a:r>
              <a:rPr lang="es-CL" dirty="0" smtClean="0"/>
              <a:t> → </a:t>
            </a:r>
            <a:r>
              <a:rPr lang="es-CL" u="sng" dirty="0" smtClean="0"/>
              <a:t>__e____</a:t>
            </a:r>
            <a:r>
              <a:rPr lang="es-CL" dirty="0" smtClean="0"/>
              <a:t> </a:t>
            </a:r>
            <a:endParaRPr lang="es-CL" dirty="0" smtClean="0"/>
          </a:p>
          <a:p>
            <a:pPr>
              <a:buFont typeface="+mj-lt"/>
              <a:buAutoNum type="arabicPeriod"/>
            </a:pPr>
            <a:endParaRPr lang="es-CL" dirty="0"/>
          </a:p>
          <a:p>
            <a:pPr>
              <a:buFont typeface="+mj-lt"/>
              <a:buAutoNum type="arabicPeriod"/>
            </a:pP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a) bicicleta</a:t>
            </a:r>
          </a:p>
          <a:p>
            <a:pPr marL="0" indent="0">
              <a:buNone/>
            </a:pPr>
            <a:r>
              <a:rPr lang="es-CL" dirty="0" smtClean="0"/>
              <a:t>b) avión</a:t>
            </a:r>
            <a:br>
              <a:rPr lang="es-CL" dirty="0" smtClean="0"/>
            </a:br>
            <a:r>
              <a:rPr lang="es-CL" dirty="0" smtClean="0"/>
              <a:t>c) tren</a:t>
            </a:r>
            <a:br>
              <a:rPr lang="es-CL" dirty="0" smtClean="0"/>
            </a:br>
            <a:r>
              <a:rPr lang="es-CL" dirty="0" smtClean="0"/>
              <a:t>d) auto</a:t>
            </a:r>
            <a:br>
              <a:rPr lang="es-CL" dirty="0" smtClean="0"/>
            </a:br>
            <a:r>
              <a:rPr lang="es-CL" dirty="0" smtClean="0"/>
              <a:t>e) Bote</a:t>
            </a:r>
          </a:p>
          <a:p>
            <a:pPr marL="0" indent="0">
              <a:buNone/>
            </a:pPr>
            <a:r>
              <a:rPr lang="es-CL" dirty="0" smtClean="0"/>
              <a:t>f) bus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33657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67005"/>
            <a:ext cx="10515600" cy="1325563"/>
          </a:xfrm>
        </p:spPr>
        <p:txBody>
          <a:bodyPr>
            <a:normAutofit/>
          </a:bodyPr>
          <a:lstStyle/>
          <a:p>
            <a:r>
              <a:rPr lang="es-CL" sz="5400" dirty="0" err="1" smtClean="0"/>
              <a:t>Choose</a:t>
            </a:r>
            <a:r>
              <a:rPr lang="es-CL" sz="5400" dirty="0" smtClean="0"/>
              <a:t> </a:t>
            </a:r>
            <a:r>
              <a:rPr lang="es-CL" sz="5400" dirty="0" err="1" smtClean="0"/>
              <a:t>the</a:t>
            </a:r>
            <a:r>
              <a:rPr lang="es-CL" sz="5400" dirty="0" smtClean="0"/>
              <a:t> </a:t>
            </a:r>
            <a:r>
              <a:rPr lang="es-CL" sz="5400" dirty="0" err="1" smtClean="0"/>
              <a:t>correct</a:t>
            </a:r>
            <a:r>
              <a:rPr lang="es-CL" sz="5400" dirty="0" smtClean="0"/>
              <a:t> </a:t>
            </a:r>
            <a:r>
              <a:rPr lang="es-CL" sz="5400" dirty="0" err="1" smtClean="0"/>
              <a:t>answer</a:t>
            </a:r>
            <a:endParaRPr lang="es-CL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288279"/>
          </a:xfrm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1">
            <a:normAutofit fontScale="92500" lnSpcReduction="10000"/>
          </a:bodyPr>
          <a:lstStyle/>
          <a:p>
            <a:r>
              <a:rPr lang="en-US" sz="3600" dirty="0" smtClean="0"/>
              <a:t>A </a:t>
            </a:r>
            <a:r>
              <a:rPr lang="en-US" sz="3600" u="sng" dirty="0" smtClean="0"/>
              <a:t>_airplane__</a:t>
            </a:r>
            <a:r>
              <a:rPr lang="en-US" sz="3600" dirty="0" smtClean="0"/>
              <a:t> </a:t>
            </a:r>
            <a:r>
              <a:rPr lang="en-US" sz="3600" dirty="0" smtClean="0"/>
              <a:t>flies in the sky.</a:t>
            </a:r>
            <a:br>
              <a:rPr lang="en-US" sz="3600" dirty="0" smtClean="0"/>
            </a:br>
            <a:r>
              <a:rPr lang="en-US" sz="3600" dirty="0" smtClean="0"/>
              <a:t>a) car</a:t>
            </a:r>
            <a:br>
              <a:rPr lang="en-US" sz="3600" dirty="0" smtClean="0"/>
            </a:br>
            <a:r>
              <a:rPr lang="en-US" sz="3600" dirty="0" smtClean="0"/>
              <a:t>b) airplane</a:t>
            </a:r>
            <a:br>
              <a:rPr lang="en-US" sz="3600" dirty="0" smtClean="0"/>
            </a:br>
            <a:r>
              <a:rPr lang="en-US" sz="3600" dirty="0" smtClean="0"/>
              <a:t>c) bus </a:t>
            </a:r>
          </a:p>
          <a:p>
            <a:r>
              <a:rPr lang="en-US" sz="3600" dirty="0" smtClean="0"/>
              <a:t>A </a:t>
            </a:r>
            <a:r>
              <a:rPr lang="en-US" sz="3600" u="sng" dirty="0" smtClean="0"/>
              <a:t>_boat__</a:t>
            </a:r>
            <a:r>
              <a:rPr lang="en-US" sz="3600" dirty="0" smtClean="0"/>
              <a:t> </a:t>
            </a:r>
            <a:r>
              <a:rPr lang="en-US" sz="3600" dirty="0" smtClean="0"/>
              <a:t>goes on water.</a:t>
            </a:r>
            <a:br>
              <a:rPr lang="en-US" sz="3600" dirty="0" smtClean="0"/>
            </a:br>
            <a:r>
              <a:rPr lang="en-US" sz="3600" dirty="0" smtClean="0"/>
              <a:t>a) boat</a:t>
            </a:r>
            <a:br>
              <a:rPr lang="en-US" sz="3600" dirty="0" smtClean="0"/>
            </a:br>
            <a:r>
              <a:rPr lang="en-US" sz="3600" dirty="0" smtClean="0"/>
              <a:t>b) train</a:t>
            </a:r>
            <a:br>
              <a:rPr lang="en-US" sz="3600" dirty="0" smtClean="0"/>
            </a:br>
            <a:r>
              <a:rPr lang="en-US" sz="3600" dirty="0" smtClean="0"/>
              <a:t>c) bicycle </a:t>
            </a:r>
          </a:p>
          <a:p>
            <a:r>
              <a:rPr lang="en-US" sz="3600" dirty="0" smtClean="0"/>
              <a:t>A </a:t>
            </a:r>
            <a:r>
              <a:rPr lang="en-US" sz="3600" u="sng" dirty="0" smtClean="0"/>
              <a:t>_bicycle_____</a:t>
            </a:r>
            <a:r>
              <a:rPr lang="en-US" sz="3600" dirty="0" smtClean="0"/>
              <a:t> </a:t>
            </a:r>
            <a:r>
              <a:rPr lang="en-US" sz="3600" dirty="0" smtClean="0"/>
              <a:t>has two wheels.</a:t>
            </a:r>
            <a:br>
              <a:rPr lang="en-US" sz="3600" dirty="0" smtClean="0"/>
            </a:br>
            <a:r>
              <a:rPr lang="en-US" sz="3600" dirty="0" smtClean="0"/>
              <a:t>a) bus</a:t>
            </a:r>
            <a:br>
              <a:rPr lang="en-US" sz="3600" dirty="0" smtClean="0"/>
            </a:br>
            <a:r>
              <a:rPr lang="en-US" sz="3600" dirty="0" smtClean="0"/>
              <a:t>b) bicycle</a:t>
            </a:r>
            <a:br>
              <a:rPr lang="en-US" sz="3600" dirty="0" smtClean="0"/>
            </a:br>
            <a:r>
              <a:rPr lang="en-US" sz="3600" dirty="0" smtClean="0"/>
              <a:t>c) airplane </a:t>
            </a:r>
          </a:p>
          <a:p>
            <a:pPr>
              <a:buFont typeface="+mj-lt"/>
              <a:buAutoNum type="arabicPeriod"/>
            </a:pPr>
            <a:endParaRPr lang="es-C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66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s-CL" sz="5400" dirty="0" err="1" smtClean="0"/>
              <a:t>Grammar</a:t>
            </a:r>
            <a:r>
              <a:rPr lang="es-CL" sz="5400" dirty="0" smtClean="0"/>
              <a:t>: </a:t>
            </a:r>
            <a:r>
              <a:rPr lang="es-CL" sz="5400" dirty="0" err="1" smtClean="0"/>
              <a:t>the</a:t>
            </a:r>
            <a:r>
              <a:rPr lang="es-CL" sz="5400" dirty="0" smtClean="0"/>
              <a:t> use of “</a:t>
            </a:r>
            <a:r>
              <a:rPr lang="es-CL" sz="5400" b="1" dirty="0" err="1" smtClean="0"/>
              <a:t>by</a:t>
            </a:r>
            <a:r>
              <a:rPr lang="es-CL" sz="5400" dirty="0" smtClean="0"/>
              <a:t>”  </a:t>
            </a:r>
            <a:endParaRPr lang="es-CL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6389" y="1084217"/>
            <a:ext cx="11260182" cy="5525589"/>
          </a:xfrm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1">
            <a:normAutofit fontScale="92500" lnSpcReduction="10000"/>
          </a:bodyPr>
          <a:lstStyle/>
          <a:p>
            <a:pPr marL="0" indent="0">
              <a:buNone/>
            </a:pPr>
            <a:r>
              <a:rPr lang="es-CL" sz="3600" b="1" dirty="0" smtClean="0"/>
              <a:t>Sujeto + verbo + </a:t>
            </a:r>
            <a:r>
              <a:rPr lang="es-CL" sz="3600" b="1" dirty="0" err="1" smtClean="0"/>
              <a:t>by</a:t>
            </a:r>
            <a:r>
              <a:rPr lang="es-CL" sz="3600" b="1" dirty="0" smtClean="0"/>
              <a:t> + medio de transporte</a:t>
            </a:r>
          </a:p>
          <a:p>
            <a:pPr marL="0" indent="0">
              <a:buNone/>
            </a:pPr>
            <a:r>
              <a:rPr lang="es-CL" sz="3600" b="1" dirty="0"/>
              <a:t>	</a:t>
            </a:r>
            <a:r>
              <a:rPr lang="es-CL" sz="3600" b="1" dirty="0" smtClean="0"/>
              <a:t>	</a:t>
            </a:r>
            <a:r>
              <a:rPr lang="es-CL" sz="3600" b="1" dirty="0" err="1" smtClean="0"/>
              <a:t>go</a:t>
            </a:r>
            <a:endParaRPr lang="es-CL" sz="3600" b="1" dirty="0" smtClean="0"/>
          </a:p>
          <a:p>
            <a:pPr marL="0" indent="0">
              <a:buNone/>
            </a:pPr>
            <a:r>
              <a:rPr lang="es-CL" sz="3600" b="1" dirty="0"/>
              <a:t>	</a:t>
            </a:r>
            <a:r>
              <a:rPr lang="es-CL" sz="3600" b="1" dirty="0" smtClean="0"/>
              <a:t>	</a:t>
            </a:r>
            <a:r>
              <a:rPr lang="es-CL" sz="3600" b="1" dirty="0" err="1" smtClean="0"/>
              <a:t>fly</a:t>
            </a:r>
            <a:endParaRPr lang="es-CL" sz="3600" b="1" dirty="0" smtClean="0"/>
          </a:p>
          <a:p>
            <a:pPr marL="0" indent="0">
              <a:buNone/>
            </a:pPr>
            <a:r>
              <a:rPr lang="es-CL" sz="3600" b="1" dirty="0"/>
              <a:t>	</a:t>
            </a:r>
            <a:r>
              <a:rPr lang="es-CL" sz="3600" b="1" dirty="0" smtClean="0"/>
              <a:t>	</a:t>
            </a:r>
            <a:r>
              <a:rPr lang="es-CL" sz="3600" b="1" dirty="0" err="1" smtClean="0"/>
              <a:t>travel</a:t>
            </a:r>
            <a:endParaRPr lang="es-CL" sz="3600" b="1" dirty="0" smtClean="0"/>
          </a:p>
          <a:p>
            <a:pPr marL="0" indent="0">
              <a:buNone/>
            </a:pPr>
            <a:endParaRPr lang="es-CL" sz="3600" b="1" dirty="0" smtClean="0"/>
          </a:p>
          <a:p>
            <a:pPr marL="0" indent="0">
              <a:buNone/>
            </a:pPr>
            <a:r>
              <a:rPr lang="en-US" sz="3600" b="1" dirty="0"/>
              <a:t>Examples</a:t>
            </a:r>
          </a:p>
          <a:p>
            <a:r>
              <a:rPr lang="en-US" sz="3600" dirty="0"/>
              <a:t>I go to school </a:t>
            </a:r>
            <a:r>
              <a:rPr lang="en-US" sz="3600" b="1" dirty="0"/>
              <a:t>by bus</a:t>
            </a:r>
            <a:r>
              <a:rPr lang="en-US" sz="3600" dirty="0"/>
              <a:t>. 🚌 </a:t>
            </a:r>
            <a:r>
              <a:rPr lang="en-US" sz="3600" dirty="0" smtClean="0"/>
              <a:t>		</a:t>
            </a:r>
            <a:r>
              <a:rPr lang="en-US" sz="3600" dirty="0" err="1" smtClean="0"/>
              <a:t>yo</a:t>
            </a:r>
            <a:r>
              <a:rPr lang="en-US" sz="3600" dirty="0" smtClean="0"/>
              <a:t> </a:t>
            </a:r>
            <a:r>
              <a:rPr lang="en-US" sz="3600" dirty="0" err="1" smtClean="0"/>
              <a:t>voy</a:t>
            </a:r>
            <a:r>
              <a:rPr lang="en-US" sz="3600" dirty="0" smtClean="0"/>
              <a:t> al </a:t>
            </a:r>
            <a:r>
              <a:rPr lang="en-US" sz="3600" dirty="0" err="1" smtClean="0"/>
              <a:t>colegio</a:t>
            </a:r>
            <a:r>
              <a:rPr lang="en-US" sz="3600" dirty="0" smtClean="0"/>
              <a:t> </a:t>
            </a:r>
            <a:r>
              <a:rPr lang="en-US" sz="3600" dirty="0" err="1" smtClean="0"/>
              <a:t>en</a:t>
            </a:r>
            <a:r>
              <a:rPr lang="en-US" sz="3600" dirty="0" smtClean="0"/>
              <a:t> bus</a:t>
            </a:r>
            <a:endParaRPr lang="en-US" sz="3600" dirty="0"/>
          </a:p>
          <a:p>
            <a:r>
              <a:rPr lang="en-US" sz="3600" dirty="0"/>
              <a:t>She goes to work </a:t>
            </a:r>
            <a:r>
              <a:rPr lang="en-US" sz="3600" b="1" dirty="0"/>
              <a:t>by car</a:t>
            </a:r>
            <a:r>
              <a:rPr lang="en-US" sz="3600" dirty="0"/>
              <a:t>. 🚗 </a:t>
            </a:r>
            <a:r>
              <a:rPr lang="en-US" sz="3600" dirty="0" smtClean="0"/>
              <a:t>	</a:t>
            </a:r>
            <a:r>
              <a:rPr lang="en-US" sz="3600" dirty="0" err="1" smtClean="0"/>
              <a:t>ella</a:t>
            </a:r>
            <a:r>
              <a:rPr lang="en-US" sz="3600" dirty="0" smtClean="0"/>
              <a:t> </a:t>
            </a:r>
            <a:r>
              <a:rPr lang="en-US" sz="3600" dirty="0" err="1" smtClean="0"/>
              <a:t>va</a:t>
            </a:r>
            <a:r>
              <a:rPr lang="en-US" sz="3600" dirty="0" smtClean="0"/>
              <a:t> al </a:t>
            </a:r>
            <a:r>
              <a:rPr lang="en-US" sz="3600" dirty="0" err="1" smtClean="0"/>
              <a:t>trabajo</a:t>
            </a:r>
            <a:r>
              <a:rPr lang="en-US" sz="3600" dirty="0" smtClean="0"/>
              <a:t> </a:t>
            </a:r>
            <a:r>
              <a:rPr lang="en-US" sz="3600" dirty="0" err="1" smtClean="0"/>
              <a:t>en</a:t>
            </a:r>
            <a:r>
              <a:rPr lang="en-US" sz="3600" dirty="0" smtClean="0"/>
              <a:t> auto</a:t>
            </a:r>
            <a:endParaRPr lang="en-US" sz="3600" dirty="0"/>
          </a:p>
          <a:p>
            <a:r>
              <a:rPr lang="en-US" sz="3600" dirty="0"/>
              <a:t>We travel </a:t>
            </a:r>
            <a:r>
              <a:rPr lang="en-US" sz="3600" b="1" dirty="0"/>
              <a:t>by airplane</a:t>
            </a:r>
            <a:r>
              <a:rPr lang="en-US" sz="3600" dirty="0"/>
              <a:t>. ✈️ </a:t>
            </a:r>
            <a:r>
              <a:rPr lang="en-US" sz="3600" dirty="0" smtClean="0"/>
              <a:t>	</a:t>
            </a:r>
            <a:r>
              <a:rPr lang="en-US" sz="3600" dirty="0" err="1" smtClean="0"/>
              <a:t>nosotros</a:t>
            </a:r>
            <a:r>
              <a:rPr lang="en-US" sz="3600" dirty="0" smtClean="0"/>
              <a:t> </a:t>
            </a:r>
            <a:r>
              <a:rPr lang="en-US" sz="3600" dirty="0" err="1" smtClean="0"/>
              <a:t>viajamos</a:t>
            </a:r>
            <a:r>
              <a:rPr lang="en-US" sz="3600" dirty="0" smtClean="0"/>
              <a:t> </a:t>
            </a:r>
            <a:r>
              <a:rPr lang="en-US" sz="3600" dirty="0" err="1" smtClean="0"/>
              <a:t>en</a:t>
            </a:r>
            <a:r>
              <a:rPr lang="en-US" sz="3600" dirty="0" smtClean="0"/>
              <a:t> </a:t>
            </a:r>
            <a:r>
              <a:rPr lang="en-US" sz="3600" dirty="0" err="1" smtClean="0"/>
              <a:t>avión</a:t>
            </a:r>
            <a:endParaRPr lang="en-US" sz="3600" dirty="0"/>
          </a:p>
          <a:p>
            <a:r>
              <a:rPr lang="en-US" sz="3600" dirty="0"/>
              <a:t>They go home </a:t>
            </a:r>
            <a:r>
              <a:rPr lang="en-US" sz="3600" b="1" dirty="0"/>
              <a:t>by train</a:t>
            </a:r>
            <a:r>
              <a:rPr lang="en-US" sz="3600" dirty="0"/>
              <a:t>. 🚆 </a:t>
            </a:r>
            <a:r>
              <a:rPr lang="en-US" sz="3600" dirty="0" smtClean="0"/>
              <a:t>	</a:t>
            </a:r>
            <a:r>
              <a:rPr lang="en-US" sz="3600" dirty="0" err="1" smtClean="0"/>
              <a:t>Ellos</a:t>
            </a:r>
            <a:r>
              <a:rPr lang="en-US" sz="3600" dirty="0" smtClean="0"/>
              <a:t> van a casa </a:t>
            </a:r>
            <a:r>
              <a:rPr lang="en-US" sz="3600" dirty="0" err="1" smtClean="0"/>
              <a:t>en</a:t>
            </a:r>
            <a:r>
              <a:rPr lang="en-US" sz="3600" dirty="0" smtClean="0"/>
              <a:t> </a:t>
            </a:r>
            <a:r>
              <a:rPr lang="en-US" sz="3600" dirty="0" err="1" smtClean="0"/>
              <a:t>tren</a:t>
            </a:r>
            <a:endParaRPr lang="en-US" sz="3600" dirty="0"/>
          </a:p>
          <a:p>
            <a:pPr marL="0" indent="0">
              <a:buNone/>
            </a:pPr>
            <a:endParaRPr lang="es-C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287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s-CL" sz="5400" dirty="0" smtClean="0"/>
              <a:t>BY= en</a:t>
            </a:r>
            <a:endParaRPr lang="es-CL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6389" y="1084217"/>
            <a:ext cx="11260182" cy="5525589"/>
          </a:xfrm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2">
            <a:normAutofit fontScale="70000" lnSpcReduction="20000"/>
          </a:bodyPr>
          <a:lstStyle/>
          <a:p>
            <a:pPr marL="0" indent="0">
              <a:buNone/>
            </a:pPr>
            <a:r>
              <a:rPr lang="en-US" sz="3600" dirty="0"/>
              <a:t>👉 </a:t>
            </a:r>
            <a:r>
              <a:rPr lang="en-US" sz="4100" dirty="0"/>
              <a:t>“BY </a:t>
            </a:r>
            <a:r>
              <a:rPr lang="en-US" sz="4100" dirty="0" err="1" smtClean="0"/>
              <a:t>significa</a:t>
            </a:r>
            <a:r>
              <a:rPr lang="en-US" sz="4100" dirty="0" smtClean="0"/>
              <a:t> </a:t>
            </a:r>
            <a:r>
              <a:rPr lang="en-US" sz="4100" dirty="0" err="1" smtClean="0"/>
              <a:t>cómo</a:t>
            </a:r>
            <a:r>
              <a:rPr lang="en-US" sz="4100" dirty="0" smtClean="0"/>
              <a:t> </a:t>
            </a:r>
            <a:r>
              <a:rPr lang="en-US" sz="4100" dirty="0" err="1" smtClean="0"/>
              <a:t>tú</a:t>
            </a:r>
            <a:r>
              <a:rPr lang="en-US" sz="4100" dirty="0" smtClean="0"/>
              <a:t> </a:t>
            </a:r>
            <a:r>
              <a:rPr lang="en-US" sz="4100" dirty="0" err="1" smtClean="0"/>
              <a:t>te</a:t>
            </a:r>
            <a:r>
              <a:rPr lang="en-US" sz="4100" dirty="0" smtClean="0"/>
              <a:t> </a:t>
            </a:r>
            <a:r>
              <a:rPr lang="en-US" sz="4100" dirty="0" err="1" smtClean="0"/>
              <a:t>transportas</a:t>
            </a:r>
            <a:r>
              <a:rPr lang="en-US" sz="4100" dirty="0" smtClean="0"/>
              <a:t>.”</a:t>
            </a:r>
            <a:endParaRPr lang="en-US" sz="4100" dirty="0"/>
          </a:p>
          <a:p>
            <a:r>
              <a:rPr lang="en-US" sz="4100" dirty="0" err="1"/>
              <a:t>En</a:t>
            </a:r>
            <a:r>
              <a:rPr lang="en-US" sz="4100" dirty="0"/>
              <a:t> </a:t>
            </a:r>
            <a:r>
              <a:rPr lang="en-US" sz="4100" dirty="0" err="1"/>
              <a:t>español</a:t>
            </a:r>
            <a:r>
              <a:rPr lang="en-US" sz="4100" dirty="0"/>
              <a:t>:</a:t>
            </a:r>
          </a:p>
          <a:p>
            <a:pPr marL="0" indent="0">
              <a:buNone/>
            </a:pPr>
            <a:r>
              <a:rPr lang="en-US" sz="4100" dirty="0" smtClean="0"/>
              <a:t>“</a:t>
            </a:r>
            <a:r>
              <a:rPr lang="en-US" sz="4100" dirty="0"/>
              <a:t>by bus” = “</a:t>
            </a:r>
            <a:r>
              <a:rPr lang="en-US" sz="4100" dirty="0" err="1"/>
              <a:t>en</a:t>
            </a:r>
            <a:r>
              <a:rPr lang="en-US" sz="4100" dirty="0"/>
              <a:t> </a:t>
            </a:r>
            <a:r>
              <a:rPr lang="en-US" sz="4100" dirty="0" smtClean="0"/>
              <a:t>bus</a:t>
            </a:r>
            <a:r>
              <a:rPr lang="en-US" sz="4100" dirty="0"/>
              <a:t/>
            </a:r>
            <a:br>
              <a:rPr lang="en-US" sz="4100" dirty="0"/>
            </a:br>
            <a:r>
              <a:rPr lang="en-US" sz="4100" dirty="0" smtClean="0"/>
              <a:t>“</a:t>
            </a:r>
            <a:r>
              <a:rPr lang="en-US" sz="4100" dirty="0"/>
              <a:t>by car” = “</a:t>
            </a:r>
            <a:r>
              <a:rPr lang="en-US" sz="4100" dirty="0" err="1"/>
              <a:t>en</a:t>
            </a:r>
            <a:r>
              <a:rPr lang="en-US" sz="4100" dirty="0"/>
              <a:t> auto</a:t>
            </a:r>
            <a:r>
              <a:rPr lang="en-US" sz="4100" dirty="0" smtClean="0"/>
              <a:t>”</a:t>
            </a:r>
          </a:p>
          <a:p>
            <a:pPr marL="0" indent="0">
              <a:buNone/>
            </a:pPr>
            <a:r>
              <a:rPr lang="en-US" sz="4100" b="1" dirty="0" smtClean="0"/>
              <a:t> </a:t>
            </a:r>
          </a:p>
          <a:p>
            <a:pPr marL="0" indent="0">
              <a:buNone/>
            </a:pPr>
            <a:r>
              <a:rPr lang="en-US" sz="4100" b="1" dirty="0" smtClean="0"/>
              <a:t>IMPORTANTE</a:t>
            </a:r>
            <a:endParaRPr lang="en-US" sz="4600" b="1" dirty="0"/>
          </a:p>
          <a:p>
            <a:pPr marL="0" indent="0">
              <a:buNone/>
            </a:pPr>
            <a:r>
              <a:rPr lang="en-US" sz="4600" dirty="0"/>
              <a:t>❌ NO:</a:t>
            </a:r>
          </a:p>
          <a:p>
            <a:pPr marL="0" indent="0">
              <a:buNone/>
            </a:pPr>
            <a:r>
              <a:rPr lang="en-US" sz="4600" dirty="0"/>
              <a:t>by a bus </a:t>
            </a:r>
          </a:p>
          <a:p>
            <a:pPr marL="0" indent="0">
              <a:buNone/>
            </a:pPr>
            <a:r>
              <a:rPr lang="en-US" sz="4600" dirty="0"/>
              <a:t>by the car </a:t>
            </a:r>
          </a:p>
          <a:p>
            <a:pPr marL="0" indent="0">
              <a:buNone/>
            </a:pPr>
            <a:endParaRPr lang="en-US" sz="4600" dirty="0" smtClean="0"/>
          </a:p>
          <a:p>
            <a:pPr marL="0" indent="0">
              <a:buNone/>
            </a:pPr>
            <a:endParaRPr lang="en-US" sz="4100" dirty="0"/>
          </a:p>
          <a:p>
            <a:pPr marL="0" indent="0">
              <a:buNone/>
            </a:pPr>
            <a:endParaRPr lang="en-US" sz="4100" dirty="0" smtClean="0"/>
          </a:p>
          <a:p>
            <a:pPr marL="0" indent="0">
              <a:buNone/>
            </a:pPr>
            <a:endParaRPr lang="en-US" sz="4100" dirty="0"/>
          </a:p>
          <a:p>
            <a:pPr marL="0" indent="0">
              <a:buNone/>
            </a:pPr>
            <a:endParaRPr lang="en-US" sz="4100" dirty="0" smtClean="0"/>
          </a:p>
          <a:p>
            <a:pPr marL="0" indent="0">
              <a:buNone/>
            </a:pPr>
            <a:endParaRPr lang="en-US" sz="4100" dirty="0"/>
          </a:p>
          <a:p>
            <a:pPr marL="0" indent="0">
              <a:buNone/>
            </a:pPr>
            <a:endParaRPr lang="en-US" sz="4100" dirty="0" smtClean="0"/>
          </a:p>
          <a:p>
            <a:pPr marL="0" indent="0">
              <a:buNone/>
            </a:pPr>
            <a:endParaRPr lang="en-US" sz="4100" dirty="0"/>
          </a:p>
          <a:p>
            <a:pPr marL="0" indent="0">
              <a:buNone/>
            </a:pPr>
            <a:r>
              <a:rPr lang="en-US" sz="4100" dirty="0" smtClean="0"/>
              <a:t>✅ </a:t>
            </a:r>
          </a:p>
          <a:p>
            <a:pPr marL="0" indent="0">
              <a:buNone/>
            </a:pPr>
            <a:r>
              <a:rPr lang="en-US" sz="4100" dirty="0" smtClean="0"/>
              <a:t>SOLO</a:t>
            </a:r>
            <a:r>
              <a:rPr lang="en-US" sz="4100" dirty="0"/>
              <a:t>:</a:t>
            </a:r>
          </a:p>
          <a:p>
            <a:pPr marL="0" indent="0">
              <a:buNone/>
            </a:pPr>
            <a:r>
              <a:rPr lang="en-US" sz="4100" dirty="0"/>
              <a:t>by bus </a:t>
            </a:r>
          </a:p>
          <a:p>
            <a:pPr marL="0" indent="0">
              <a:buNone/>
            </a:pPr>
            <a:r>
              <a:rPr lang="en-US" sz="4100" dirty="0"/>
              <a:t>by car </a:t>
            </a:r>
          </a:p>
          <a:p>
            <a:pPr marL="0" indent="0">
              <a:buNone/>
            </a:pPr>
            <a:r>
              <a:rPr lang="en-US" sz="4100" dirty="0"/>
              <a:t>by train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s-C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Multiplicar 3"/>
          <p:cNvSpPr/>
          <p:nvPr/>
        </p:nvSpPr>
        <p:spPr>
          <a:xfrm>
            <a:off x="1018903" y="4390412"/>
            <a:ext cx="352697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251" y="4945584"/>
            <a:ext cx="268247" cy="3109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26731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5400" dirty="0" smtClean="0"/>
              <a:t>Complete </a:t>
            </a:r>
            <a:r>
              <a:rPr lang="es-CL" sz="5400" dirty="0" err="1" smtClean="0"/>
              <a:t>the</a:t>
            </a:r>
            <a:r>
              <a:rPr lang="es-CL" sz="5400" dirty="0" smtClean="0"/>
              <a:t> </a:t>
            </a:r>
            <a:r>
              <a:rPr lang="es-CL" sz="5400" dirty="0" err="1" smtClean="0"/>
              <a:t>sentences</a:t>
            </a:r>
            <a:r>
              <a:rPr lang="es-CL" sz="5400" dirty="0" smtClean="0"/>
              <a:t> </a:t>
            </a:r>
            <a:endParaRPr lang="es-CL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1"/>
          <a:lstStyle/>
          <a:p>
            <a:r>
              <a:rPr lang="en-US" dirty="0" smtClean="0"/>
              <a:t>I go to school by </a:t>
            </a:r>
            <a:r>
              <a:rPr lang="en-US" u="sng" dirty="0" smtClean="0"/>
              <a:t>__bus_____.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 smtClean="0"/>
              <a:t>My father travels by </a:t>
            </a:r>
            <a:r>
              <a:rPr lang="en-US" u="sng" dirty="0" smtClean="0"/>
              <a:t>_car____.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 smtClean="0"/>
              <a:t>We cross the river by </a:t>
            </a:r>
            <a:r>
              <a:rPr lang="en-US" u="sng" dirty="0" smtClean="0"/>
              <a:t>__boat___.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 smtClean="0"/>
              <a:t>I ride my </a:t>
            </a:r>
            <a:r>
              <a:rPr lang="en-US" u="sng" dirty="0" smtClean="0"/>
              <a:t>_bicycle___</a:t>
            </a:r>
            <a:r>
              <a:rPr lang="en-US" dirty="0" smtClean="0"/>
              <a:t> </a:t>
            </a:r>
            <a:r>
              <a:rPr lang="en-US" dirty="0" smtClean="0"/>
              <a:t>in the park. </a:t>
            </a:r>
          </a:p>
          <a:p>
            <a:r>
              <a:rPr lang="en-US" dirty="0" smtClean="0"/>
              <a:t>People travel long distances by </a:t>
            </a:r>
            <a:r>
              <a:rPr lang="en-US" u="sng" dirty="0" smtClean="0"/>
              <a:t>_airplane_.</a:t>
            </a:r>
            <a:r>
              <a:rPr lang="en-US" dirty="0" smtClean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(Palabras: car – airplane – boat – bicycle – bus)</a:t>
            </a:r>
          </a:p>
          <a:p>
            <a:pPr>
              <a:buFont typeface="+mj-lt"/>
              <a:buAutoNum type="arabicPeriod"/>
            </a:pPr>
            <a:endParaRPr lang="es-C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AutoShape 2" descr="Auto Del Dibujo Animado PNG Imágenes Y Dibujos Con Fondo Transparente  Gratis - Pngtre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442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5400" dirty="0" smtClean="0"/>
              <a:t>CORRECT THE MISTAKE</a:t>
            </a:r>
            <a:endParaRPr lang="es-CL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10558"/>
          </a:xfrm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1">
            <a:normAutofit fontScale="92500" lnSpcReduction="1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I go to school by </a:t>
            </a:r>
            <a:r>
              <a:rPr lang="en-US" sz="3600" dirty="0">
                <a:solidFill>
                  <a:srgbClr val="FF0000"/>
                </a:solidFill>
              </a:rPr>
              <a:t>a</a:t>
            </a:r>
            <a:r>
              <a:rPr lang="en-US" sz="3600" dirty="0"/>
              <a:t> bus.</a:t>
            </a:r>
            <a:br>
              <a:rPr lang="en-US" sz="3600" dirty="0"/>
            </a:br>
            <a:r>
              <a:rPr lang="en-US" sz="3600" dirty="0" smtClean="0"/>
              <a:t>✅ </a:t>
            </a:r>
            <a:r>
              <a:rPr lang="en-US" sz="3600" u="sng" dirty="0" smtClean="0"/>
              <a:t>_I go to school by bus_______</a:t>
            </a:r>
            <a:r>
              <a:rPr lang="en-US" sz="3600" dirty="0" smtClean="0"/>
              <a:t> </a:t>
            </a:r>
            <a:endParaRPr lang="en-US" sz="3600" dirty="0"/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She travels by </a:t>
            </a:r>
            <a:r>
              <a:rPr lang="en-US" sz="3600" dirty="0">
                <a:solidFill>
                  <a:srgbClr val="FF0000"/>
                </a:solidFill>
              </a:rPr>
              <a:t>the</a:t>
            </a:r>
            <a:r>
              <a:rPr lang="en-US" sz="3600" dirty="0"/>
              <a:t> car.</a:t>
            </a:r>
            <a:br>
              <a:rPr lang="en-US" sz="3600" dirty="0"/>
            </a:br>
            <a:r>
              <a:rPr lang="en-US" sz="3600" dirty="0" smtClean="0"/>
              <a:t>✅ </a:t>
            </a:r>
            <a:r>
              <a:rPr lang="en-US" sz="3600" u="sng" dirty="0" smtClean="0"/>
              <a:t>_she travels by car______________</a:t>
            </a:r>
            <a:r>
              <a:rPr lang="en-US" sz="3600" dirty="0" smtClean="0"/>
              <a:t> </a:t>
            </a:r>
            <a:endParaRPr lang="en-US" sz="3600" dirty="0"/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We go by airplane to Brazil.</a:t>
            </a:r>
            <a:br>
              <a:rPr lang="en-US" sz="3600" dirty="0"/>
            </a:br>
            <a:r>
              <a:rPr lang="en-US" sz="3600" dirty="0"/>
              <a:t>✅ </a:t>
            </a:r>
            <a:r>
              <a:rPr lang="en-US" sz="3600" u="sng" dirty="0" smtClean="0"/>
              <a:t>_we go to Brazil by airplane_______</a:t>
            </a:r>
            <a:r>
              <a:rPr lang="en-US" sz="3600" dirty="0" smtClean="0"/>
              <a:t> </a:t>
            </a:r>
            <a:endParaRPr lang="en-US" sz="3600" dirty="0"/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My father goes work by car.</a:t>
            </a:r>
            <a:br>
              <a:rPr lang="en-US" sz="3600" dirty="0"/>
            </a:br>
            <a:r>
              <a:rPr lang="en-US" sz="3600" dirty="0"/>
              <a:t>✅ </a:t>
            </a:r>
            <a:r>
              <a:rPr lang="en-US" sz="3600" u="sng" dirty="0" smtClean="0"/>
              <a:t>_correct______________________</a:t>
            </a:r>
            <a:r>
              <a:rPr lang="en-US" sz="3600" dirty="0" smtClean="0"/>
              <a:t> </a:t>
            </a:r>
            <a:endParaRPr lang="en-US" sz="3600" dirty="0"/>
          </a:p>
          <a:p>
            <a:pPr marL="742950" indent="-742950">
              <a:buFont typeface="+mj-lt"/>
              <a:buAutoNum type="arabicPeriod"/>
            </a:pPr>
            <a:r>
              <a:rPr lang="en-US" sz="3600" dirty="0" smtClean="0"/>
              <a:t>They </a:t>
            </a:r>
            <a:r>
              <a:rPr lang="en-US" sz="3600" dirty="0"/>
              <a:t>travel</a:t>
            </a:r>
            <a:r>
              <a:rPr lang="en-US" sz="3600" dirty="0">
                <a:solidFill>
                  <a:srgbClr val="FF0000"/>
                </a:solidFill>
              </a:rPr>
              <a:t>s</a:t>
            </a:r>
            <a:r>
              <a:rPr lang="en-US" sz="3600" dirty="0"/>
              <a:t> by train.</a:t>
            </a:r>
            <a:br>
              <a:rPr lang="en-US" sz="3600" dirty="0"/>
            </a:br>
            <a:r>
              <a:rPr lang="en-US" sz="3600" dirty="0"/>
              <a:t>✅ </a:t>
            </a:r>
            <a:r>
              <a:rPr lang="en-US" sz="3600" u="sng" dirty="0" smtClean="0"/>
              <a:t>_They travel by train_____________</a:t>
            </a:r>
            <a:r>
              <a:rPr lang="en-US" sz="3600" dirty="0" smtClean="0"/>
              <a:t> </a:t>
            </a:r>
            <a:endParaRPr lang="en-US" sz="3600" dirty="0"/>
          </a:p>
          <a:p>
            <a:pPr>
              <a:buFont typeface="+mj-lt"/>
              <a:buAutoNum type="arabicPeriod"/>
            </a:pPr>
            <a:endParaRPr lang="es-C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584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5400" dirty="0" smtClean="0"/>
              <a:t>CORRECT THE MISTAKE</a:t>
            </a:r>
            <a:endParaRPr lang="es-CL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10558"/>
          </a:xfrm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1">
            <a:normAutofit fontScale="92500" lnSpcReduction="20000"/>
          </a:bodyPr>
          <a:lstStyle/>
          <a:p>
            <a:pPr>
              <a:buFont typeface="+mj-lt"/>
              <a:buAutoNum type="arabicPeriod"/>
            </a:pP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I go to school on bus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✅ ___________________________</a:t>
            </a:r>
          </a:p>
          <a:p>
            <a:pPr>
              <a:buFont typeface="+mj-lt"/>
              <a:buAutoNum type="arabicPeriod"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She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travels with airplane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✅ ___________________________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They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go by the train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✅ ___________________________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My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mother goes by a car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✅ ___________________________</a:t>
            </a:r>
          </a:p>
          <a:p>
            <a:pPr marL="0" indent="0">
              <a:buNone/>
            </a:pPr>
            <a:r>
              <a:rPr lang="en-US" sz="3600" b="1" smtClean="0">
                <a:solidFill>
                  <a:schemeClr val="accent1">
                    <a:lumMod val="50000"/>
                  </a:schemeClr>
                </a:solidFill>
              </a:rPr>
              <a:t>We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travel in </a:t>
            </a:r>
            <a:r>
              <a:rPr lang="en-US" sz="3600" b="1">
                <a:solidFill>
                  <a:schemeClr val="accent1">
                    <a:lumMod val="50000"/>
                  </a:schemeClr>
                </a:solidFill>
              </a:rPr>
              <a:t>airplane</a:t>
            </a:r>
            <a:r>
              <a:rPr lang="en-US" sz="3600" b="1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3600" b="1" smtClean="0">
                <a:solidFill>
                  <a:schemeClr val="accent1">
                    <a:lumMod val="50000"/>
                  </a:schemeClr>
                </a:solidFill>
              </a:rPr>
              <a:t>✅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___________________________</a:t>
            </a:r>
            <a:endParaRPr lang="es-C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442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732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1423</TotalTime>
  <Words>245</Words>
  <Application>Microsoft Office PowerPoint</Application>
  <PresentationFormat>Panorámica</PresentationFormat>
  <Paragraphs>85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de Office</vt:lpstr>
      <vt:lpstr>Medios de transporte</vt:lpstr>
      <vt:lpstr>¿qué medios conoces?</vt:lpstr>
      <vt:lpstr>Vocabulary  Write the correct letter:</vt:lpstr>
      <vt:lpstr>Choose the correct answer</vt:lpstr>
      <vt:lpstr>Grammar: the use of “by”  </vt:lpstr>
      <vt:lpstr>BY= en</vt:lpstr>
      <vt:lpstr>Complete the sentences </vt:lpstr>
      <vt:lpstr>CORRECT THE MISTAKE</vt:lpstr>
      <vt:lpstr>CORRECT THE MISTAKE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Medios de transporte</dc:title>
  <dc:creator>Cuenta Microsoft</dc:creator>
  <cp:lastModifiedBy>dell</cp:lastModifiedBy>
  <cp:revision>18</cp:revision>
  <dcterms:created xsi:type="dcterms:W3CDTF">2026-05-06T13:04:32Z</dcterms:created>
  <dcterms:modified xsi:type="dcterms:W3CDTF">2026-05-13T15:24:34Z</dcterms:modified>
</cp:coreProperties>
</file>