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25"/>
  </p:notesMasterIdLst>
  <p:handoutMasterIdLst>
    <p:handoutMasterId r:id="rId26"/>
  </p:handoutMasterIdLst>
  <p:sldIdLst>
    <p:sldId id="256" r:id="rId2"/>
    <p:sldId id="266" r:id="rId3"/>
    <p:sldId id="259" r:id="rId4"/>
    <p:sldId id="257" r:id="rId5"/>
    <p:sldId id="258" r:id="rId6"/>
    <p:sldId id="264" r:id="rId7"/>
    <p:sldId id="261" r:id="rId8"/>
    <p:sldId id="267" r:id="rId9"/>
    <p:sldId id="269" r:id="rId10"/>
    <p:sldId id="271" r:id="rId11"/>
    <p:sldId id="268" r:id="rId12"/>
    <p:sldId id="274" r:id="rId13"/>
    <p:sldId id="270" r:id="rId14"/>
    <p:sldId id="277" r:id="rId15"/>
    <p:sldId id="272" r:id="rId16"/>
    <p:sldId id="278" r:id="rId17"/>
    <p:sldId id="273" r:id="rId18"/>
    <p:sldId id="276" r:id="rId19"/>
    <p:sldId id="275" r:id="rId20"/>
    <p:sldId id="260" r:id="rId21"/>
    <p:sldId id="262" r:id="rId22"/>
    <p:sldId id="263" r:id="rId23"/>
    <p:sldId id="265" r:id="rId24"/>
  </p:sldIdLst>
  <p:sldSz cx="12192000" cy="6858000"/>
  <p:notesSz cx="6858000" cy="9144000"/>
  <p:defaultTextStyle>
    <a:defPPr rtl="0"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6395" autoAdjust="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402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78E08E-BB78-466C-AF7A-8BF239B0068A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 phldr="1"/>
      <dgm:spPr/>
      <dgm:t>
        <a:bodyPr rtlCol="0"/>
        <a:lstStyle/>
        <a:p>
          <a:pPr rtl="0"/>
          <a:endParaRPr lang="en-US"/>
        </a:p>
      </dgm:t>
    </dgm:pt>
    <dgm:pt modelId="{43058F9C-48CD-40E3-B95F-352B6773BD35}">
      <dgm:prSet custT="1"/>
      <dgm:spPr/>
      <dgm:t>
        <a:bodyPr rtlCol="0"/>
        <a:lstStyle/>
        <a:p>
          <a:pPr rtl="0"/>
          <a:r>
            <a:rPr lang="en-US" sz="2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do you eat for breakfast?</a:t>
          </a:r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188561-322B-4AB1-B189-72C77A17446D}" type="parTrans" cxnId="{B4107746-741F-43EB-8C31-BCEA66A45AF5}">
      <dgm:prSet/>
      <dgm:spPr/>
      <dgm:t>
        <a:bodyPr rtlCol="0"/>
        <a:lstStyle/>
        <a:p>
          <a:pPr rtl="0"/>
          <a:endParaRPr lang="es-ES" noProof="0" dirty="0"/>
        </a:p>
      </dgm:t>
    </dgm:pt>
    <dgm:pt modelId="{8E0D3600-94EF-4C3D-8C42-D1B002253A50}" type="sibTrans" cxnId="{B4107746-741F-43EB-8C31-BCEA66A45AF5}">
      <dgm:prSet/>
      <dgm:spPr/>
      <dgm:t>
        <a:bodyPr rtlCol="0"/>
        <a:lstStyle/>
        <a:p>
          <a:pPr rtl="0"/>
          <a:endParaRPr lang="es-ES" noProof="0" dirty="0"/>
        </a:p>
      </dgm:t>
    </dgm:pt>
    <dgm:pt modelId="{C29E6F42-CA0A-41D9-9945-781B42C686C5}">
      <dgm:prSet custT="1"/>
      <dgm:spPr/>
      <dgm:t>
        <a:bodyPr rtlCol="0"/>
        <a:lstStyle/>
        <a:p>
          <a:pPr rtl="0"/>
          <a:r>
            <a:rPr lang="en-US" sz="2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is your favorite healthy food?</a:t>
          </a:r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678872-A1F4-4A38-A86F-80B19808E526}" type="parTrans" cxnId="{79F4DE20-64E3-4577-A737-747B2AD5F18F}">
      <dgm:prSet/>
      <dgm:spPr/>
      <dgm:t>
        <a:bodyPr rtlCol="0"/>
        <a:lstStyle/>
        <a:p>
          <a:pPr rtl="0"/>
          <a:endParaRPr lang="es-ES" noProof="0" dirty="0"/>
        </a:p>
      </dgm:t>
    </dgm:pt>
    <dgm:pt modelId="{5574754F-C965-498B-ACDC-AF230EEFECD9}" type="sibTrans" cxnId="{79F4DE20-64E3-4577-A737-747B2AD5F18F}">
      <dgm:prSet/>
      <dgm:spPr/>
      <dgm:t>
        <a:bodyPr rtlCol="0"/>
        <a:lstStyle/>
        <a:p>
          <a:pPr rtl="0"/>
          <a:endParaRPr lang="es-ES" noProof="0" dirty="0"/>
        </a:p>
      </dgm:t>
    </dgm:pt>
    <dgm:pt modelId="{28EDD664-B14B-4F29-B5B5-D9C67297BE75}">
      <dgm:prSet custT="1"/>
      <dgm:spPr/>
      <dgm:t>
        <a:bodyPr rtlCol="0"/>
        <a:lstStyle/>
        <a:p>
          <a:pPr rtl="0"/>
          <a:r>
            <a:rPr lang="en-US" sz="2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Do you drink soda or water?</a:t>
          </a:r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C8A25C-AE07-4BB4-B838-D3A1E408D68D}" type="parTrans" cxnId="{2D06EFC4-D82C-4394-8FE4-0249B977DF5B}">
      <dgm:prSet/>
      <dgm:spPr/>
      <dgm:t>
        <a:bodyPr rtlCol="0"/>
        <a:lstStyle/>
        <a:p>
          <a:pPr rtl="0"/>
          <a:endParaRPr lang="es-ES" noProof="0" dirty="0"/>
        </a:p>
      </dgm:t>
    </dgm:pt>
    <dgm:pt modelId="{F1ACA61B-EB7E-4EE9-ADBC-F095378886DF}" type="sibTrans" cxnId="{2D06EFC4-D82C-4394-8FE4-0249B977DF5B}">
      <dgm:prSet/>
      <dgm:spPr/>
      <dgm:t>
        <a:bodyPr rtlCol="0"/>
        <a:lstStyle/>
        <a:p>
          <a:pPr rtl="0"/>
          <a:endParaRPr lang="es-ES" noProof="0" dirty="0"/>
        </a:p>
      </dgm:t>
    </dgm:pt>
    <dgm:pt modelId="{DDFA6AAC-FFAE-4739-877D-FECE63D307DE}">
      <dgm:prSet custT="1"/>
      <dgm:spPr/>
      <dgm:t>
        <a:bodyPr rtlCol="0"/>
        <a:lstStyle/>
        <a:p>
          <a:pPr rtl="0"/>
          <a:r>
            <a:rPr lang="en-US" sz="2800" i="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do you usually drink at lunch?</a:t>
          </a:r>
          <a:endParaRPr lang="es-ES" sz="2800" i="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482532-1D1B-4DC0-81F2-0057DD5D6DC5}" type="parTrans" cxnId="{2BF8184D-8C76-4DEC-8964-234660AD0DEB}">
      <dgm:prSet/>
      <dgm:spPr/>
      <dgm:t>
        <a:bodyPr rtlCol="0"/>
        <a:lstStyle/>
        <a:p>
          <a:pPr rtl="0"/>
          <a:endParaRPr lang="es-ES" noProof="0" dirty="0"/>
        </a:p>
      </dgm:t>
    </dgm:pt>
    <dgm:pt modelId="{91299E8C-69E3-4614-BCC1-75B8BCBF10D0}" type="sibTrans" cxnId="{2BF8184D-8C76-4DEC-8964-234660AD0DEB}">
      <dgm:prSet/>
      <dgm:spPr/>
      <dgm:t>
        <a:bodyPr rtlCol="0"/>
        <a:lstStyle/>
        <a:p>
          <a:pPr rtl="0"/>
          <a:endParaRPr lang="es-ES" noProof="0" dirty="0"/>
        </a:p>
      </dgm:t>
    </dgm:pt>
    <dgm:pt modelId="{C1AB8669-8516-4753-A935-BF3A9FF96E3A}" type="pres">
      <dgm:prSet presAssocID="{1978E08E-BB78-466C-AF7A-8BF239B0068A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CL"/>
        </a:p>
      </dgm:t>
    </dgm:pt>
    <dgm:pt modelId="{142F86C5-9B46-4692-8B44-3B9CC53BB24B}" type="pres">
      <dgm:prSet presAssocID="{43058F9C-48CD-40E3-B95F-352B6773BD35}" presName="thickLine" presStyleLbl="alignNode1" presStyleIdx="0" presStyleCnt="4"/>
      <dgm:spPr/>
    </dgm:pt>
    <dgm:pt modelId="{B1F6A09A-764D-4A19-9509-BE4EA2F63C35}" type="pres">
      <dgm:prSet presAssocID="{43058F9C-48CD-40E3-B95F-352B6773BD35}" presName="horz1" presStyleCnt="0"/>
      <dgm:spPr/>
    </dgm:pt>
    <dgm:pt modelId="{7EDA14DD-764C-499A-A701-DAC7707564E2}" type="pres">
      <dgm:prSet presAssocID="{43058F9C-48CD-40E3-B95F-352B6773BD35}" presName="tx1" presStyleLbl="revTx" presStyleIdx="0" presStyleCnt="4"/>
      <dgm:spPr/>
      <dgm:t>
        <a:bodyPr/>
        <a:lstStyle/>
        <a:p>
          <a:endParaRPr lang="es-CL"/>
        </a:p>
      </dgm:t>
    </dgm:pt>
    <dgm:pt modelId="{10AC1366-4D08-4EE8-A1C3-279F5569A9F3}" type="pres">
      <dgm:prSet presAssocID="{43058F9C-48CD-40E3-B95F-352B6773BD35}" presName="vert1" presStyleCnt="0"/>
      <dgm:spPr/>
    </dgm:pt>
    <dgm:pt modelId="{935FD149-B1C9-4E21-807F-C93C1E00496C}" type="pres">
      <dgm:prSet presAssocID="{C29E6F42-CA0A-41D9-9945-781B42C686C5}" presName="thickLine" presStyleLbl="alignNode1" presStyleIdx="1" presStyleCnt="4"/>
      <dgm:spPr/>
    </dgm:pt>
    <dgm:pt modelId="{7DC07DBD-E0BE-4C5F-95D4-671C514937D3}" type="pres">
      <dgm:prSet presAssocID="{C29E6F42-CA0A-41D9-9945-781B42C686C5}" presName="horz1" presStyleCnt="0"/>
      <dgm:spPr/>
    </dgm:pt>
    <dgm:pt modelId="{D6D7E9C1-D0A8-4907-ACCA-34D935A87915}" type="pres">
      <dgm:prSet presAssocID="{C29E6F42-CA0A-41D9-9945-781B42C686C5}" presName="tx1" presStyleLbl="revTx" presStyleIdx="1" presStyleCnt="4"/>
      <dgm:spPr/>
      <dgm:t>
        <a:bodyPr/>
        <a:lstStyle/>
        <a:p>
          <a:endParaRPr lang="es-CL"/>
        </a:p>
      </dgm:t>
    </dgm:pt>
    <dgm:pt modelId="{47A9F934-AABF-4583-9C92-CBF361FF6D15}" type="pres">
      <dgm:prSet presAssocID="{C29E6F42-CA0A-41D9-9945-781B42C686C5}" presName="vert1" presStyleCnt="0"/>
      <dgm:spPr/>
    </dgm:pt>
    <dgm:pt modelId="{9CF4904F-4C1C-4CEC-BD57-C1B128354024}" type="pres">
      <dgm:prSet presAssocID="{28EDD664-B14B-4F29-B5B5-D9C67297BE75}" presName="thickLine" presStyleLbl="alignNode1" presStyleIdx="2" presStyleCnt="4"/>
      <dgm:spPr/>
    </dgm:pt>
    <dgm:pt modelId="{9B99C45E-DA66-415C-ADC5-6097DB742AE6}" type="pres">
      <dgm:prSet presAssocID="{28EDD664-B14B-4F29-B5B5-D9C67297BE75}" presName="horz1" presStyleCnt="0"/>
      <dgm:spPr/>
    </dgm:pt>
    <dgm:pt modelId="{2058854D-E923-4FD7-A2C8-52F420B16C87}" type="pres">
      <dgm:prSet presAssocID="{28EDD664-B14B-4F29-B5B5-D9C67297BE75}" presName="tx1" presStyleLbl="revTx" presStyleIdx="2" presStyleCnt="4"/>
      <dgm:spPr/>
      <dgm:t>
        <a:bodyPr/>
        <a:lstStyle/>
        <a:p>
          <a:endParaRPr lang="es-CL"/>
        </a:p>
      </dgm:t>
    </dgm:pt>
    <dgm:pt modelId="{C7150D15-F8A3-415D-B1CF-C6C7C999A127}" type="pres">
      <dgm:prSet presAssocID="{28EDD664-B14B-4F29-B5B5-D9C67297BE75}" presName="vert1" presStyleCnt="0"/>
      <dgm:spPr/>
    </dgm:pt>
    <dgm:pt modelId="{CE767940-22CC-447D-B51C-300D8AAAC660}" type="pres">
      <dgm:prSet presAssocID="{DDFA6AAC-FFAE-4739-877D-FECE63D307DE}" presName="thickLine" presStyleLbl="alignNode1" presStyleIdx="3" presStyleCnt="4"/>
      <dgm:spPr/>
    </dgm:pt>
    <dgm:pt modelId="{07CB740E-9095-468C-8242-4958788C0A12}" type="pres">
      <dgm:prSet presAssocID="{DDFA6AAC-FFAE-4739-877D-FECE63D307DE}" presName="horz1" presStyleCnt="0"/>
      <dgm:spPr/>
    </dgm:pt>
    <dgm:pt modelId="{5B1B3606-9656-439D-B2E0-392E65EB970C}" type="pres">
      <dgm:prSet presAssocID="{DDFA6AAC-FFAE-4739-877D-FECE63D307DE}" presName="tx1" presStyleLbl="revTx" presStyleIdx="3" presStyleCnt="4"/>
      <dgm:spPr/>
      <dgm:t>
        <a:bodyPr/>
        <a:lstStyle/>
        <a:p>
          <a:endParaRPr lang="es-CL"/>
        </a:p>
      </dgm:t>
    </dgm:pt>
    <dgm:pt modelId="{36A64940-D5F9-498F-90D4-A06E329A798F}" type="pres">
      <dgm:prSet presAssocID="{DDFA6AAC-FFAE-4739-877D-FECE63D307DE}" presName="vert1" presStyleCnt="0"/>
      <dgm:spPr/>
    </dgm:pt>
  </dgm:ptLst>
  <dgm:cxnLst>
    <dgm:cxn modelId="{F7D9F637-6CBF-4109-9AB4-24F9ABB65755}" type="presOf" srcId="{C29E6F42-CA0A-41D9-9945-781B42C686C5}" destId="{D6D7E9C1-D0A8-4907-ACCA-34D935A87915}" srcOrd="0" destOrd="0" presId="urn:microsoft.com/office/officeart/2008/layout/LinedList"/>
    <dgm:cxn modelId="{B4107746-741F-43EB-8C31-BCEA66A45AF5}" srcId="{1978E08E-BB78-466C-AF7A-8BF239B0068A}" destId="{43058F9C-48CD-40E3-B95F-352B6773BD35}" srcOrd="0" destOrd="0" parTransId="{E5188561-322B-4AB1-B189-72C77A17446D}" sibTransId="{8E0D3600-94EF-4C3D-8C42-D1B002253A50}"/>
    <dgm:cxn modelId="{304F778C-3A49-4BDF-8E76-A3F04542D4DD}" type="presOf" srcId="{28EDD664-B14B-4F29-B5B5-D9C67297BE75}" destId="{2058854D-E923-4FD7-A2C8-52F420B16C87}" srcOrd="0" destOrd="0" presId="urn:microsoft.com/office/officeart/2008/layout/LinedList"/>
    <dgm:cxn modelId="{440A6A56-C62A-413C-886C-0A4A3F967F1B}" type="presOf" srcId="{1978E08E-BB78-466C-AF7A-8BF239B0068A}" destId="{C1AB8669-8516-4753-A935-BF3A9FF96E3A}" srcOrd="0" destOrd="0" presId="urn:microsoft.com/office/officeart/2008/layout/LinedList"/>
    <dgm:cxn modelId="{79F4DE20-64E3-4577-A737-747B2AD5F18F}" srcId="{1978E08E-BB78-466C-AF7A-8BF239B0068A}" destId="{C29E6F42-CA0A-41D9-9945-781B42C686C5}" srcOrd="1" destOrd="0" parTransId="{4A678872-A1F4-4A38-A86F-80B19808E526}" sibTransId="{5574754F-C965-498B-ACDC-AF230EEFECD9}"/>
    <dgm:cxn modelId="{2D06EFC4-D82C-4394-8FE4-0249B977DF5B}" srcId="{1978E08E-BB78-466C-AF7A-8BF239B0068A}" destId="{28EDD664-B14B-4F29-B5B5-D9C67297BE75}" srcOrd="2" destOrd="0" parTransId="{5AC8A25C-AE07-4BB4-B838-D3A1E408D68D}" sibTransId="{F1ACA61B-EB7E-4EE9-ADBC-F095378886DF}"/>
    <dgm:cxn modelId="{B44160F1-C1F6-4D06-AFFE-63B763505C21}" type="presOf" srcId="{43058F9C-48CD-40E3-B95F-352B6773BD35}" destId="{7EDA14DD-764C-499A-A701-DAC7707564E2}" srcOrd="0" destOrd="0" presId="urn:microsoft.com/office/officeart/2008/layout/LinedList"/>
    <dgm:cxn modelId="{2BF8184D-8C76-4DEC-8964-234660AD0DEB}" srcId="{1978E08E-BB78-466C-AF7A-8BF239B0068A}" destId="{DDFA6AAC-FFAE-4739-877D-FECE63D307DE}" srcOrd="3" destOrd="0" parTransId="{61482532-1D1B-4DC0-81F2-0057DD5D6DC5}" sibTransId="{91299E8C-69E3-4614-BCC1-75B8BCBF10D0}"/>
    <dgm:cxn modelId="{B60654D8-D922-40F5-8C18-859C474D5893}" type="presOf" srcId="{DDFA6AAC-FFAE-4739-877D-FECE63D307DE}" destId="{5B1B3606-9656-439D-B2E0-392E65EB970C}" srcOrd="0" destOrd="0" presId="urn:microsoft.com/office/officeart/2008/layout/LinedList"/>
    <dgm:cxn modelId="{1EB42C4B-11CE-43F8-B007-F9089A244574}" type="presParOf" srcId="{C1AB8669-8516-4753-A935-BF3A9FF96E3A}" destId="{142F86C5-9B46-4692-8B44-3B9CC53BB24B}" srcOrd="0" destOrd="0" presId="urn:microsoft.com/office/officeart/2008/layout/LinedList"/>
    <dgm:cxn modelId="{42C5F204-AF56-4C8E-961A-82B7084F716B}" type="presParOf" srcId="{C1AB8669-8516-4753-A935-BF3A9FF96E3A}" destId="{B1F6A09A-764D-4A19-9509-BE4EA2F63C35}" srcOrd="1" destOrd="0" presId="urn:microsoft.com/office/officeart/2008/layout/LinedList"/>
    <dgm:cxn modelId="{073816AE-47CA-4AD8-8022-3F51782F66C2}" type="presParOf" srcId="{B1F6A09A-764D-4A19-9509-BE4EA2F63C35}" destId="{7EDA14DD-764C-499A-A701-DAC7707564E2}" srcOrd="0" destOrd="0" presId="urn:microsoft.com/office/officeart/2008/layout/LinedList"/>
    <dgm:cxn modelId="{ADD16BA8-F2A3-4C7C-802E-FB849BBB7326}" type="presParOf" srcId="{B1F6A09A-764D-4A19-9509-BE4EA2F63C35}" destId="{10AC1366-4D08-4EE8-A1C3-279F5569A9F3}" srcOrd="1" destOrd="0" presId="urn:microsoft.com/office/officeart/2008/layout/LinedList"/>
    <dgm:cxn modelId="{426E3A87-8D16-4071-88FF-8512F6A1F27A}" type="presParOf" srcId="{C1AB8669-8516-4753-A935-BF3A9FF96E3A}" destId="{935FD149-B1C9-4E21-807F-C93C1E00496C}" srcOrd="2" destOrd="0" presId="urn:microsoft.com/office/officeart/2008/layout/LinedList"/>
    <dgm:cxn modelId="{5C6651E1-0CBD-43A2-95BE-5FB8951E24B8}" type="presParOf" srcId="{C1AB8669-8516-4753-A935-BF3A9FF96E3A}" destId="{7DC07DBD-E0BE-4C5F-95D4-671C514937D3}" srcOrd="3" destOrd="0" presId="urn:microsoft.com/office/officeart/2008/layout/LinedList"/>
    <dgm:cxn modelId="{E09224DD-A6A4-4DDA-86A5-72FECA896A34}" type="presParOf" srcId="{7DC07DBD-E0BE-4C5F-95D4-671C514937D3}" destId="{D6D7E9C1-D0A8-4907-ACCA-34D935A87915}" srcOrd="0" destOrd="0" presId="urn:microsoft.com/office/officeart/2008/layout/LinedList"/>
    <dgm:cxn modelId="{3513D750-DCEB-43EE-8A6D-495CD82A082B}" type="presParOf" srcId="{7DC07DBD-E0BE-4C5F-95D4-671C514937D3}" destId="{47A9F934-AABF-4583-9C92-CBF361FF6D15}" srcOrd="1" destOrd="0" presId="urn:microsoft.com/office/officeart/2008/layout/LinedList"/>
    <dgm:cxn modelId="{64E75B68-DF4D-4CEE-9EF6-E6CAAACB68BA}" type="presParOf" srcId="{C1AB8669-8516-4753-A935-BF3A9FF96E3A}" destId="{9CF4904F-4C1C-4CEC-BD57-C1B128354024}" srcOrd="4" destOrd="0" presId="urn:microsoft.com/office/officeart/2008/layout/LinedList"/>
    <dgm:cxn modelId="{CA08BAFF-7781-433E-AF44-5346109C155B}" type="presParOf" srcId="{C1AB8669-8516-4753-A935-BF3A9FF96E3A}" destId="{9B99C45E-DA66-415C-ADC5-6097DB742AE6}" srcOrd="5" destOrd="0" presId="urn:microsoft.com/office/officeart/2008/layout/LinedList"/>
    <dgm:cxn modelId="{8B7E9FD6-468D-40A0-B81F-AD4FA7EB55F5}" type="presParOf" srcId="{9B99C45E-DA66-415C-ADC5-6097DB742AE6}" destId="{2058854D-E923-4FD7-A2C8-52F420B16C87}" srcOrd="0" destOrd="0" presId="urn:microsoft.com/office/officeart/2008/layout/LinedList"/>
    <dgm:cxn modelId="{C5925652-B7A4-4F5D-8633-5261F9FFD926}" type="presParOf" srcId="{9B99C45E-DA66-415C-ADC5-6097DB742AE6}" destId="{C7150D15-F8A3-415D-B1CF-C6C7C999A127}" srcOrd="1" destOrd="0" presId="urn:microsoft.com/office/officeart/2008/layout/LinedList"/>
    <dgm:cxn modelId="{C4C8038F-5A99-41E1-82B3-35AE0ECC2909}" type="presParOf" srcId="{C1AB8669-8516-4753-A935-BF3A9FF96E3A}" destId="{CE767940-22CC-447D-B51C-300D8AAAC660}" srcOrd="6" destOrd="0" presId="urn:microsoft.com/office/officeart/2008/layout/LinedList"/>
    <dgm:cxn modelId="{A27022F6-809E-41EC-833A-34A89B654824}" type="presParOf" srcId="{C1AB8669-8516-4753-A935-BF3A9FF96E3A}" destId="{07CB740E-9095-468C-8242-4958788C0A12}" srcOrd="7" destOrd="0" presId="urn:microsoft.com/office/officeart/2008/layout/LinedList"/>
    <dgm:cxn modelId="{A3AF5D92-F680-4759-8302-2BFA2C6F064E}" type="presParOf" srcId="{07CB740E-9095-468C-8242-4958788C0A12}" destId="{5B1B3606-9656-439D-B2E0-392E65EB970C}" srcOrd="0" destOrd="0" presId="urn:microsoft.com/office/officeart/2008/layout/LinedList"/>
    <dgm:cxn modelId="{6DB46071-37DB-4022-87E5-00D43EBD1363}" type="presParOf" srcId="{07CB740E-9095-468C-8242-4958788C0A12}" destId="{36A64940-D5F9-498F-90D4-A06E329A798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10407F-191D-44EC-A3C5-69647440BFC9}" type="doc">
      <dgm:prSet loTypeId="urn:microsoft.com/office/officeart/2008/layout/LinedList" loCatId="list" qsTypeId="urn:microsoft.com/office/officeart/2005/8/quickstyle/simple4" qsCatId="simple" csTypeId="urn:microsoft.com/office/officeart/2005/8/colors/accent6_2" csCatId="accent6" phldr="1"/>
      <dgm:spPr/>
      <dgm:t>
        <a:bodyPr rtlCol="0"/>
        <a:lstStyle/>
        <a:p>
          <a:pPr rtl="0"/>
          <a:endParaRPr lang="en-US"/>
        </a:p>
      </dgm:t>
    </dgm:pt>
    <dgm:pt modelId="{4F2A1D3E-E19F-455D-859F-C40136366B3D}">
      <dgm:prSet custT="1"/>
      <dgm:spPr/>
      <dgm:t>
        <a:bodyPr rtlCol="0"/>
        <a:lstStyle/>
        <a:p>
          <a:pPr rtl="0"/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DA1E0C-46CA-43FE-AD0E-1FF5A487E9EC}" type="parTrans" cxnId="{2DD1656A-1B48-4AFC-A65D-081443F407D0}">
      <dgm:prSet/>
      <dgm:spPr/>
      <dgm:t>
        <a:bodyPr rtlCol="0"/>
        <a:lstStyle/>
        <a:p>
          <a:pPr rtl="0"/>
          <a:endParaRPr lang="es-ES" noProof="0" dirty="0"/>
        </a:p>
      </dgm:t>
    </dgm:pt>
    <dgm:pt modelId="{D34FF2C9-9A85-4762-AD7F-0FD4259109E1}" type="sibTrans" cxnId="{2DD1656A-1B48-4AFC-A65D-081443F407D0}">
      <dgm:prSet/>
      <dgm:spPr/>
      <dgm:t>
        <a:bodyPr rtlCol="0"/>
        <a:lstStyle/>
        <a:p>
          <a:pPr rtl="0"/>
          <a:endParaRPr lang="es-ES" noProof="0" dirty="0"/>
        </a:p>
      </dgm:t>
    </dgm:pt>
    <dgm:pt modelId="{4A266DF3-F699-481D-952B-06E94865913D}">
      <dgm:prSet custT="1"/>
      <dgm:spPr/>
      <dgm:t>
        <a:bodyPr rtlCol="0"/>
        <a:lstStyle/>
        <a:p>
          <a:pPr rtl="0"/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FC4C72-0240-44CF-8C29-7E4727E8C7E6}" type="parTrans" cxnId="{40A842E7-7BD1-4C4C-BC2D-27ADB1F124AC}">
      <dgm:prSet/>
      <dgm:spPr/>
      <dgm:t>
        <a:bodyPr rtlCol="0"/>
        <a:lstStyle/>
        <a:p>
          <a:pPr rtl="0"/>
          <a:endParaRPr lang="es-ES" noProof="0" dirty="0"/>
        </a:p>
      </dgm:t>
    </dgm:pt>
    <dgm:pt modelId="{E43F7441-9245-4528-B8F7-2C400412818E}" type="sibTrans" cxnId="{40A842E7-7BD1-4C4C-BC2D-27ADB1F124AC}">
      <dgm:prSet/>
      <dgm:spPr/>
      <dgm:t>
        <a:bodyPr rtlCol="0"/>
        <a:lstStyle/>
        <a:p>
          <a:pPr rtl="0"/>
          <a:endParaRPr lang="es-ES" noProof="0" dirty="0"/>
        </a:p>
      </dgm:t>
    </dgm:pt>
    <dgm:pt modelId="{01C95085-4C2D-4356-A570-C83CCEF090EE}">
      <dgm:prSet custT="1"/>
      <dgm:spPr/>
      <dgm:t>
        <a:bodyPr rtlCol="0"/>
        <a:lstStyle/>
        <a:p>
          <a:pPr rtl="0"/>
          <a:r>
            <a:rPr lang="es-ES" sz="2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</a:t>
          </a:r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37DCC7-773C-40E2-8E5C-227CCAB23176}" type="parTrans" cxnId="{E4D79477-D677-4768-9595-5D84F3189B84}">
      <dgm:prSet/>
      <dgm:spPr/>
      <dgm:t>
        <a:bodyPr rtlCol="0"/>
        <a:lstStyle/>
        <a:p>
          <a:pPr rtl="0"/>
          <a:endParaRPr lang="es-ES" noProof="0" dirty="0"/>
        </a:p>
      </dgm:t>
    </dgm:pt>
    <dgm:pt modelId="{0B095CAA-79B6-4FBE-87CC-C4771004C1DA}" type="sibTrans" cxnId="{E4D79477-D677-4768-9595-5D84F3189B84}">
      <dgm:prSet/>
      <dgm:spPr/>
      <dgm:t>
        <a:bodyPr rtlCol="0"/>
        <a:lstStyle/>
        <a:p>
          <a:pPr rtl="0"/>
          <a:endParaRPr lang="es-ES" noProof="0" dirty="0"/>
        </a:p>
      </dgm:t>
    </dgm:pt>
    <dgm:pt modelId="{0744302F-FE80-4A21-8F48-80AF7C573D05}">
      <dgm:prSet custT="1"/>
      <dgm:spPr/>
      <dgm:t>
        <a:bodyPr rtlCol="0"/>
        <a:lstStyle/>
        <a:p>
          <a:pPr rtl="0"/>
          <a:r>
            <a:rPr lang="es-ES" sz="2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</a:t>
          </a:r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2031B4-9D20-48B1-8479-0E7A28243ACD}" type="parTrans" cxnId="{6F54B448-C903-4B1A-B913-000410367ED3}">
      <dgm:prSet/>
      <dgm:spPr/>
      <dgm:t>
        <a:bodyPr rtlCol="0"/>
        <a:lstStyle/>
        <a:p>
          <a:pPr rtl="0"/>
          <a:endParaRPr lang="es-ES" noProof="0" dirty="0"/>
        </a:p>
      </dgm:t>
    </dgm:pt>
    <dgm:pt modelId="{15147C7B-1477-4765-85E8-62B7E1ABC25F}" type="sibTrans" cxnId="{6F54B448-C903-4B1A-B913-000410367ED3}">
      <dgm:prSet/>
      <dgm:spPr/>
      <dgm:t>
        <a:bodyPr rtlCol="0"/>
        <a:lstStyle/>
        <a:p>
          <a:pPr rtl="0"/>
          <a:endParaRPr lang="es-ES" noProof="0" dirty="0"/>
        </a:p>
      </dgm:t>
    </dgm:pt>
    <dgm:pt modelId="{4FB41823-BC59-46D4-9CBC-E9595939B9BC}">
      <dgm:prSet custT="1"/>
      <dgm:spPr/>
      <dgm:t>
        <a:bodyPr rtlCol="0"/>
        <a:lstStyle/>
        <a:p>
          <a:pPr rtl="0"/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09C466-3CC6-471A-ADC0-471EF5FBA9B7}" type="parTrans" cxnId="{0505B190-7936-490E-9ABF-6141D1B0B273}">
      <dgm:prSet/>
      <dgm:spPr/>
      <dgm:t>
        <a:bodyPr rtlCol="0"/>
        <a:lstStyle/>
        <a:p>
          <a:pPr rtl="0"/>
          <a:endParaRPr lang="es-ES" noProof="0" dirty="0"/>
        </a:p>
      </dgm:t>
    </dgm:pt>
    <dgm:pt modelId="{A88136E4-6B4C-4EE8-9E5A-1F016A3C14DC}" type="sibTrans" cxnId="{0505B190-7936-490E-9ABF-6141D1B0B273}">
      <dgm:prSet/>
      <dgm:spPr/>
      <dgm:t>
        <a:bodyPr rtlCol="0"/>
        <a:lstStyle/>
        <a:p>
          <a:pPr rtl="0"/>
          <a:endParaRPr lang="es-ES" noProof="0" dirty="0"/>
        </a:p>
      </dgm:t>
    </dgm:pt>
    <dgm:pt modelId="{22B5111B-463D-47D1-954F-127C30012F9F}" type="pres">
      <dgm:prSet presAssocID="{6B10407F-191D-44EC-A3C5-69647440BFC9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CL"/>
        </a:p>
      </dgm:t>
    </dgm:pt>
    <dgm:pt modelId="{10DA26D8-3205-49AB-9801-7479D75D0B9B}" type="pres">
      <dgm:prSet presAssocID="{4F2A1D3E-E19F-455D-859F-C40136366B3D}" presName="thickLine" presStyleLbl="alignNode1" presStyleIdx="0" presStyleCnt="5"/>
      <dgm:spPr/>
    </dgm:pt>
    <dgm:pt modelId="{678D6ACC-8BEB-4F60-8CD4-9CB2DDE72612}" type="pres">
      <dgm:prSet presAssocID="{4F2A1D3E-E19F-455D-859F-C40136366B3D}" presName="horz1" presStyleCnt="0"/>
      <dgm:spPr/>
    </dgm:pt>
    <dgm:pt modelId="{278D475D-CCFA-4E93-A503-7548BD710D98}" type="pres">
      <dgm:prSet presAssocID="{4F2A1D3E-E19F-455D-859F-C40136366B3D}" presName="tx1" presStyleLbl="revTx" presStyleIdx="0" presStyleCnt="5"/>
      <dgm:spPr/>
      <dgm:t>
        <a:bodyPr/>
        <a:lstStyle/>
        <a:p>
          <a:endParaRPr lang="es-CL"/>
        </a:p>
      </dgm:t>
    </dgm:pt>
    <dgm:pt modelId="{51866F1A-9654-4DD6-B628-9CEF2A359C7D}" type="pres">
      <dgm:prSet presAssocID="{4F2A1D3E-E19F-455D-859F-C40136366B3D}" presName="vert1" presStyleCnt="0"/>
      <dgm:spPr/>
    </dgm:pt>
    <dgm:pt modelId="{D3985387-25A2-4EB6-99AD-2664D2661A5C}" type="pres">
      <dgm:prSet presAssocID="{4A266DF3-F699-481D-952B-06E94865913D}" presName="thickLine" presStyleLbl="alignNode1" presStyleIdx="1" presStyleCnt="5"/>
      <dgm:spPr/>
    </dgm:pt>
    <dgm:pt modelId="{D93FF54B-7422-4E12-8F54-0440562FEA00}" type="pres">
      <dgm:prSet presAssocID="{4A266DF3-F699-481D-952B-06E94865913D}" presName="horz1" presStyleCnt="0"/>
      <dgm:spPr/>
    </dgm:pt>
    <dgm:pt modelId="{3844A50A-7598-4C44-A3FD-CCE61E6BCEA0}" type="pres">
      <dgm:prSet presAssocID="{4A266DF3-F699-481D-952B-06E94865913D}" presName="tx1" presStyleLbl="revTx" presStyleIdx="1" presStyleCnt="5"/>
      <dgm:spPr/>
      <dgm:t>
        <a:bodyPr/>
        <a:lstStyle/>
        <a:p>
          <a:endParaRPr lang="es-CL"/>
        </a:p>
      </dgm:t>
    </dgm:pt>
    <dgm:pt modelId="{52264B7A-13F0-4086-9BFF-154C471D9488}" type="pres">
      <dgm:prSet presAssocID="{4A266DF3-F699-481D-952B-06E94865913D}" presName="vert1" presStyleCnt="0"/>
      <dgm:spPr/>
    </dgm:pt>
    <dgm:pt modelId="{0E99E569-0DA0-4A1F-855A-45FE9C2A465F}" type="pres">
      <dgm:prSet presAssocID="{01C95085-4C2D-4356-A570-C83CCEF090EE}" presName="thickLine" presStyleLbl="alignNode1" presStyleIdx="2" presStyleCnt="5"/>
      <dgm:spPr/>
    </dgm:pt>
    <dgm:pt modelId="{E928D5FC-4B8D-4EAC-BECF-2325D3247CB5}" type="pres">
      <dgm:prSet presAssocID="{01C95085-4C2D-4356-A570-C83CCEF090EE}" presName="horz1" presStyleCnt="0"/>
      <dgm:spPr/>
    </dgm:pt>
    <dgm:pt modelId="{A6486D84-853E-4D93-85FB-A93C2AB50F27}" type="pres">
      <dgm:prSet presAssocID="{01C95085-4C2D-4356-A570-C83CCEF090EE}" presName="tx1" presStyleLbl="revTx" presStyleIdx="2" presStyleCnt="5"/>
      <dgm:spPr/>
      <dgm:t>
        <a:bodyPr/>
        <a:lstStyle/>
        <a:p>
          <a:endParaRPr lang="es-CL"/>
        </a:p>
      </dgm:t>
    </dgm:pt>
    <dgm:pt modelId="{E0FEAD18-8D45-4A8F-BDC5-71384C79ABB6}" type="pres">
      <dgm:prSet presAssocID="{01C95085-4C2D-4356-A570-C83CCEF090EE}" presName="vert1" presStyleCnt="0"/>
      <dgm:spPr/>
    </dgm:pt>
    <dgm:pt modelId="{0E419124-2FCF-43D5-BF44-3E185E381CAF}" type="pres">
      <dgm:prSet presAssocID="{0744302F-FE80-4A21-8F48-80AF7C573D05}" presName="thickLine" presStyleLbl="alignNode1" presStyleIdx="3" presStyleCnt="5"/>
      <dgm:spPr/>
    </dgm:pt>
    <dgm:pt modelId="{016670BC-15F8-43BA-9C8C-10356130B131}" type="pres">
      <dgm:prSet presAssocID="{0744302F-FE80-4A21-8F48-80AF7C573D05}" presName="horz1" presStyleCnt="0"/>
      <dgm:spPr/>
    </dgm:pt>
    <dgm:pt modelId="{193E6818-D85B-45EA-925F-270217CFF92B}" type="pres">
      <dgm:prSet presAssocID="{0744302F-FE80-4A21-8F48-80AF7C573D05}" presName="tx1" presStyleLbl="revTx" presStyleIdx="3" presStyleCnt="5"/>
      <dgm:spPr/>
      <dgm:t>
        <a:bodyPr/>
        <a:lstStyle/>
        <a:p>
          <a:endParaRPr lang="es-CL"/>
        </a:p>
      </dgm:t>
    </dgm:pt>
    <dgm:pt modelId="{BC68D606-70C8-42B9-94DE-3C2DF7824FEC}" type="pres">
      <dgm:prSet presAssocID="{0744302F-FE80-4A21-8F48-80AF7C573D05}" presName="vert1" presStyleCnt="0"/>
      <dgm:spPr/>
    </dgm:pt>
    <dgm:pt modelId="{B0421C79-5D98-43A9-B899-C8AB3E8CBA2F}" type="pres">
      <dgm:prSet presAssocID="{4FB41823-BC59-46D4-9CBC-E9595939B9BC}" presName="thickLine" presStyleLbl="alignNode1" presStyleIdx="4" presStyleCnt="5"/>
      <dgm:spPr/>
    </dgm:pt>
    <dgm:pt modelId="{E69FFEFD-3FAC-4CFD-A3FD-3BC8B08F6425}" type="pres">
      <dgm:prSet presAssocID="{4FB41823-BC59-46D4-9CBC-E9595939B9BC}" presName="horz1" presStyleCnt="0"/>
      <dgm:spPr/>
    </dgm:pt>
    <dgm:pt modelId="{73421EB2-879A-441E-8FA1-1781101EFA83}" type="pres">
      <dgm:prSet presAssocID="{4FB41823-BC59-46D4-9CBC-E9595939B9BC}" presName="tx1" presStyleLbl="revTx" presStyleIdx="4" presStyleCnt="5"/>
      <dgm:spPr/>
      <dgm:t>
        <a:bodyPr/>
        <a:lstStyle/>
        <a:p>
          <a:endParaRPr lang="es-CL"/>
        </a:p>
      </dgm:t>
    </dgm:pt>
    <dgm:pt modelId="{6A9A9880-1F62-498C-89F7-71D2BAAAB5C2}" type="pres">
      <dgm:prSet presAssocID="{4FB41823-BC59-46D4-9CBC-E9595939B9BC}" presName="vert1" presStyleCnt="0"/>
      <dgm:spPr/>
    </dgm:pt>
  </dgm:ptLst>
  <dgm:cxnLst>
    <dgm:cxn modelId="{40A842E7-7BD1-4C4C-BC2D-27ADB1F124AC}" srcId="{6B10407F-191D-44EC-A3C5-69647440BFC9}" destId="{4A266DF3-F699-481D-952B-06E94865913D}" srcOrd="1" destOrd="0" parTransId="{59FC4C72-0240-44CF-8C29-7E4727E8C7E6}" sibTransId="{E43F7441-9245-4528-B8F7-2C400412818E}"/>
    <dgm:cxn modelId="{CCFDB124-A83D-4064-9873-74E1C8F45FAA}" type="presOf" srcId="{4F2A1D3E-E19F-455D-859F-C40136366B3D}" destId="{278D475D-CCFA-4E93-A503-7548BD710D98}" srcOrd="0" destOrd="0" presId="urn:microsoft.com/office/officeart/2008/layout/LinedList"/>
    <dgm:cxn modelId="{FFED8F60-F3D0-41E6-94FC-E9AB154C2B38}" type="presOf" srcId="{6B10407F-191D-44EC-A3C5-69647440BFC9}" destId="{22B5111B-463D-47D1-954F-127C30012F9F}" srcOrd="0" destOrd="0" presId="urn:microsoft.com/office/officeart/2008/layout/LinedList"/>
    <dgm:cxn modelId="{71B14908-DFD0-4B52-A569-796A61CDEA6D}" type="presOf" srcId="{4A266DF3-F699-481D-952B-06E94865913D}" destId="{3844A50A-7598-4C44-A3FD-CCE61E6BCEA0}" srcOrd="0" destOrd="0" presId="urn:microsoft.com/office/officeart/2008/layout/LinedList"/>
    <dgm:cxn modelId="{F20600CB-7D16-4922-9547-D4BD88EB56BA}" type="presOf" srcId="{4FB41823-BC59-46D4-9CBC-E9595939B9BC}" destId="{73421EB2-879A-441E-8FA1-1781101EFA83}" srcOrd="0" destOrd="0" presId="urn:microsoft.com/office/officeart/2008/layout/LinedList"/>
    <dgm:cxn modelId="{FC1581E0-9AF9-452C-B330-AADCD0AC8668}" type="presOf" srcId="{01C95085-4C2D-4356-A570-C83CCEF090EE}" destId="{A6486D84-853E-4D93-85FB-A93C2AB50F27}" srcOrd="0" destOrd="0" presId="urn:microsoft.com/office/officeart/2008/layout/LinedList"/>
    <dgm:cxn modelId="{E4D79477-D677-4768-9595-5D84F3189B84}" srcId="{6B10407F-191D-44EC-A3C5-69647440BFC9}" destId="{01C95085-4C2D-4356-A570-C83CCEF090EE}" srcOrd="2" destOrd="0" parTransId="{1A37DCC7-773C-40E2-8E5C-227CCAB23176}" sibTransId="{0B095CAA-79B6-4FBE-87CC-C4771004C1DA}"/>
    <dgm:cxn modelId="{6F54B448-C903-4B1A-B913-000410367ED3}" srcId="{6B10407F-191D-44EC-A3C5-69647440BFC9}" destId="{0744302F-FE80-4A21-8F48-80AF7C573D05}" srcOrd="3" destOrd="0" parTransId="{F62031B4-9D20-48B1-8479-0E7A28243ACD}" sibTransId="{15147C7B-1477-4765-85E8-62B7E1ABC25F}"/>
    <dgm:cxn modelId="{0505B190-7936-490E-9ABF-6141D1B0B273}" srcId="{6B10407F-191D-44EC-A3C5-69647440BFC9}" destId="{4FB41823-BC59-46D4-9CBC-E9595939B9BC}" srcOrd="4" destOrd="0" parTransId="{7909C466-3CC6-471A-ADC0-471EF5FBA9B7}" sibTransId="{A88136E4-6B4C-4EE8-9E5A-1F016A3C14DC}"/>
    <dgm:cxn modelId="{2DD1656A-1B48-4AFC-A65D-081443F407D0}" srcId="{6B10407F-191D-44EC-A3C5-69647440BFC9}" destId="{4F2A1D3E-E19F-455D-859F-C40136366B3D}" srcOrd="0" destOrd="0" parTransId="{D2DA1E0C-46CA-43FE-AD0E-1FF5A487E9EC}" sibTransId="{D34FF2C9-9A85-4762-AD7F-0FD4259109E1}"/>
    <dgm:cxn modelId="{8BD2321A-3366-4BD9-85BD-7B0534FF2C6F}" type="presOf" srcId="{0744302F-FE80-4A21-8F48-80AF7C573D05}" destId="{193E6818-D85B-45EA-925F-270217CFF92B}" srcOrd="0" destOrd="0" presId="urn:microsoft.com/office/officeart/2008/layout/LinedList"/>
    <dgm:cxn modelId="{08CEAF35-5045-4A1B-858A-CF6CAF90FE23}" type="presParOf" srcId="{22B5111B-463D-47D1-954F-127C30012F9F}" destId="{10DA26D8-3205-49AB-9801-7479D75D0B9B}" srcOrd="0" destOrd="0" presId="urn:microsoft.com/office/officeart/2008/layout/LinedList"/>
    <dgm:cxn modelId="{F00F9E27-E394-4EF7-BF81-0BED2A9A8719}" type="presParOf" srcId="{22B5111B-463D-47D1-954F-127C30012F9F}" destId="{678D6ACC-8BEB-4F60-8CD4-9CB2DDE72612}" srcOrd="1" destOrd="0" presId="urn:microsoft.com/office/officeart/2008/layout/LinedList"/>
    <dgm:cxn modelId="{5D03E00A-53A4-48C5-BC20-D2192A849477}" type="presParOf" srcId="{678D6ACC-8BEB-4F60-8CD4-9CB2DDE72612}" destId="{278D475D-CCFA-4E93-A503-7548BD710D98}" srcOrd="0" destOrd="0" presId="urn:microsoft.com/office/officeart/2008/layout/LinedList"/>
    <dgm:cxn modelId="{C3CBB2E8-EA79-4E00-9622-8364B735AA1B}" type="presParOf" srcId="{678D6ACC-8BEB-4F60-8CD4-9CB2DDE72612}" destId="{51866F1A-9654-4DD6-B628-9CEF2A359C7D}" srcOrd="1" destOrd="0" presId="urn:microsoft.com/office/officeart/2008/layout/LinedList"/>
    <dgm:cxn modelId="{3987093D-53E7-4975-A887-090D5D176C22}" type="presParOf" srcId="{22B5111B-463D-47D1-954F-127C30012F9F}" destId="{D3985387-25A2-4EB6-99AD-2664D2661A5C}" srcOrd="2" destOrd="0" presId="urn:microsoft.com/office/officeart/2008/layout/LinedList"/>
    <dgm:cxn modelId="{4F2E58A3-613C-4528-A234-71B5E6437DE8}" type="presParOf" srcId="{22B5111B-463D-47D1-954F-127C30012F9F}" destId="{D93FF54B-7422-4E12-8F54-0440562FEA00}" srcOrd="3" destOrd="0" presId="urn:microsoft.com/office/officeart/2008/layout/LinedList"/>
    <dgm:cxn modelId="{CC4F92C3-0662-4B99-85AE-8CDFF335B722}" type="presParOf" srcId="{D93FF54B-7422-4E12-8F54-0440562FEA00}" destId="{3844A50A-7598-4C44-A3FD-CCE61E6BCEA0}" srcOrd="0" destOrd="0" presId="urn:microsoft.com/office/officeart/2008/layout/LinedList"/>
    <dgm:cxn modelId="{2CC6B806-82C6-41CE-A4CA-41827D2106FA}" type="presParOf" srcId="{D93FF54B-7422-4E12-8F54-0440562FEA00}" destId="{52264B7A-13F0-4086-9BFF-154C471D9488}" srcOrd="1" destOrd="0" presId="urn:microsoft.com/office/officeart/2008/layout/LinedList"/>
    <dgm:cxn modelId="{C7AA6E1D-A88B-4F24-80C9-B9A051379DFC}" type="presParOf" srcId="{22B5111B-463D-47D1-954F-127C30012F9F}" destId="{0E99E569-0DA0-4A1F-855A-45FE9C2A465F}" srcOrd="4" destOrd="0" presId="urn:microsoft.com/office/officeart/2008/layout/LinedList"/>
    <dgm:cxn modelId="{700CBC55-B851-4E9E-BDA5-9A9A40E0B52D}" type="presParOf" srcId="{22B5111B-463D-47D1-954F-127C30012F9F}" destId="{E928D5FC-4B8D-4EAC-BECF-2325D3247CB5}" srcOrd="5" destOrd="0" presId="urn:microsoft.com/office/officeart/2008/layout/LinedList"/>
    <dgm:cxn modelId="{9D83811F-0910-48F8-A286-92F60FA904DE}" type="presParOf" srcId="{E928D5FC-4B8D-4EAC-BECF-2325D3247CB5}" destId="{A6486D84-853E-4D93-85FB-A93C2AB50F27}" srcOrd="0" destOrd="0" presId="urn:microsoft.com/office/officeart/2008/layout/LinedList"/>
    <dgm:cxn modelId="{BF615345-0274-4CA4-B833-7F15C5E43C6A}" type="presParOf" srcId="{E928D5FC-4B8D-4EAC-BECF-2325D3247CB5}" destId="{E0FEAD18-8D45-4A8F-BDC5-71384C79ABB6}" srcOrd="1" destOrd="0" presId="urn:microsoft.com/office/officeart/2008/layout/LinedList"/>
    <dgm:cxn modelId="{E740907B-633E-4E30-B872-FBAC3F50C4AC}" type="presParOf" srcId="{22B5111B-463D-47D1-954F-127C30012F9F}" destId="{0E419124-2FCF-43D5-BF44-3E185E381CAF}" srcOrd="6" destOrd="0" presId="urn:microsoft.com/office/officeart/2008/layout/LinedList"/>
    <dgm:cxn modelId="{30DE51C2-8FC6-4561-8544-DB469E44896A}" type="presParOf" srcId="{22B5111B-463D-47D1-954F-127C30012F9F}" destId="{016670BC-15F8-43BA-9C8C-10356130B131}" srcOrd="7" destOrd="0" presId="urn:microsoft.com/office/officeart/2008/layout/LinedList"/>
    <dgm:cxn modelId="{714D7DAA-1A2C-42D7-9714-CA126D6E0644}" type="presParOf" srcId="{016670BC-15F8-43BA-9C8C-10356130B131}" destId="{193E6818-D85B-45EA-925F-270217CFF92B}" srcOrd="0" destOrd="0" presId="urn:microsoft.com/office/officeart/2008/layout/LinedList"/>
    <dgm:cxn modelId="{E0EFE213-3240-4C2B-BB7D-3A9F227ECFAC}" type="presParOf" srcId="{016670BC-15F8-43BA-9C8C-10356130B131}" destId="{BC68D606-70C8-42B9-94DE-3C2DF7824FEC}" srcOrd="1" destOrd="0" presId="urn:microsoft.com/office/officeart/2008/layout/LinedList"/>
    <dgm:cxn modelId="{FCD51C9A-8D10-4E85-B6C4-81AF9BC53C5E}" type="presParOf" srcId="{22B5111B-463D-47D1-954F-127C30012F9F}" destId="{B0421C79-5D98-43A9-B899-C8AB3E8CBA2F}" srcOrd="8" destOrd="0" presId="urn:microsoft.com/office/officeart/2008/layout/LinedList"/>
    <dgm:cxn modelId="{2025E8B9-27D5-47FA-A361-2FDA57AE78A9}" type="presParOf" srcId="{22B5111B-463D-47D1-954F-127C30012F9F}" destId="{E69FFEFD-3FAC-4CFD-A3FD-3BC8B08F6425}" srcOrd="9" destOrd="0" presId="urn:microsoft.com/office/officeart/2008/layout/LinedList"/>
    <dgm:cxn modelId="{7CFA18D2-8669-435B-A1AF-721605394039}" type="presParOf" srcId="{E69FFEFD-3FAC-4CFD-A3FD-3BC8B08F6425}" destId="{73421EB2-879A-441E-8FA1-1781101EFA83}" srcOrd="0" destOrd="0" presId="urn:microsoft.com/office/officeart/2008/layout/LinedList"/>
    <dgm:cxn modelId="{C357F3ED-418B-4123-8FA1-79A5BEA1D285}" type="presParOf" srcId="{E69FFEFD-3FAC-4CFD-A3FD-3BC8B08F6425}" destId="{6A9A9880-1F62-498C-89F7-71D2BAAAB5C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2F86C5-9B46-4692-8B44-3B9CC53BB24B}">
      <dsp:nvSpPr>
        <dsp:cNvPr id="0" name=""/>
        <dsp:cNvSpPr/>
      </dsp:nvSpPr>
      <dsp:spPr>
        <a:xfrm>
          <a:off x="0" y="0"/>
          <a:ext cx="59944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DA14DD-764C-499A-A701-DAC7707564E2}">
      <dsp:nvSpPr>
        <dsp:cNvPr id="0" name=""/>
        <dsp:cNvSpPr/>
      </dsp:nvSpPr>
      <dsp:spPr>
        <a:xfrm>
          <a:off x="0" y="0"/>
          <a:ext cx="5994400" cy="1352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do you eat for breakfast?</a:t>
          </a: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5994400" cy="1352355"/>
      </dsp:txXfrm>
    </dsp:sp>
    <dsp:sp modelId="{935FD149-B1C9-4E21-807F-C93C1E00496C}">
      <dsp:nvSpPr>
        <dsp:cNvPr id="0" name=""/>
        <dsp:cNvSpPr/>
      </dsp:nvSpPr>
      <dsp:spPr>
        <a:xfrm>
          <a:off x="0" y="1352355"/>
          <a:ext cx="59944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D7E9C1-D0A8-4907-ACCA-34D935A87915}">
      <dsp:nvSpPr>
        <dsp:cNvPr id="0" name=""/>
        <dsp:cNvSpPr/>
      </dsp:nvSpPr>
      <dsp:spPr>
        <a:xfrm>
          <a:off x="0" y="1352355"/>
          <a:ext cx="5994400" cy="1352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is your favorite healthy food?</a:t>
          </a: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352355"/>
        <a:ext cx="5994400" cy="1352355"/>
      </dsp:txXfrm>
    </dsp:sp>
    <dsp:sp modelId="{9CF4904F-4C1C-4CEC-BD57-C1B128354024}">
      <dsp:nvSpPr>
        <dsp:cNvPr id="0" name=""/>
        <dsp:cNvSpPr/>
      </dsp:nvSpPr>
      <dsp:spPr>
        <a:xfrm>
          <a:off x="0" y="2704710"/>
          <a:ext cx="59944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58854D-E923-4FD7-A2C8-52F420B16C87}">
      <dsp:nvSpPr>
        <dsp:cNvPr id="0" name=""/>
        <dsp:cNvSpPr/>
      </dsp:nvSpPr>
      <dsp:spPr>
        <a:xfrm>
          <a:off x="0" y="2704710"/>
          <a:ext cx="5994400" cy="1352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Do you drink soda or water?</a:t>
          </a: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704710"/>
        <a:ext cx="5994400" cy="1352355"/>
      </dsp:txXfrm>
    </dsp:sp>
    <dsp:sp modelId="{CE767940-22CC-447D-B51C-300D8AAAC660}">
      <dsp:nvSpPr>
        <dsp:cNvPr id="0" name=""/>
        <dsp:cNvSpPr/>
      </dsp:nvSpPr>
      <dsp:spPr>
        <a:xfrm>
          <a:off x="0" y="4057065"/>
          <a:ext cx="59944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1B3606-9656-439D-B2E0-392E65EB970C}">
      <dsp:nvSpPr>
        <dsp:cNvPr id="0" name=""/>
        <dsp:cNvSpPr/>
      </dsp:nvSpPr>
      <dsp:spPr>
        <a:xfrm>
          <a:off x="0" y="4057065"/>
          <a:ext cx="5994400" cy="1352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i="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do you usually drink at lunch?</a:t>
          </a:r>
          <a:endParaRPr lang="es-ES" sz="2800" i="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057065"/>
        <a:ext cx="5994400" cy="13523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DA26D8-3205-49AB-9801-7479D75D0B9B}">
      <dsp:nvSpPr>
        <dsp:cNvPr id="0" name=""/>
        <dsp:cNvSpPr/>
      </dsp:nvSpPr>
      <dsp:spPr>
        <a:xfrm>
          <a:off x="0" y="680"/>
          <a:ext cx="630555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78D475D-CCFA-4E93-A503-7548BD710D98}">
      <dsp:nvSpPr>
        <dsp:cNvPr id="0" name=""/>
        <dsp:cNvSpPr/>
      </dsp:nvSpPr>
      <dsp:spPr>
        <a:xfrm>
          <a:off x="0" y="680"/>
          <a:ext cx="6305550" cy="1114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680"/>
        <a:ext cx="6305550" cy="1114384"/>
      </dsp:txXfrm>
    </dsp:sp>
    <dsp:sp modelId="{D3985387-25A2-4EB6-99AD-2664D2661A5C}">
      <dsp:nvSpPr>
        <dsp:cNvPr id="0" name=""/>
        <dsp:cNvSpPr/>
      </dsp:nvSpPr>
      <dsp:spPr>
        <a:xfrm>
          <a:off x="0" y="1115064"/>
          <a:ext cx="630555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844A50A-7598-4C44-A3FD-CCE61E6BCEA0}">
      <dsp:nvSpPr>
        <dsp:cNvPr id="0" name=""/>
        <dsp:cNvSpPr/>
      </dsp:nvSpPr>
      <dsp:spPr>
        <a:xfrm>
          <a:off x="0" y="1115064"/>
          <a:ext cx="6305550" cy="1114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115064"/>
        <a:ext cx="6305550" cy="1114384"/>
      </dsp:txXfrm>
    </dsp:sp>
    <dsp:sp modelId="{0E99E569-0DA0-4A1F-855A-45FE9C2A465F}">
      <dsp:nvSpPr>
        <dsp:cNvPr id="0" name=""/>
        <dsp:cNvSpPr/>
      </dsp:nvSpPr>
      <dsp:spPr>
        <a:xfrm>
          <a:off x="0" y="2229449"/>
          <a:ext cx="630555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486D84-853E-4D93-85FB-A93C2AB50F27}">
      <dsp:nvSpPr>
        <dsp:cNvPr id="0" name=""/>
        <dsp:cNvSpPr/>
      </dsp:nvSpPr>
      <dsp:spPr>
        <a:xfrm>
          <a:off x="0" y="2229449"/>
          <a:ext cx="6305550" cy="1114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</a:t>
          </a: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229449"/>
        <a:ext cx="6305550" cy="1114384"/>
      </dsp:txXfrm>
    </dsp:sp>
    <dsp:sp modelId="{0E419124-2FCF-43D5-BF44-3E185E381CAF}">
      <dsp:nvSpPr>
        <dsp:cNvPr id="0" name=""/>
        <dsp:cNvSpPr/>
      </dsp:nvSpPr>
      <dsp:spPr>
        <a:xfrm>
          <a:off x="0" y="3343834"/>
          <a:ext cx="630555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93E6818-D85B-45EA-925F-270217CFF92B}">
      <dsp:nvSpPr>
        <dsp:cNvPr id="0" name=""/>
        <dsp:cNvSpPr/>
      </dsp:nvSpPr>
      <dsp:spPr>
        <a:xfrm>
          <a:off x="0" y="3343834"/>
          <a:ext cx="6305550" cy="1114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</a:t>
          </a: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343834"/>
        <a:ext cx="6305550" cy="1114384"/>
      </dsp:txXfrm>
    </dsp:sp>
    <dsp:sp modelId="{B0421C79-5D98-43A9-B899-C8AB3E8CBA2F}">
      <dsp:nvSpPr>
        <dsp:cNvPr id="0" name=""/>
        <dsp:cNvSpPr/>
      </dsp:nvSpPr>
      <dsp:spPr>
        <a:xfrm>
          <a:off x="0" y="4458219"/>
          <a:ext cx="630555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421EB2-879A-441E-8FA1-1781101EFA83}">
      <dsp:nvSpPr>
        <dsp:cNvPr id="0" name=""/>
        <dsp:cNvSpPr/>
      </dsp:nvSpPr>
      <dsp:spPr>
        <a:xfrm>
          <a:off x="0" y="4458219"/>
          <a:ext cx="6305550" cy="1114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458219"/>
        <a:ext cx="6305550" cy="11143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0DF300-313C-45E5-9291-889976AA2F93}" type="datetime1">
              <a:rPr lang="es-ES" smtClean="0"/>
              <a:t>17/05/2026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2CB539-9A5D-4AF6-B828-904F9A5815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4530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C0691F-D333-4AB5-88C2-1AAA8F438C35}" type="datetime1">
              <a:rPr lang="es-ES" smtClean="0"/>
              <a:pPr/>
              <a:t>17/05/2026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365A9-1A4B-4161-A1B8-F6A54F37C60E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076265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63001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3661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83671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84867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911346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697918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24808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72924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57265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19178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40458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54626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50722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641600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288290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72262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79198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21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75632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3440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72521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 6" title="círculo festoneado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rtlCol="0" anchor="ctr">
            <a:noAutofit/>
          </a:bodyPr>
          <a:lstStyle>
            <a:lvl1pPr algn="ctr">
              <a:defRPr sz="10000" spc="800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B17A0E8D-0A3C-4F31-83C8-F71AC8E6A053}" type="datetime1">
              <a:rPr lang="es-ES" noProof="0" smtClean="0"/>
              <a:t>17/05/2026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3" name="Rectángulo 12" title="borde derecho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05246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A782A32-CF78-4E7F-81FB-FEDEEB7D32B2}" type="datetime1">
              <a:rPr lang="es-ES" noProof="0" smtClean="0"/>
              <a:t>17/05/2026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869611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rtlCol="0" anchor="b">
            <a:noAutofit/>
          </a:bodyPr>
          <a:lstStyle>
            <a:lvl1pPr>
              <a:defRPr sz="7700" spc="8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E7214141-8C18-4575-A767-8E8994E5F60B}" type="datetime1">
              <a:rPr lang="es-ES" noProof="0" smtClean="0"/>
              <a:t>17/05/2026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  <p:grpSp>
        <p:nvGrpSpPr>
          <p:cNvPr id="7" name="Grupo 6" title="borde izquierdo festoneado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orma libre 6" title="borde izquierdo festoneado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orma libre 11" title="festón izquierdo en línea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5131944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498E888-FCB7-4B39-8CEB-CC1273DFC806}" type="datetime1">
              <a:rPr lang="es-ES" noProof="0" smtClean="0"/>
              <a:t>17/05/2026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0027440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828D840-1328-4A1B-B36F-D04BB4A10FBE}" type="datetime1">
              <a:rPr lang="es-ES" noProof="0" smtClean="0"/>
              <a:t>17/05/2026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55832357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33C09E8-F9D8-421A-8FAD-17CE63729D09}" type="datetime1">
              <a:rPr lang="es-ES" noProof="0" smtClean="0"/>
              <a:t>17/05/2026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849935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5B9246A-84FB-4D31-8050-9CD16408E09C}" type="datetime1">
              <a:rPr lang="es-ES" noProof="0" smtClean="0"/>
              <a:t>17/05/2026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16351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 11" title="forma de fondo de festoneado derecho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 rtlCol="0"/>
          <a:lstStyle/>
          <a:p>
            <a:pPr rtl="0"/>
            <a:fld id="{C9A22350-E23C-4073-840F-F2090314CCB8}" type="datetime1">
              <a:rPr lang="es-ES" noProof="0" smtClean="0"/>
              <a:t>17/05/2026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8" name="Rectángulo 7" title="borde derecho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8863721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1" name="Forma libre 11" title="forma de fondo de festoneado derecho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 rtlCol="0"/>
          <a:lstStyle/>
          <a:p>
            <a:pPr rtl="0"/>
            <a:fld id="{6E619F51-7777-4442-8709-C2808BEA3077}" type="datetime1">
              <a:rPr lang="es-ES" noProof="0" smtClean="0"/>
              <a:t>17/05/2026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53837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9F4D248-301F-4057-9A4A-78731C5F119F}" type="datetime1">
              <a:rPr lang="es-ES" noProof="0" smtClean="0"/>
              <a:t>17/05/2026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2219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FC4E26E-8AA6-4E0F-84C6-DF18EF3062C4}" type="datetime1">
              <a:rPr lang="es-ES" noProof="0" smtClean="0"/>
              <a:t>17/05/2026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83596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FDBE0A9B-0585-4086-9BC0-9FE43F1A96B6}" type="datetime1">
              <a:rPr lang="es-ES" noProof="0" smtClean="0"/>
              <a:t>17/05/2026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1" name="Forma libre 6" title="Borde izquierdo festoneado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18072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speaktor.com/app/reader/01KRA6BV8WZB1TTWNJ1HN90B9E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4188DD-3717-47D0-B979-D111D81B46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rtlCol="0"/>
          <a:lstStyle/>
          <a:p>
            <a:pPr rtl="0"/>
            <a:r>
              <a:rPr lang="es-ES" dirty="0" smtClean="0">
                <a:latin typeface="Bodoni MT" panose="02070603080606020203" pitchFamily="18" charset="0"/>
              </a:rPr>
              <a:t>HEALTHY HABITS</a:t>
            </a:r>
            <a:endParaRPr lang="es-ES" dirty="0">
              <a:latin typeface="Bodoni MT" panose="02070603080606020203" pitchFamily="18" charset="0"/>
            </a:endParaRPr>
          </a:p>
        </p:txBody>
      </p:sp>
      <p:sp>
        <p:nvSpPr>
          <p:cNvPr id="8" name="Cuadro de texto 7">
            <a:extLst>
              <a:ext uri="{FF2B5EF4-FFF2-40B4-BE49-F238E27FC236}">
                <a16:creationId xmlns:a16="http://schemas.microsoft.com/office/drawing/2014/main" id="{F7EDFBFC-5564-4D5D-8F01-C829B7B40C08}"/>
              </a:ext>
            </a:extLst>
          </p:cNvPr>
          <p:cNvSpPr txBox="1"/>
          <p:nvPr/>
        </p:nvSpPr>
        <p:spPr>
          <a:xfrm>
            <a:off x="2060356" y="6001407"/>
            <a:ext cx="8224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s-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UNIT 2</a:t>
            </a:r>
            <a:endParaRPr lang="es-E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01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Link </a:t>
            </a:r>
            <a:r>
              <a:rPr lang="es-CL" dirty="0" err="1" smtClean="0"/>
              <a:t>listening</a:t>
            </a:r>
            <a:r>
              <a:rPr lang="es-CL" dirty="0" smtClean="0"/>
              <a:t>: dialogue </a:t>
            </a:r>
            <a:r>
              <a:rPr lang="es-CL" dirty="0" err="1" smtClean="0"/>
              <a:t>between</a:t>
            </a:r>
            <a:r>
              <a:rPr lang="es-CL" dirty="0" smtClean="0"/>
              <a:t> </a:t>
            </a:r>
            <a:r>
              <a:rPr lang="es-CL" dirty="0" err="1" smtClean="0"/>
              <a:t>anna</a:t>
            </a:r>
            <a:r>
              <a:rPr lang="es-CL" dirty="0" smtClean="0"/>
              <a:t> and </a:t>
            </a:r>
            <a:r>
              <a:rPr lang="es-CL" dirty="0" err="1" smtClean="0"/>
              <a:t>tom</a:t>
            </a:r>
            <a:r>
              <a:rPr lang="es-CL" dirty="0" smtClean="0"/>
              <a:t> 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dirty="0">
                <a:hlinkClick r:id="rId2"/>
              </a:rPr>
              <a:t>https://speaktor.com/app/reader/01KRA6BV8WZB1TTWNJ1HN90B9E</a:t>
            </a:r>
            <a:r>
              <a:rPr lang="es-CL" dirty="0" smtClean="0">
                <a:hlinkClick r:id="rId2"/>
              </a:rPr>
              <a:t>/</a:t>
            </a:r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23326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01E6A7A6-EB46-4CA0-B991-935C9B9C6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824249"/>
            <a:ext cx="10709094" cy="5055344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Anna</a:t>
            </a:r>
            <a:r>
              <a:rPr lang="en-US" sz="2400" dirty="0"/>
              <a:t>: Hi Tom! What do you usually eat for breakfast?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B0F0"/>
                </a:solidFill>
              </a:rPr>
              <a:t>Tom:</a:t>
            </a:r>
            <a:r>
              <a:rPr lang="en-US" sz="2400" dirty="0"/>
              <a:t> Hi Anna! I usually eat cereal and drink milk. What about you?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Anna</a:t>
            </a:r>
            <a:r>
              <a:rPr lang="en-US" sz="2400" dirty="0"/>
              <a:t>: I eat fruit and yogurt, and I drink orange juice.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B0F0"/>
                </a:solidFill>
              </a:rPr>
              <a:t>Tom: </a:t>
            </a:r>
            <a:r>
              <a:rPr lang="en-US" sz="2400" dirty="0"/>
              <a:t>That sounds healthy! Do you eat fast food?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Anna</a:t>
            </a:r>
            <a:r>
              <a:rPr lang="en-US" sz="2400" dirty="0"/>
              <a:t>: Sometimes. I like burgers and fries, but I don’t eat them every day.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B0F0"/>
                </a:solidFill>
              </a:rPr>
              <a:t>Tom: </a:t>
            </a:r>
            <a:r>
              <a:rPr lang="en-US" sz="2400" dirty="0"/>
              <a:t>Me too. I love pizza and soda, but I know they are not very healthy.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Anna</a:t>
            </a:r>
            <a:r>
              <a:rPr lang="en-US" sz="2400" dirty="0"/>
              <a:t>: Yes, it’s better to eat vegetables and drink water.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B0F0"/>
                </a:solidFill>
              </a:rPr>
              <a:t>Tom:</a:t>
            </a:r>
            <a:r>
              <a:rPr lang="en-US" sz="2400" dirty="0"/>
              <a:t> I agree. I also like salad and grilled chicken.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Anna</a:t>
            </a:r>
            <a:r>
              <a:rPr lang="en-US" sz="2400" dirty="0"/>
              <a:t>: Great! Healthy food makes us strong and energetic.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43062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DAE078-3CB3-4D1F-8E4E-75C6D5DA8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845729" cy="1630346"/>
          </a:xfrm>
        </p:spPr>
        <p:txBody>
          <a:bodyPr rtlCol="0">
            <a:normAutofit fontScale="90000"/>
          </a:bodyPr>
          <a:lstStyle/>
          <a:p>
            <a:r>
              <a:rPr lang="en-US" sz="4000" b="1" dirty="0"/>
              <a:t>Listen and classify</a:t>
            </a:r>
            <a:br>
              <a:rPr lang="en-US" sz="4000" b="1" dirty="0"/>
            </a:br>
            <a:r>
              <a:rPr lang="en-US" sz="4000" dirty="0"/>
              <a:t>✏️ Write the foods and drinks in the correct column: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7147443"/>
              </p:ext>
            </p:extLst>
          </p:nvPr>
        </p:nvGraphicFramePr>
        <p:xfrm>
          <a:off x="1251678" y="2311757"/>
          <a:ext cx="10397264" cy="3217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9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9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93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93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18830">
                <a:tc>
                  <a:txBody>
                    <a:bodyPr/>
                    <a:lstStyle/>
                    <a:p>
                      <a:r>
                        <a:rPr lang="es-CL" dirty="0" smtClean="0"/>
                        <a:t>HEALTHY FOOD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UNHEALTHY</a:t>
                      </a:r>
                      <a:r>
                        <a:rPr lang="es-CL" baseline="0" dirty="0" smtClean="0"/>
                        <a:t> FOOD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HEALTHY DRINKS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UNHEALTHY DRINKS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SALAD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BURGER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WATER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SODA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CHICKEN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PIZZA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MILK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YOGURT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FRIES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ORANGE</a:t>
                      </a:r>
                      <a:r>
                        <a:rPr lang="es-CL" baseline="0" dirty="0" smtClean="0"/>
                        <a:t> JUICE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CEREAL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FRUIT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VEGETABLE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040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38657A-8B7E-4B6C-A10E-806AE7B7F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r>
              <a:rPr lang="es-CL" sz="4000" dirty="0" err="1"/>
              <a:t>Circle</a:t>
            </a:r>
            <a:r>
              <a:rPr lang="es-CL" sz="4000" dirty="0"/>
              <a:t> </a:t>
            </a:r>
            <a:r>
              <a:rPr lang="es-CL" sz="4000" dirty="0" err="1"/>
              <a:t>the</a:t>
            </a:r>
            <a:r>
              <a:rPr lang="es-CL" sz="4000" dirty="0"/>
              <a:t> </a:t>
            </a:r>
            <a:r>
              <a:rPr lang="es-CL" sz="4000" dirty="0" err="1"/>
              <a:t>correct</a:t>
            </a:r>
            <a:r>
              <a:rPr lang="es-CL" sz="4000" dirty="0"/>
              <a:t> </a:t>
            </a:r>
            <a:r>
              <a:rPr lang="es-CL" sz="4000" dirty="0" err="1"/>
              <a:t>answer</a:t>
            </a:r>
            <a:endParaRPr lang="es-ES" sz="4000" dirty="0">
              <a:latin typeface="Bodoni MT" panose="02070603080606020203" pitchFamily="18" charset="0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251678" y="1528252"/>
            <a:ext cx="4528804" cy="5109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Tom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drinks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a) soda</a:t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b)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milk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altLang="es-CL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Anna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eats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a)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fruit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 and yogurt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b)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fries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burgers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altLang="es-CL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think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vegetables are:</a:t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a)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unhealthy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b)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healthy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6369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4A204F-71D8-415B-9C4C-70B2F2F18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80" y="645106"/>
            <a:ext cx="3400220" cy="5421435"/>
          </a:xfrm>
        </p:spPr>
        <p:txBody>
          <a:bodyPr rtlCol="0" anchor="ctr">
            <a:normAutofit/>
          </a:bodyPr>
          <a:lstStyle/>
          <a:p>
            <a:pPr rtl="0"/>
            <a:r>
              <a:rPr lang="es-ES" sz="4000" dirty="0" smtClean="0">
                <a:latin typeface="Bodoni MT" panose="02070603080606020203" pitchFamily="18" charset="0"/>
              </a:rPr>
              <a:t>QUESTIONS ABOUT YOURSELF</a:t>
            </a:r>
            <a:endParaRPr lang="es-ES" sz="4000" dirty="0">
              <a:latin typeface="Bodoni MT" panose="02070603080606020203" pitchFamily="18" charset="0"/>
            </a:endParaRPr>
          </a:p>
        </p:txBody>
      </p:sp>
      <p:graphicFrame>
        <p:nvGraphicFramePr>
          <p:cNvPr id="5" name="Marcador de posición de contenido 2">
            <a:extLst>
              <a:ext uri="{FF2B5EF4-FFF2-40B4-BE49-F238E27FC236}">
                <a16:creationId xmlns:a16="http://schemas.microsoft.com/office/drawing/2014/main" id="{9D9B547D-5557-42AB-B99C-24742ED049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6830001"/>
              </p:ext>
            </p:extLst>
          </p:nvPr>
        </p:nvGraphicFramePr>
        <p:xfrm>
          <a:off x="5280025" y="644525"/>
          <a:ext cx="5994400" cy="5409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4971245" y="515155"/>
            <a:ext cx="672277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r>
              <a:rPr lang="es-CL" dirty="0" smtClean="0"/>
              <a:t>A: </a:t>
            </a:r>
            <a:r>
              <a:rPr lang="es-CL" dirty="0" err="1" smtClean="0"/>
              <a:t>Matilda</a:t>
            </a:r>
            <a:r>
              <a:rPr lang="es-CL" dirty="0" smtClean="0"/>
              <a:t>: bread /Tomas: bread and </a:t>
            </a:r>
            <a:r>
              <a:rPr lang="es-CL" dirty="0" err="1" smtClean="0"/>
              <a:t>eggs</a:t>
            </a:r>
            <a:r>
              <a:rPr lang="es-CL" dirty="0" smtClean="0"/>
              <a:t> / Vicho: </a:t>
            </a:r>
            <a:r>
              <a:rPr lang="es-CL" dirty="0" err="1" smtClean="0"/>
              <a:t>egg</a:t>
            </a:r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r>
              <a:rPr lang="es-CL" dirty="0" err="1" smtClean="0"/>
              <a:t>A;Benjamin</a:t>
            </a:r>
            <a:r>
              <a:rPr lang="es-CL" dirty="0" smtClean="0"/>
              <a:t>: salad /</a:t>
            </a:r>
            <a:r>
              <a:rPr lang="es-CL" dirty="0" err="1" smtClean="0"/>
              <a:t>Agustin</a:t>
            </a:r>
            <a:r>
              <a:rPr lang="es-CL" dirty="0" smtClean="0"/>
              <a:t>: salad</a:t>
            </a:r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r>
              <a:rPr lang="es-CL" dirty="0" smtClean="0"/>
              <a:t>A: </a:t>
            </a:r>
            <a:r>
              <a:rPr lang="es-CL" dirty="0" err="1" smtClean="0"/>
              <a:t>Matilda</a:t>
            </a:r>
            <a:r>
              <a:rPr lang="es-CL" dirty="0" smtClean="0"/>
              <a:t>: wáter /</a:t>
            </a:r>
            <a:r>
              <a:rPr lang="es-CL" dirty="0" err="1" smtClean="0"/>
              <a:t>Benjamin</a:t>
            </a:r>
            <a:r>
              <a:rPr lang="es-CL" dirty="0" smtClean="0"/>
              <a:t>: wáter / Julieta: </a:t>
            </a:r>
            <a:r>
              <a:rPr lang="es-CL" dirty="0" err="1" smtClean="0"/>
              <a:t>water</a:t>
            </a:r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r>
              <a:rPr lang="es-CL" dirty="0" smtClean="0"/>
              <a:t>A: Vicho: </a:t>
            </a:r>
            <a:r>
              <a:rPr lang="es-CL" dirty="0" err="1" smtClean="0"/>
              <a:t>coffee</a:t>
            </a:r>
            <a:r>
              <a:rPr lang="es-CL" dirty="0" smtClean="0"/>
              <a:t> /</a:t>
            </a:r>
            <a:r>
              <a:rPr lang="es-CL" dirty="0" err="1" smtClean="0"/>
              <a:t>Benjamin</a:t>
            </a:r>
            <a:r>
              <a:rPr lang="es-CL" dirty="0" smtClean="0"/>
              <a:t> : </a:t>
            </a:r>
            <a:r>
              <a:rPr lang="es-CL" dirty="0" err="1" smtClean="0"/>
              <a:t>orange</a:t>
            </a:r>
            <a:r>
              <a:rPr lang="es-CL" dirty="0" smtClean="0"/>
              <a:t> </a:t>
            </a:r>
            <a:r>
              <a:rPr lang="es-CL" dirty="0" err="1" smtClean="0"/>
              <a:t>juice</a:t>
            </a:r>
            <a:r>
              <a:rPr lang="es-CL" dirty="0" smtClean="0"/>
              <a:t>/ Tomas: </a:t>
            </a:r>
            <a:r>
              <a:rPr lang="es-CL" dirty="0" err="1" smtClean="0"/>
              <a:t>nothing</a:t>
            </a:r>
            <a:r>
              <a:rPr lang="es-CL" dirty="0" smtClean="0"/>
              <a:t> / </a:t>
            </a:r>
            <a:r>
              <a:rPr lang="es-CL" dirty="0" err="1" smtClean="0"/>
              <a:t>Davor</a:t>
            </a:r>
            <a:r>
              <a:rPr lang="es-CL" dirty="0" smtClean="0"/>
              <a:t>: </a:t>
            </a:r>
            <a:r>
              <a:rPr lang="es-CL" dirty="0" err="1" smtClean="0"/>
              <a:t>gatorade</a:t>
            </a:r>
            <a:r>
              <a:rPr lang="es-CL" dirty="0" smtClean="0"/>
              <a:t>/ </a:t>
            </a:r>
            <a:r>
              <a:rPr lang="es-CL" dirty="0" err="1" smtClean="0"/>
              <a:t>Agustin</a:t>
            </a:r>
            <a:r>
              <a:rPr lang="es-CL" dirty="0" smtClean="0"/>
              <a:t>: </a:t>
            </a:r>
            <a:r>
              <a:rPr lang="es-CL" dirty="0" err="1" smtClean="0"/>
              <a:t>pineapple</a:t>
            </a:r>
            <a:r>
              <a:rPr lang="es-CL" dirty="0" smtClean="0"/>
              <a:t> </a:t>
            </a:r>
            <a:r>
              <a:rPr lang="es-CL" dirty="0" err="1" smtClean="0"/>
              <a:t>juice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92198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141668"/>
            <a:ext cx="10178322" cy="1687131"/>
          </a:xfrm>
        </p:spPr>
        <p:txBody>
          <a:bodyPr rtlCol="0">
            <a:normAutofit fontScale="90000"/>
          </a:bodyPr>
          <a:lstStyle/>
          <a:p>
            <a:pPr marL="228600" lvl="0" indent="-228600">
              <a:lnSpc>
                <a:spcPct val="110000"/>
              </a:lnSpc>
              <a:spcBef>
                <a:spcPts val="700"/>
              </a:spcBef>
              <a:buClr>
                <a:srgbClr val="2A1A00"/>
              </a:buClr>
              <a:buFont typeface="Arial" panose="020B0604020202020204" pitchFamily="34" charset="0"/>
              <a:buChar char="•"/>
            </a:pPr>
            <a:r>
              <a:rPr lang="es-CL" sz="4000" dirty="0" err="1"/>
              <a:t>What</a:t>
            </a:r>
            <a:r>
              <a:rPr lang="es-CL" sz="4000" dirty="0"/>
              <a:t> are </a:t>
            </a:r>
            <a:r>
              <a:rPr lang="es-CL" sz="4000" dirty="0" err="1"/>
              <a:t>Healthy</a:t>
            </a:r>
            <a:r>
              <a:rPr lang="es-CL" sz="4000" dirty="0"/>
              <a:t> </a:t>
            </a:r>
            <a:r>
              <a:rPr lang="es-CL" sz="4000" dirty="0" err="1"/>
              <a:t>Habits</a:t>
            </a:r>
            <a:r>
              <a:rPr lang="es-CL" sz="4000" dirty="0" smtClean="0"/>
              <a:t>?</a:t>
            </a:r>
            <a:br>
              <a:rPr lang="es-CL" sz="4000" dirty="0" smtClean="0"/>
            </a:br>
            <a:r>
              <a:rPr lang="en-US" sz="3100" b="1" cap="none" spc="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ea typeface="+mn-ea"/>
                <a:cs typeface="+mn-cs"/>
              </a:rPr>
              <a:t>Healthy habits</a:t>
            </a:r>
            <a:r>
              <a:rPr lang="en-US" sz="3100" cap="none" spc="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ea typeface="+mn-ea"/>
                <a:cs typeface="+mn-cs"/>
              </a:rPr>
              <a:t> are good activities that help our body and mind stay healthy.</a:t>
            </a:r>
            <a:br>
              <a:rPr lang="en-US" sz="3100" cap="none" spc="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ea typeface="+mn-ea"/>
                <a:cs typeface="+mn-cs"/>
              </a:rPr>
            </a:br>
            <a:endParaRPr lang="es" sz="4000" dirty="0"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1591ED45-72A6-42D8-9A05-3FA6D37BE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189408"/>
            <a:ext cx="10178322" cy="5029201"/>
          </a:xfrm>
        </p:spPr>
        <p:txBody>
          <a:bodyPr numCol="2" rtlCol="0">
            <a:normAutofit/>
          </a:bodyPr>
          <a:lstStyle/>
          <a:p>
            <a:pPr marL="0" indent="0">
              <a:buNone/>
            </a:pPr>
            <a:r>
              <a:rPr lang="en-US" sz="3200" u="sng" dirty="0" smtClean="0"/>
              <a:t>Examples</a:t>
            </a:r>
            <a:r>
              <a:rPr lang="en-US" sz="3200" dirty="0"/>
              <a:t>:</a:t>
            </a:r>
          </a:p>
          <a:p>
            <a:r>
              <a:rPr lang="en-US" sz="3200" dirty="0"/>
              <a:t>eating healthy food 🍎 </a:t>
            </a:r>
          </a:p>
          <a:p>
            <a:r>
              <a:rPr lang="en-US" sz="3200" dirty="0"/>
              <a:t>drinking water 💧 </a:t>
            </a:r>
          </a:p>
          <a:p>
            <a:r>
              <a:rPr lang="en-US" sz="3200" dirty="0"/>
              <a:t>exercising 🏃 </a:t>
            </a:r>
          </a:p>
          <a:p>
            <a:r>
              <a:rPr lang="en-US" sz="3200" dirty="0"/>
              <a:t>sleeping well 😴 </a:t>
            </a:r>
          </a:p>
          <a:p>
            <a:r>
              <a:rPr lang="en-US" sz="3200" dirty="0"/>
              <a:t>brushing your teeth </a:t>
            </a:r>
            <a:endParaRPr lang="en-US" sz="3200" dirty="0" smtClean="0"/>
          </a:p>
          <a:p>
            <a:endParaRPr lang="en-US" sz="3200" dirty="0"/>
          </a:p>
          <a:p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Healthy </a:t>
            </a:r>
            <a:r>
              <a:rPr lang="en-US" sz="3200" dirty="0"/>
              <a:t>habits help us:</a:t>
            </a:r>
            <a:br>
              <a:rPr lang="en-US" sz="3200" dirty="0"/>
            </a:br>
            <a:r>
              <a:rPr lang="en-US" sz="3200" dirty="0"/>
              <a:t>✅ feel good</a:t>
            </a:r>
            <a:br>
              <a:rPr lang="en-US" sz="3200" dirty="0"/>
            </a:br>
            <a:r>
              <a:rPr lang="en-US" sz="3200" dirty="0"/>
              <a:t>✅ have energy</a:t>
            </a:r>
            <a:br>
              <a:rPr lang="en-US" sz="3200" dirty="0"/>
            </a:br>
            <a:r>
              <a:rPr lang="en-US" sz="3200" dirty="0"/>
              <a:t>✅ stay strong</a:t>
            </a:r>
            <a:br>
              <a:rPr lang="en-US" sz="3200" dirty="0"/>
            </a:br>
            <a:r>
              <a:rPr lang="en-US" sz="3200" dirty="0"/>
              <a:t>✅ prevent diseases</a:t>
            </a:r>
          </a:p>
          <a:p>
            <a:pPr marL="0" indent="0">
              <a:buNone/>
            </a:pPr>
            <a:r>
              <a:rPr lang="en-US" sz="3200" dirty="0" smtClean="0"/>
              <a:t>     </a:t>
            </a:r>
            <a:endParaRPr lang="e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08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b="36150"/>
          <a:stretch/>
        </p:blipFill>
        <p:spPr>
          <a:xfrm>
            <a:off x="1236373" y="0"/>
            <a:ext cx="7843234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9931399" y="3839636"/>
            <a:ext cx="32893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s-E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8761" y="3042099"/>
            <a:ext cx="536494" cy="57307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1591" y="3413709"/>
            <a:ext cx="536494" cy="57307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6160" y="3444061"/>
            <a:ext cx="536494" cy="57307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6160" y="3790735"/>
            <a:ext cx="536494" cy="57307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7995" y="2357753"/>
            <a:ext cx="536494" cy="57307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36007" y="3466617"/>
            <a:ext cx="487722" cy="573074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0335" y="3175960"/>
            <a:ext cx="487722" cy="573074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9243" y="3746647"/>
            <a:ext cx="487722" cy="573074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3147" y="2699926"/>
            <a:ext cx="487722" cy="573074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4951526" y="6410734"/>
            <a:ext cx="98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/>
              <a:t>w</a:t>
            </a:r>
            <a:r>
              <a:rPr lang="es-CL" dirty="0" err="1" smtClean="0"/>
              <a:t>ake</a:t>
            </a:r>
            <a:r>
              <a:rPr lang="es-CL" dirty="0" smtClean="0"/>
              <a:t> up</a:t>
            </a:r>
            <a:endParaRPr lang="es-CL" dirty="0"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5895" y="5405246"/>
            <a:ext cx="1042506" cy="493819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1159" y="5679567"/>
            <a:ext cx="1042506" cy="493819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5484" y="4990107"/>
            <a:ext cx="1042506" cy="493819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16742" y="5726016"/>
            <a:ext cx="104250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54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b="32958"/>
          <a:stretch/>
        </p:blipFill>
        <p:spPr>
          <a:xfrm>
            <a:off x="2099256" y="0"/>
            <a:ext cx="5834130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524260" y="0"/>
            <a:ext cx="1184856" cy="3348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23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124808"/>
            <a:ext cx="10178322" cy="802471"/>
          </a:xfrm>
        </p:spPr>
        <p:txBody>
          <a:bodyPr rtlCol="0">
            <a:normAutofit/>
          </a:bodyPr>
          <a:lstStyle/>
          <a:p>
            <a:pPr rtl="0"/>
            <a:r>
              <a:rPr lang="es-CL" sz="4000" dirty="0" smtClean="0">
                <a:latin typeface="Bodoni MT" panose="02070603080606020203" pitchFamily="18" charset="0"/>
              </a:rPr>
              <a:t>E</a:t>
            </a:r>
            <a:r>
              <a:rPr lang="es" sz="4000" dirty="0" smtClean="0">
                <a:latin typeface="Bodoni MT" panose="02070603080606020203" pitchFamily="18" charset="0"/>
              </a:rPr>
              <a:t>xamples of healthy habits:</a:t>
            </a:r>
            <a:endParaRPr lang="es" sz="4000" dirty="0">
              <a:latin typeface="Bodoni MT" panose="02070603080606020203" pitchFamily="18" charset="0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251678" y="927279"/>
            <a:ext cx="10178322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2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Drink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water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fruit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vegetables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Exercise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regularly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Brush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your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teeth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Wash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your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hands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healthy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food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Walk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Ride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bike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sports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Drink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milk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Take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shower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Stretch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your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body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L" altLang="es-CL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L" alt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Drink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natural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juice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Practice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yoga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Run in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Limit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screen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time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Read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books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Relax and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Keep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your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room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clean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Visit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doctor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Protect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your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skin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from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sun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altLang="es-CL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alt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36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163" y="0"/>
            <a:ext cx="6890197" cy="6974237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279561" y="1803042"/>
            <a:ext cx="4018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I </a:t>
            </a:r>
            <a:r>
              <a:rPr lang="es-CL" dirty="0" err="1" smtClean="0"/>
              <a:t>wake</a:t>
            </a:r>
            <a:r>
              <a:rPr lang="es-CL" dirty="0" smtClean="0"/>
              <a:t> up </a:t>
            </a:r>
            <a:r>
              <a:rPr lang="es-CL" dirty="0" err="1" smtClean="0"/>
              <a:t>early</a:t>
            </a:r>
            <a:r>
              <a:rPr lang="es-CL" dirty="0" smtClean="0"/>
              <a:t> and </a:t>
            </a:r>
            <a:r>
              <a:rPr lang="es-CL" dirty="0" err="1" smtClean="0"/>
              <a:t>drink</a:t>
            </a:r>
            <a:r>
              <a:rPr lang="es-CL" dirty="0" smtClean="0"/>
              <a:t> </a:t>
            </a:r>
            <a:r>
              <a:rPr lang="es-CL" dirty="0" err="1" smtClean="0"/>
              <a:t>water</a:t>
            </a:r>
            <a:endParaRPr lang="es-CL" dirty="0"/>
          </a:p>
        </p:txBody>
      </p:sp>
      <p:sp>
        <p:nvSpPr>
          <p:cNvPr id="6" name="CuadroTexto 5"/>
          <p:cNvSpPr txBox="1"/>
          <p:nvPr/>
        </p:nvSpPr>
        <p:spPr>
          <a:xfrm>
            <a:off x="2253803" y="3709115"/>
            <a:ext cx="4185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I </a:t>
            </a:r>
            <a:r>
              <a:rPr lang="es-CL" dirty="0" err="1" smtClean="0"/>
              <a:t>have</a:t>
            </a:r>
            <a:r>
              <a:rPr lang="es-CL" dirty="0" smtClean="0"/>
              <a:t> lunch </a:t>
            </a:r>
            <a:r>
              <a:rPr lang="es-CL" dirty="0" err="1" smtClean="0"/>
              <a:t>healthy</a:t>
            </a:r>
            <a:r>
              <a:rPr lang="es-CL" dirty="0" smtClean="0"/>
              <a:t> </a:t>
            </a:r>
            <a:r>
              <a:rPr lang="es-CL" dirty="0" smtClean="0"/>
              <a:t>and </a:t>
            </a:r>
            <a:r>
              <a:rPr lang="es-CL" dirty="0" err="1" smtClean="0"/>
              <a:t>then</a:t>
            </a:r>
            <a:r>
              <a:rPr lang="es-CL" dirty="0" smtClean="0"/>
              <a:t> I relax </a:t>
            </a:r>
            <a:r>
              <a:rPr lang="es-CL" dirty="0" err="1" smtClean="0"/>
              <a:t>for</a:t>
            </a:r>
            <a:r>
              <a:rPr lang="es-CL" dirty="0" smtClean="0"/>
              <a:t> a </a:t>
            </a:r>
            <a:r>
              <a:rPr lang="es-CL" dirty="0" err="1" smtClean="0"/>
              <a:t>moment</a:t>
            </a:r>
            <a:endParaRPr lang="es-CL" dirty="0"/>
          </a:p>
        </p:txBody>
      </p:sp>
      <p:sp>
        <p:nvSpPr>
          <p:cNvPr id="7" name="CuadroTexto 6"/>
          <p:cNvSpPr txBox="1"/>
          <p:nvPr/>
        </p:nvSpPr>
        <p:spPr>
          <a:xfrm>
            <a:off x="2279561" y="5653825"/>
            <a:ext cx="3837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I </a:t>
            </a:r>
            <a:r>
              <a:rPr lang="es-CL" dirty="0" err="1" smtClean="0"/>
              <a:t>go</a:t>
            </a:r>
            <a:r>
              <a:rPr lang="es-CL" dirty="0" smtClean="0"/>
              <a:t> </a:t>
            </a:r>
            <a:r>
              <a:rPr lang="es-CL" dirty="0" err="1" smtClean="0"/>
              <a:t>the</a:t>
            </a:r>
            <a:r>
              <a:rPr lang="es-CL" dirty="0" smtClean="0"/>
              <a:t> </a:t>
            </a:r>
            <a:r>
              <a:rPr lang="es-CL" dirty="0" err="1" smtClean="0"/>
              <a:t>gym</a:t>
            </a:r>
            <a:r>
              <a:rPr lang="es-CL" dirty="0" smtClean="0"/>
              <a:t> and </a:t>
            </a:r>
            <a:r>
              <a:rPr lang="es-CL" dirty="0" err="1" smtClean="0"/>
              <a:t>then</a:t>
            </a:r>
            <a:r>
              <a:rPr lang="es-CL" dirty="0" smtClean="0"/>
              <a:t> I </a:t>
            </a:r>
            <a:r>
              <a:rPr lang="es-CL" dirty="0" err="1" smtClean="0"/>
              <a:t>drink</a:t>
            </a:r>
            <a:r>
              <a:rPr lang="es-CL" dirty="0" smtClean="0"/>
              <a:t> </a:t>
            </a:r>
            <a:r>
              <a:rPr lang="es-CL" dirty="0" err="1" smtClean="0"/>
              <a:t>water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07900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4A204F-71D8-415B-9C4C-70B2F2F18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497" y="619348"/>
            <a:ext cx="3400220" cy="5421435"/>
          </a:xfrm>
        </p:spPr>
        <p:txBody>
          <a:bodyPr rtlCol="0" anchor="ctr">
            <a:normAutofit/>
          </a:bodyPr>
          <a:lstStyle/>
          <a:p>
            <a:pPr rtl="0"/>
            <a:r>
              <a:rPr lang="es-ES" sz="4000" dirty="0" smtClean="0">
                <a:latin typeface="Bodoni MT" panose="02070603080606020203" pitchFamily="18" charset="0"/>
              </a:rPr>
              <a:t>QUESTIONS ABOUT YOURSELF</a:t>
            </a:r>
            <a:endParaRPr lang="es-ES" sz="4000" dirty="0">
              <a:latin typeface="Bodoni MT" panose="02070603080606020203" pitchFamily="18" charset="0"/>
            </a:endParaRPr>
          </a:p>
        </p:txBody>
      </p:sp>
      <p:sp>
        <p:nvSpPr>
          <p:cNvPr id="6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651900" y="262083"/>
            <a:ext cx="7366119" cy="590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What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healthy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habits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do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have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__Tomas: I </a:t>
            </a:r>
            <a:r>
              <a:rPr lang="es-CL" altLang="es-CL" sz="3600" u="sng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drink</a:t>
            </a: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s-CL" altLang="es-CL" sz="3600" u="sng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water</a:t>
            </a: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____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s-CL" alt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drink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enough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water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_</a:t>
            </a:r>
            <a:r>
              <a:rPr lang="es-CL" altLang="es-CL" sz="3600" u="sng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Matilda</a:t>
            </a: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: I </a:t>
            </a:r>
            <a:r>
              <a:rPr lang="es-CL" altLang="es-CL" sz="3600" u="sng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drink</a:t>
            </a: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 a </a:t>
            </a:r>
            <a:r>
              <a:rPr lang="es-CL" altLang="es-CL" sz="3600" u="sng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lot</a:t>
            </a: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 of </a:t>
            </a:r>
            <a:r>
              <a:rPr lang="es-CL" altLang="es-CL" sz="3600" u="sng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water</a:t>
            </a: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_</a:t>
            </a:r>
            <a:endParaRPr kumimoji="0" lang="es-CL" altLang="es-CL" sz="36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How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many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hours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do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sleep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_6, 7, 8______________</a:t>
            </a:r>
            <a:endParaRPr kumimoji="0" lang="es-CL" altLang="es-CL" sz="36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exercise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s-CL" altLang="es-CL" sz="3600" dirty="0" smtClean="0">
                <a:solidFill>
                  <a:schemeClr val="tx1"/>
                </a:solidFill>
                <a:latin typeface="Arial" panose="020B0604020202020204" pitchFamily="34" charset="0"/>
              </a:rPr>
              <a:t>_</a:t>
            </a: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Julieta : yes</a:t>
            </a:r>
            <a:r>
              <a:rPr lang="es-CL" altLang="es-CL" sz="3600" dirty="0" smtClean="0">
                <a:solidFill>
                  <a:schemeClr val="tx1"/>
                </a:solidFill>
                <a:latin typeface="Arial" panose="020B0604020202020204" pitchFamily="34" charset="0"/>
              </a:rPr>
              <a:t>______________</a:t>
            </a:r>
            <a:endParaRPr kumimoji="0" lang="es-CL" alt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What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healthy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food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do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eat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__</a:t>
            </a:r>
            <a:r>
              <a:rPr lang="es-CL" altLang="es-CL" sz="3600" u="sng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Benjamin</a:t>
            </a: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: salad____________</a:t>
            </a:r>
            <a:endParaRPr kumimoji="0" lang="es-CL" altLang="es-CL" sz="36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83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173379"/>
            <a:ext cx="10178322" cy="1492132"/>
          </a:xfrm>
        </p:spPr>
        <p:txBody>
          <a:bodyPr rtlCol="0">
            <a:normAutofit fontScale="90000"/>
          </a:bodyPr>
          <a:lstStyle/>
          <a:p>
            <a:pPr rtl="0"/>
            <a:r>
              <a:rPr lang="es" sz="4000" b="1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Bodoni MT" panose="02070603080606020203" pitchFamily="18" charset="0"/>
              </a:rPr>
              <a:t>TEACHER </a:t>
            </a:r>
            <a:r>
              <a:rPr lang="es" sz="4000" b="1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Bodoni MT" panose="02070603080606020203" pitchFamily="18" charset="0"/>
              </a:rPr>
              <a:t>SAYS ACTIVITies and you have to write “healthy or unhealthy”…</a:t>
            </a:r>
            <a:endParaRPr lang="es" sz="4000" b="1" dirty="0">
              <a:solidFill>
                <a:schemeClr val="tx2">
                  <a:lumMod val="50000"/>
                  <a:lumOff val="50000"/>
                </a:schemeClr>
              </a:solidFill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1591ED45-72A6-42D8-9A05-3FA6D37BE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874517"/>
            <a:ext cx="10178322" cy="4005075"/>
          </a:xfrm>
        </p:spPr>
        <p:txBody>
          <a:bodyPr numCol="2" rtlCol="0">
            <a:normAutofit/>
          </a:bodyPr>
          <a:lstStyle/>
          <a:p>
            <a:pPr marL="514350" indent="-514350" rtl="0">
              <a:buFont typeface="+mj-lt"/>
              <a:buAutoNum type="arabicPeriod"/>
            </a:pP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healthy</a:t>
            </a: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unhealthy</a:t>
            </a: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healthy</a:t>
            </a: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rtl="0">
              <a:buFont typeface="+mj-lt"/>
              <a:buAutoNum type="arabicPeriod"/>
            </a:pPr>
            <a:endParaRPr lang="e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1901" y="5365569"/>
            <a:ext cx="2368938" cy="149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72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0"/>
            <a:ext cx="10178322" cy="1227909"/>
          </a:xfrm>
        </p:spPr>
        <p:txBody>
          <a:bodyPr rtlCol="0">
            <a:normAutofit/>
          </a:bodyPr>
          <a:lstStyle/>
          <a:p>
            <a:pPr rtl="0"/>
            <a:r>
              <a:rPr lang="en-US" sz="40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Bodoni MT" panose="02070603080606020203" pitchFamily="18" charset="0"/>
              </a:rPr>
              <a:t>I</a:t>
            </a:r>
            <a:r>
              <a:rPr lang="es" sz="40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Bodoni MT" panose="02070603080606020203" pitchFamily="18" charset="0"/>
              </a:rPr>
              <a:t>f you have mistakes, correct your answer:</a:t>
            </a:r>
            <a:endParaRPr lang="es" sz="4000" b="1" dirty="0">
              <a:solidFill>
                <a:schemeClr val="tx2">
                  <a:lumMod val="90000"/>
                  <a:lumOff val="10000"/>
                </a:schemeClr>
              </a:solidFill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1591ED45-72A6-42D8-9A05-3FA6D37BE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741" y="1397727"/>
            <a:ext cx="10579762" cy="4572768"/>
          </a:xfrm>
        </p:spPr>
        <p:txBody>
          <a:bodyPr rtlCol="0">
            <a:normAutofit fontScale="92500" lnSpcReduction="10000"/>
          </a:bodyPr>
          <a:lstStyle/>
          <a:p>
            <a:pPr marL="514350" indent="-514350" rtl="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 brother plays soccer on weekends ______</a:t>
            </a:r>
          </a:p>
          <a:p>
            <a:pPr marL="514350" indent="-514350" rtl="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hey sleep very late _______</a:t>
            </a:r>
          </a:p>
          <a:p>
            <a:pPr marL="514350" indent="-514350" rtl="0">
              <a:lnSpc>
                <a:spcPct val="150000"/>
              </a:lnSpc>
              <a:buFont typeface="+mj-lt"/>
              <a:buAutoNum type="arabicPeriod"/>
            </a:pP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don’t drink soda ________</a:t>
            </a:r>
          </a:p>
          <a:p>
            <a:pPr marL="514350" indent="-514350" rtl="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arah doesn’t eat breakfast _________</a:t>
            </a:r>
          </a:p>
          <a:p>
            <a:pPr marL="514350" indent="-514350" rtl="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eats vegetables for lunch _________</a:t>
            </a:r>
          </a:p>
          <a:p>
            <a:pPr marL="514350" indent="-514350" rtl="0">
              <a:lnSpc>
                <a:spcPct val="150000"/>
              </a:lnSpc>
              <a:buFont typeface="+mj-lt"/>
              <a:buAutoNum type="arabicPeriod"/>
            </a:pP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Cindy and Rick never exercise _________</a:t>
            </a:r>
          </a:p>
          <a:p>
            <a:pPr marL="514350" indent="-514350" rtl="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doesn’t eat many candies _________</a:t>
            </a:r>
          </a:p>
          <a:p>
            <a:pPr marL="514350" indent="-514350" rtl="0">
              <a:buFont typeface="+mj-lt"/>
              <a:buAutoNum type="arabicPeriod"/>
            </a:pPr>
            <a:endParaRPr lang="e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3483" y="2429307"/>
            <a:ext cx="1806517" cy="180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3240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0"/>
            <a:ext cx="10178322" cy="1227909"/>
          </a:xfrm>
        </p:spPr>
        <p:txBody>
          <a:bodyPr rtlCol="0">
            <a:normAutofit/>
          </a:bodyPr>
          <a:lstStyle/>
          <a:p>
            <a:pPr rtl="0"/>
            <a:r>
              <a:rPr lang="en-US" sz="40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Bodoni MT" panose="02070603080606020203" pitchFamily="18" charset="0"/>
              </a:rPr>
              <a:t>I</a:t>
            </a:r>
            <a:r>
              <a:rPr lang="es" sz="40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Bodoni MT" panose="02070603080606020203" pitchFamily="18" charset="0"/>
              </a:rPr>
              <a:t>f you have mistakes, correct your answer:</a:t>
            </a:r>
            <a:endParaRPr lang="es" sz="4000" b="1" dirty="0">
              <a:solidFill>
                <a:schemeClr val="tx2">
                  <a:lumMod val="90000"/>
                  <a:lumOff val="10000"/>
                </a:schemeClr>
              </a:solidFill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1591ED45-72A6-42D8-9A05-3FA6D37BE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567543"/>
            <a:ext cx="10178322" cy="4859382"/>
          </a:xfrm>
        </p:spPr>
        <p:txBody>
          <a:bodyPr rtlCol="0">
            <a:normAutofit/>
          </a:bodyPr>
          <a:lstStyle/>
          <a:p>
            <a:pPr marL="514350" lvl="0" indent="-514350">
              <a:lnSpc>
                <a:spcPct val="150000"/>
              </a:lnSpc>
              <a:buClr>
                <a:srgbClr val="2A1A00"/>
              </a:buClr>
              <a:buAutoNum type="arabicPeriod" startAt="8"/>
            </a:pPr>
            <a:r>
              <a:rPr lang="e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 </a:t>
            </a:r>
            <a:r>
              <a:rPr lang="e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doesn´t go to the gym </a:t>
            </a:r>
            <a:r>
              <a:rPr lang="e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</a:t>
            </a:r>
          </a:p>
          <a:p>
            <a:pPr marL="514350" lvl="0" indent="-514350">
              <a:lnSpc>
                <a:spcPct val="150000"/>
              </a:lnSpc>
              <a:buClr>
                <a:srgbClr val="2A1A00"/>
              </a:buClr>
              <a:buAutoNum type="arabicPeriod" startAt="8"/>
            </a:pPr>
            <a:r>
              <a:rPr 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spend many hours on the phone </a:t>
            </a:r>
            <a:r>
              <a:rPr lang="e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</a:t>
            </a:r>
          </a:p>
          <a:p>
            <a:pPr marL="514350" lvl="0" indent="-514350">
              <a:lnSpc>
                <a:spcPct val="150000"/>
              </a:lnSpc>
              <a:buClr>
                <a:srgbClr val="2A1A00"/>
              </a:buClr>
              <a:buAutoNum type="arabicPeriod" startAt="8"/>
            </a:pPr>
            <a:r>
              <a:rPr 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 sleeps 8 hours every night ___________</a:t>
            </a:r>
          </a:p>
          <a:p>
            <a:pPr marL="514350" lvl="0" indent="-514350">
              <a:lnSpc>
                <a:spcPct val="150000"/>
              </a:lnSpc>
              <a:buClr>
                <a:srgbClr val="2A1A00"/>
              </a:buClr>
              <a:buAutoNum type="arabicPeriod" startAt="8"/>
            </a:pPr>
            <a:r>
              <a:rPr 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doesn’t wash her teeth everyday _________</a:t>
            </a:r>
          </a:p>
          <a:p>
            <a:pPr marL="514350" lvl="0" indent="-514350">
              <a:lnSpc>
                <a:spcPct val="150000"/>
              </a:lnSpc>
              <a:buClr>
                <a:srgbClr val="2A1A00"/>
              </a:buClr>
              <a:buAutoNum type="arabicPeriod" startAt="8"/>
            </a:pPr>
            <a:r>
              <a:rPr lang="e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doesn´t drink too much coffee _________</a:t>
            </a:r>
            <a:endParaRPr lang="es" sz="2800" dirty="0">
              <a:solidFill>
                <a:prstClr val="black">
                  <a:lumMod val="65000"/>
                  <a:lumOff val="3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rtl="0">
              <a:lnSpc>
                <a:spcPct val="150000"/>
              </a:lnSpc>
              <a:buNone/>
            </a:pPr>
            <a:endParaRPr lang="e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2949" y="2192662"/>
            <a:ext cx="1804572" cy="180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1163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202197"/>
            <a:ext cx="10178322" cy="1129062"/>
          </a:xfrm>
        </p:spPr>
        <p:txBody>
          <a:bodyPr rtlCol="0">
            <a:normAutofit fontScale="90000"/>
          </a:bodyPr>
          <a:lstStyle/>
          <a:p>
            <a:pPr rtl="0"/>
            <a:r>
              <a:rPr lang="en-US" sz="4000" dirty="0" smtClean="0">
                <a:latin typeface="Bodoni MT" panose="02070603080606020203" pitchFamily="18" charset="0"/>
              </a:rPr>
              <a:t>C</a:t>
            </a:r>
            <a:r>
              <a:rPr lang="es" sz="4000" dirty="0" smtClean="0">
                <a:latin typeface="Bodoni MT" panose="02070603080606020203" pitchFamily="18" charset="0"/>
              </a:rPr>
              <a:t>hange the sentences to healthy habits:</a:t>
            </a:r>
            <a:endParaRPr lang="es" sz="4000" dirty="0"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1591ED45-72A6-42D8-9A05-3FA6D37BE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2659" y="1129553"/>
            <a:ext cx="10327341" cy="5526741"/>
          </a:xfrm>
        </p:spPr>
        <p:txBody>
          <a:bodyPr rtlCol="0"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doesn’t sleep enough hours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s-MX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 startAt="2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watch TV all day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s-MX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  We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don’t eat healthy food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s-MX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 I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eat hamburgers every day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s-MX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 Tom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doesn’t brush his teeth every day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s-MX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9298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202197"/>
            <a:ext cx="10178322" cy="1129062"/>
          </a:xfrm>
        </p:spPr>
        <p:txBody>
          <a:bodyPr rtlCol="0">
            <a:normAutofit fontScale="90000"/>
          </a:bodyPr>
          <a:lstStyle/>
          <a:p>
            <a:pPr rtl="0"/>
            <a:r>
              <a:rPr lang="en-US" sz="4000" dirty="0" smtClean="0">
                <a:latin typeface="Bodoni MT" panose="02070603080606020203" pitchFamily="18" charset="0"/>
              </a:rPr>
              <a:t>C</a:t>
            </a:r>
            <a:r>
              <a:rPr lang="es" sz="4000" dirty="0" smtClean="0">
                <a:latin typeface="Bodoni MT" panose="02070603080606020203" pitchFamily="18" charset="0"/>
              </a:rPr>
              <a:t>hange the sentences to healthy habits:</a:t>
            </a:r>
            <a:endParaRPr lang="es" sz="4000" dirty="0"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1591ED45-72A6-42D8-9A05-3FA6D37BE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2659" y="1479176"/>
            <a:ext cx="10327341" cy="5042648"/>
          </a:xfrm>
        </p:spPr>
        <p:txBody>
          <a:bodyPr rtlCol="0"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  We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eat too much pizza. </a:t>
            </a:r>
          </a:p>
          <a:p>
            <a:pPr marL="514350" indent="-514350">
              <a:buAutoNum type="arabicPeriod" startAt="7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brother doesn’t walk to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school</a:t>
            </a:r>
          </a:p>
          <a:p>
            <a:pPr marL="514350" indent="-514350">
              <a:buAutoNum type="arabicPeriod" startAt="7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never drinks water.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 startAt="7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skips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breakfast.</a:t>
            </a:r>
          </a:p>
          <a:p>
            <a:pPr marL="514350" indent="-514350">
              <a:buAutoNum type="arabicPeriod" startAt="7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play video games all night.</a:t>
            </a:r>
          </a:p>
          <a:p>
            <a:pPr marL="514350" indent="-514350">
              <a:buFont typeface="+mj-lt"/>
              <a:buAutoNum type="arabicPeriod"/>
            </a:pPr>
            <a:endParaRPr lang="e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4832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1206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9263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ángulo 9">
            <a:extLst>
              <a:ext uri="{FF2B5EF4-FFF2-40B4-BE49-F238E27FC236}">
                <a16:creationId xmlns:a16="http://schemas.microsoft.com/office/drawing/2014/main" id="{022C3B48-99E5-4B5C-8E49-15C2A9552F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es-ES" dirty="0"/>
          </a:p>
        </p:txBody>
      </p:sp>
      <p:sp>
        <p:nvSpPr>
          <p:cNvPr id="12" name="Forma libre 10">
            <a:extLst>
              <a:ext uri="{FF2B5EF4-FFF2-40B4-BE49-F238E27FC236}">
                <a16:creationId xmlns:a16="http://schemas.microsoft.com/office/drawing/2014/main" id="{C67B4E51-3288-4A1F-A92C-87C9401EDE7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3E95A6B-F840-413C-9E78-C33C02FFA4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BED5F35-4EFC-4B1A-A685-D0FE2F7AD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0787" y="482321"/>
            <a:ext cx="3656581" cy="5571625"/>
          </a:xfrm>
        </p:spPr>
        <p:txBody>
          <a:bodyPr rtlCol="0" anchor="ctr">
            <a:normAutofit/>
          </a:bodyPr>
          <a:lstStyle/>
          <a:p>
            <a:pPr rtl="0"/>
            <a:endParaRPr lang="es-ES" sz="4000" dirty="0">
              <a:latin typeface="Bodoni MT" panose="02070603080606020203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Marcador de posición de contenido 2">
            <a:extLst>
              <a:ext uri="{FF2B5EF4-FFF2-40B4-BE49-F238E27FC236}">
                <a16:creationId xmlns:a16="http://schemas.microsoft.com/office/drawing/2014/main" id="{2A443C2E-3415-4200-BBA0-4478729C170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4268111"/>
              </p:ext>
            </p:extLst>
          </p:nvPr>
        </p:nvGraphicFramePr>
        <p:xfrm>
          <a:off x="765175" y="481013"/>
          <a:ext cx="6305550" cy="5573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672197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ángulo 7">
            <a:extLst>
              <a:ext uri="{FF2B5EF4-FFF2-40B4-BE49-F238E27FC236}">
                <a16:creationId xmlns:a16="http://schemas.microsoft.com/office/drawing/2014/main" id="{06F0F283-C8B6-4598-89C9-C404C98A571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15" name="Forma libre: Forma 9">
            <a:extLst>
              <a:ext uri="{FF2B5EF4-FFF2-40B4-BE49-F238E27FC236}">
                <a16:creationId xmlns:a16="http://schemas.microsoft.com/office/drawing/2014/main" id="{E473B0C0-761B-443F-97A0-9D6E01FBB75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-1" y="-2"/>
            <a:ext cx="6300250" cy="6858002"/>
          </a:xfrm>
          <a:custGeom>
            <a:avLst/>
            <a:gdLst>
              <a:gd name="connsiteX0" fmla="*/ 0 w 6300250"/>
              <a:gd name="connsiteY0" fmla="*/ 0 h 6858002"/>
              <a:gd name="connsiteX1" fmla="*/ 3149600 w 6300250"/>
              <a:gd name="connsiteY1" fmla="*/ 0 h 6858002"/>
              <a:gd name="connsiteX2" fmla="*/ 3149600 w 6300250"/>
              <a:gd name="connsiteY2" fmla="*/ 2 h 6858002"/>
              <a:gd name="connsiteX3" fmla="*/ 6110455 w 6300250"/>
              <a:gd name="connsiteY3" fmla="*/ 2 h 6858002"/>
              <a:gd name="connsiteX4" fmla="*/ 6115495 w 6300250"/>
              <a:gd name="connsiteY4" fmla="*/ 66677 h 6858002"/>
              <a:gd name="connsiteX5" fmla="*/ 6123892 w 6300250"/>
              <a:gd name="connsiteY5" fmla="*/ 122239 h 6858002"/>
              <a:gd name="connsiteX6" fmla="*/ 6133970 w 6300250"/>
              <a:gd name="connsiteY6" fmla="*/ 174627 h 6858002"/>
              <a:gd name="connsiteX7" fmla="*/ 6150766 w 6300250"/>
              <a:gd name="connsiteY7" fmla="*/ 217489 h 6858002"/>
              <a:gd name="connsiteX8" fmla="*/ 6167562 w 6300250"/>
              <a:gd name="connsiteY8" fmla="*/ 260352 h 6858002"/>
              <a:gd name="connsiteX9" fmla="*/ 6187717 w 6300250"/>
              <a:gd name="connsiteY9" fmla="*/ 296864 h 6858002"/>
              <a:gd name="connsiteX10" fmla="*/ 6207872 w 6300250"/>
              <a:gd name="connsiteY10" fmla="*/ 334964 h 6858002"/>
              <a:gd name="connsiteX11" fmla="*/ 6226348 w 6300250"/>
              <a:gd name="connsiteY11" fmla="*/ 369889 h 6858002"/>
              <a:gd name="connsiteX12" fmla="*/ 6244823 w 6300250"/>
              <a:gd name="connsiteY12" fmla="*/ 409577 h 6858002"/>
              <a:gd name="connsiteX13" fmla="*/ 6261619 w 6300250"/>
              <a:gd name="connsiteY13" fmla="*/ 450852 h 6858002"/>
              <a:gd name="connsiteX14" fmla="*/ 6276736 w 6300250"/>
              <a:gd name="connsiteY14" fmla="*/ 496889 h 6858002"/>
              <a:gd name="connsiteX15" fmla="*/ 6288493 w 6300250"/>
              <a:gd name="connsiteY15" fmla="*/ 546102 h 6858002"/>
              <a:gd name="connsiteX16" fmla="*/ 6296891 w 6300250"/>
              <a:gd name="connsiteY16" fmla="*/ 606427 h 6858002"/>
              <a:gd name="connsiteX17" fmla="*/ 6300250 w 6300250"/>
              <a:gd name="connsiteY17" fmla="*/ 673102 h 6858002"/>
              <a:gd name="connsiteX18" fmla="*/ 6296891 w 6300250"/>
              <a:gd name="connsiteY18" fmla="*/ 744539 h 6858002"/>
              <a:gd name="connsiteX19" fmla="*/ 6288493 w 6300250"/>
              <a:gd name="connsiteY19" fmla="*/ 801689 h 6858002"/>
              <a:gd name="connsiteX20" fmla="*/ 6276736 w 6300250"/>
              <a:gd name="connsiteY20" fmla="*/ 854077 h 6858002"/>
              <a:gd name="connsiteX21" fmla="*/ 6261619 w 6300250"/>
              <a:gd name="connsiteY21" fmla="*/ 901702 h 6858002"/>
              <a:gd name="connsiteX22" fmla="*/ 6244823 w 6300250"/>
              <a:gd name="connsiteY22" fmla="*/ 942977 h 6858002"/>
              <a:gd name="connsiteX23" fmla="*/ 6224668 w 6300250"/>
              <a:gd name="connsiteY23" fmla="*/ 981077 h 6858002"/>
              <a:gd name="connsiteX24" fmla="*/ 6204513 w 6300250"/>
              <a:gd name="connsiteY24" fmla="*/ 1017589 h 6858002"/>
              <a:gd name="connsiteX25" fmla="*/ 6184358 w 6300250"/>
              <a:gd name="connsiteY25" fmla="*/ 1055689 h 6858002"/>
              <a:gd name="connsiteX26" fmla="*/ 6165882 w 6300250"/>
              <a:gd name="connsiteY26" fmla="*/ 1095377 h 6858002"/>
              <a:gd name="connsiteX27" fmla="*/ 6147406 w 6300250"/>
              <a:gd name="connsiteY27" fmla="*/ 1136652 h 6858002"/>
              <a:gd name="connsiteX28" fmla="*/ 6132291 w 6300250"/>
              <a:gd name="connsiteY28" fmla="*/ 1182689 h 6858002"/>
              <a:gd name="connsiteX29" fmla="*/ 6122213 w 6300250"/>
              <a:gd name="connsiteY29" fmla="*/ 1235077 h 6858002"/>
              <a:gd name="connsiteX30" fmla="*/ 6112135 w 6300250"/>
              <a:gd name="connsiteY30" fmla="*/ 1295402 h 6858002"/>
              <a:gd name="connsiteX31" fmla="*/ 6110455 w 6300250"/>
              <a:gd name="connsiteY31" fmla="*/ 1363664 h 6858002"/>
              <a:gd name="connsiteX32" fmla="*/ 6112135 w 6300250"/>
              <a:gd name="connsiteY32" fmla="*/ 1431927 h 6858002"/>
              <a:gd name="connsiteX33" fmla="*/ 6122213 w 6300250"/>
              <a:gd name="connsiteY33" fmla="*/ 1492252 h 6858002"/>
              <a:gd name="connsiteX34" fmla="*/ 6132291 w 6300250"/>
              <a:gd name="connsiteY34" fmla="*/ 1544639 h 6858002"/>
              <a:gd name="connsiteX35" fmla="*/ 6147406 w 6300250"/>
              <a:gd name="connsiteY35" fmla="*/ 1589089 h 6858002"/>
              <a:gd name="connsiteX36" fmla="*/ 6165882 w 6300250"/>
              <a:gd name="connsiteY36" fmla="*/ 1631952 h 6858002"/>
              <a:gd name="connsiteX37" fmla="*/ 6184358 w 6300250"/>
              <a:gd name="connsiteY37" fmla="*/ 1671639 h 6858002"/>
              <a:gd name="connsiteX38" fmla="*/ 6204513 w 6300250"/>
              <a:gd name="connsiteY38" fmla="*/ 1708152 h 6858002"/>
              <a:gd name="connsiteX39" fmla="*/ 6224668 w 6300250"/>
              <a:gd name="connsiteY39" fmla="*/ 1743077 h 6858002"/>
              <a:gd name="connsiteX40" fmla="*/ 6244823 w 6300250"/>
              <a:gd name="connsiteY40" fmla="*/ 1782764 h 6858002"/>
              <a:gd name="connsiteX41" fmla="*/ 6261619 w 6300250"/>
              <a:gd name="connsiteY41" fmla="*/ 1824039 h 6858002"/>
              <a:gd name="connsiteX42" fmla="*/ 6276736 w 6300250"/>
              <a:gd name="connsiteY42" fmla="*/ 1870077 h 6858002"/>
              <a:gd name="connsiteX43" fmla="*/ 6288493 w 6300250"/>
              <a:gd name="connsiteY43" fmla="*/ 1922464 h 6858002"/>
              <a:gd name="connsiteX44" fmla="*/ 6296891 w 6300250"/>
              <a:gd name="connsiteY44" fmla="*/ 1982789 h 6858002"/>
              <a:gd name="connsiteX45" fmla="*/ 6300250 w 6300250"/>
              <a:gd name="connsiteY45" fmla="*/ 2051052 h 6858002"/>
              <a:gd name="connsiteX46" fmla="*/ 6296891 w 6300250"/>
              <a:gd name="connsiteY46" fmla="*/ 2119314 h 6858002"/>
              <a:gd name="connsiteX47" fmla="*/ 6288493 w 6300250"/>
              <a:gd name="connsiteY47" fmla="*/ 2179639 h 6858002"/>
              <a:gd name="connsiteX48" fmla="*/ 6276736 w 6300250"/>
              <a:gd name="connsiteY48" fmla="*/ 2232027 h 6858002"/>
              <a:gd name="connsiteX49" fmla="*/ 6261619 w 6300250"/>
              <a:gd name="connsiteY49" fmla="*/ 2278064 h 6858002"/>
              <a:gd name="connsiteX50" fmla="*/ 6244823 w 6300250"/>
              <a:gd name="connsiteY50" fmla="*/ 2319339 h 6858002"/>
              <a:gd name="connsiteX51" fmla="*/ 6224668 w 6300250"/>
              <a:gd name="connsiteY51" fmla="*/ 2359027 h 6858002"/>
              <a:gd name="connsiteX52" fmla="*/ 6204513 w 6300250"/>
              <a:gd name="connsiteY52" fmla="*/ 2395539 h 6858002"/>
              <a:gd name="connsiteX53" fmla="*/ 6184358 w 6300250"/>
              <a:gd name="connsiteY53" fmla="*/ 2433639 h 6858002"/>
              <a:gd name="connsiteX54" fmla="*/ 6165882 w 6300250"/>
              <a:gd name="connsiteY54" fmla="*/ 2471739 h 6858002"/>
              <a:gd name="connsiteX55" fmla="*/ 6147406 w 6300250"/>
              <a:gd name="connsiteY55" fmla="*/ 2513014 h 6858002"/>
              <a:gd name="connsiteX56" fmla="*/ 6132291 w 6300250"/>
              <a:gd name="connsiteY56" fmla="*/ 2560639 h 6858002"/>
              <a:gd name="connsiteX57" fmla="*/ 6122213 w 6300250"/>
              <a:gd name="connsiteY57" fmla="*/ 2613027 h 6858002"/>
              <a:gd name="connsiteX58" fmla="*/ 6112135 w 6300250"/>
              <a:gd name="connsiteY58" fmla="*/ 2671764 h 6858002"/>
              <a:gd name="connsiteX59" fmla="*/ 6110455 w 6300250"/>
              <a:gd name="connsiteY59" fmla="*/ 2741614 h 6858002"/>
              <a:gd name="connsiteX60" fmla="*/ 6112135 w 6300250"/>
              <a:gd name="connsiteY60" fmla="*/ 2809877 h 6858002"/>
              <a:gd name="connsiteX61" fmla="*/ 6122213 w 6300250"/>
              <a:gd name="connsiteY61" fmla="*/ 2868614 h 6858002"/>
              <a:gd name="connsiteX62" fmla="*/ 6132291 w 6300250"/>
              <a:gd name="connsiteY62" fmla="*/ 2922589 h 6858002"/>
              <a:gd name="connsiteX63" fmla="*/ 6147406 w 6300250"/>
              <a:gd name="connsiteY63" fmla="*/ 2967039 h 6858002"/>
              <a:gd name="connsiteX64" fmla="*/ 6165882 w 6300250"/>
              <a:gd name="connsiteY64" fmla="*/ 3009902 h 6858002"/>
              <a:gd name="connsiteX65" fmla="*/ 6184358 w 6300250"/>
              <a:gd name="connsiteY65" fmla="*/ 3046414 h 6858002"/>
              <a:gd name="connsiteX66" fmla="*/ 6204513 w 6300250"/>
              <a:gd name="connsiteY66" fmla="*/ 3084514 h 6858002"/>
              <a:gd name="connsiteX67" fmla="*/ 6224668 w 6300250"/>
              <a:gd name="connsiteY67" fmla="*/ 3121027 h 6858002"/>
              <a:gd name="connsiteX68" fmla="*/ 6244823 w 6300250"/>
              <a:gd name="connsiteY68" fmla="*/ 3160714 h 6858002"/>
              <a:gd name="connsiteX69" fmla="*/ 6261619 w 6300250"/>
              <a:gd name="connsiteY69" fmla="*/ 3201989 h 6858002"/>
              <a:gd name="connsiteX70" fmla="*/ 6276736 w 6300250"/>
              <a:gd name="connsiteY70" fmla="*/ 3248027 h 6858002"/>
              <a:gd name="connsiteX71" fmla="*/ 6288493 w 6300250"/>
              <a:gd name="connsiteY71" fmla="*/ 3300414 h 6858002"/>
              <a:gd name="connsiteX72" fmla="*/ 6296891 w 6300250"/>
              <a:gd name="connsiteY72" fmla="*/ 3360739 h 6858002"/>
              <a:gd name="connsiteX73" fmla="*/ 6300250 w 6300250"/>
              <a:gd name="connsiteY73" fmla="*/ 3427414 h 6858002"/>
              <a:gd name="connsiteX74" fmla="*/ 6296891 w 6300250"/>
              <a:gd name="connsiteY74" fmla="*/ 3497264 h 6858002"/>
              <a:gd name="connsiteX75" fmla="*/ 6288493 w 6300250"/>
              <a:gd name="connsiteY75" fmla="*/ 3557589 h 6858002"/>
              <a:gd name="connsiteX76" fmla="*/ 6276736 w 6300250"/>
              <a:gd name="connsiteY76" fmla="*/ 3609977 h 6858002"/>
              <a:gd name="connsiteX77" fmla="*/ 6261619 w 6300250"/>
              <a:gd name="connsiteY77" fmla="*/ 3656014 h 6858002"/>
              <a:gd name="connsiteX78" fmla="*/ 6244823 w 6300250"/>
              <a:gd name="connsiteY78" fmla="*/ 3697289 h 6858002"/>
              <a:gd name="connsiteX79" fmla="*/ 6224668 w 6300250"/>
              <a:gd name="connsiteY79" fmla="*/ 3736977 h 6858002"/>
              <a:gd name="connsiteX80" fmla="*/ 6184358 w 6300250"/>
              <a:gd name="connsiteY80" fmla="*/ 3811589 h 6858002"/>
              <a:gd name="connsiteX81" fmla="*/ 6165882 w 6300250"/>
              <a:gd name="connsiteY81" fmla="*/ 3848102 h 6858002"/>
              <a:gd name="connsiteX82" fmla="*/ 6147406 w 6300250"/>
              <a:gd name="connsiteY82" fmla="*/ 3890964 h 6858002"/>
              <a:gd name="connsiteX83" fmla="*/ 6132291 w 6300250"/>
              <a:gd name="connsiteY83" fmla="*/ 3935414 h 6858002"/>
              <a:gd name="connsiteX84" fmla="*/ 6122213 w 6300250"/>
              <a:gd name="connsiteY84" fmla="*/ 3987802 h 6858002"/>
              <a:gd name="connsiteX85" fmla="*/ 6112135 w 6300250"/>
              <a:gd name="connsiteY85" fmla="*/ 4048127 h 6858002"/>
              <a:gd name="connsiteX86" fmla="*/ 6110455 w 6300250"/>
              <a:gd name="connsiteY86" fmla="*/ 4116389 h 6858002"/>
              <a:gd name="connsiteX87" fmla="*/ 6112135 w 6300250"/>
              <a:gd name="connsiteY87" fmla="*/ 4186239 h 6858002"/>
              <a:gd name="connsiteX88" fmla="*/ 6122213 w 6300250"/>
              <a:gd name="connsiteY88" fmla="*/ 4244977 h 6858002"/>
              <a:gd name="connsiteX89" fmla="*/ 6132291 w 6300250"/>
              <a:gd name="connsiteY89" fmla="*/ 4297364 h 6858002"/>
              <a:gd name="connsiteX90" fmla="*/ 6147406 w 6300250"/>
              <a:gd name="connsiteY90" fmla="*/ 4343402 h 6858002"/>
              <a:gd name="connsiteX91" fmla="*/ 6165882 w 6300250"/>
              <a:gd name="connsiteY91" fmla="*/ 4386264 h 6858002"/>
              <a:gd name="connsiteX92" fmla="*/ 6184358 w 6300250"/>
              <a:gd name="connsiteY92" fmla="*/ 4424364 h 6858002"/>
              <a:gd name="connsiteX93" fmla="*/ 6224668 w 6300250"/>
              <a:gd name="connsiteY93" fmla="*/ 4498977 h 6858002"/>
              <a:gd name="connsiteX94" fmla="*/ 6244823 w 6300250"/>
              <a:gd name="connsiteY94" fmla="*/ 4537077 h 6858002"/>
              <a:gd name="connsiteX95" fmla="*/ 6261619 w 6300250"/>
              <a:gd name="connsiteY95" fmla="*/ 4579939 h 6858002"/>
              <a:gd name="connsiteX96" fmla="*/ 6276736 w 6300250"/>
              <a:gd name="connsiteY96" fmla="*/ 4625977 h 6858002"/>
              <a:gd name="connsiteX97" fmla="*/ 6288493 w 6300250"/>
              <a:gd name="connsiteY97" fmla="*/ 4678364 h 6858002"/>
              <a:gd name="connsiteX98" fmla="*/ 6296891 w 6300250"/>
              <a:gd name="connsiteY98" fmla="*/ 4738689 h 6858002"/>
              <a:gd name="connsiteX99" fmla="*/ 6300250 w 6300250"/>
              <a:gd name="connsiteY99" fmla="*/ 4806952 h 6858002"/>
              <a:gd name="connsiteX100" fmla="*/ 6296891 w 6300250"/>
              <a:gd name="connsiteY100" fmla="*/ 4875214 h 6858002"/>
              <a:gd name="connsiteX101" fmla="*/ 6288493 w 6300250"/>
              <a:gd name="connsiteY101" fmla="*/ 4935539 h 6858002"/>
              <a:gd name="connsiteX102" fmla="*/ 6276736 w 6300250"/>
              <a:gd name="connsiteY102" fmla="*/ 4987927 h 6858002"/>
              <a:gd name="connsiteX103" fmla="*/ 6261619 w 6300250"/>
              <a:gd name="connsiteY103" fmla="*/ 5033964 h 6858002"/>
              <a:gd name="connsiteX104" fmla="*/ 6244823 w 6300250"/>
              <a:gd name="connsiteY104" fmla="*/ 5075239 h 6858002"/>
              <a:gd name="connsiteX105" fmla="*/ 6224668 w 6300250"/>
              <a:gd name="connsiteY105" fmla="*/ 5114927 h 6858002"/>
              <a:gd name="connsiteX106" fmla="*/ 6204513 w 6300250"/>
              <a:gd name="connsiteY106" fmla="*/ 5149852 h 6858002"/>
              <a:gd name="connsiteX107" fmla="*/ 6184358 w 6300250"/>
              <a:gd name="connsiteY107" fmla="*/ 5186364 h 6858002"/>
              <a:gd name="connsiteX108" fmla="*/ 6165882 w 6300250"/>
              <a:gd name="connsiteY108" fmla="*/ 5226052 h 6858002"/>
              <a:gd name="connsiteX109" fmla="*/ 6147406 w 6300250"/>
              <a:gd name="connsiteY109" fmla="*/ 5268914 h 6858002"/>
              <a:gd name="connsiteX110" fmla="*/ 6132291 w 6300250"/>
              <a:gd name="connsiteY110" fmla="*/ 5313364 h 6858002"/>
              <a:gd name="connsiteX111" fmla="*/ 6122213 w 6300250"/>
              <a:gd name="connsiteY111" fmla="*/ 5365752 h 6858002"/>
              <a:gd name="connsiteX112" fmla="*/ 6112135 w 6300250"/>
              <a:gd name="connsiteY112" fmla="*/ 5426077 h 6858002"/>
              <a:gd name="connsiteX113" fmla="*/ 6110455 w 6300250"/>
              <a:gd name="connsiteY113" fmla="*/ 5494339 h 6858002"/>
              <a:gd name="connsiteX114" fmla="*/ 6112135 w 6300250"/>
              <a:gd name="connsiteY114" fmla="*/ 5562602 h 6858002"/>
              <a:gd name="connsiteX115" fmla="*/ 6122213 w 6300250"/>
              <a:gd name="connsiteY115" fmla="*/ 5622927 h 6858002"/>
              <a:gd name="connsiteX116" fmla="*/ 6132291 w 6300250"/>
              <a:gd name="connsiteY116" fmla="*/ 5675314 h 6858002"/>
              <a:gd name="connsiteX117" fmla="*/ 6147406 w 6300250"/>
              <a:gd name="connsiteY117" fmla="*/ 5721352 h 6858002"/>
              <a:gd name="connsiteX118" fmla="*/ 6165882 w 6300250"/>
              <a:gd name="connsiteY118" fmla="*/ 5762627 h 6858002"/>
              <a:gd name="connsiteX119" fmla="*/ 6184358 w 6300250"/>
              <a:gd name="connsiteY119" fmla="*/ 5802314 h 6858002"/>
              <a:gd name="connsiteX120" fmla="*/ 6204513 w 6300250"/>
              <a:gd name="connsiteY120" fmla="*/ 5840414 h 6858002"/>
              <a:gd name="connsiteX121" fmla="*/ 6224668 w 6300250"/>
              <a:gd name="connsiteY121" fmla="*/ 5876927 h 6858002"/>
              <a:gd name="connsiteX122" fmla="*/ 6244823 w 6300250"/>
              <a:gd name="connsiteY122" fmla="*/ 5915027 h 6858002"/>
              <a:gd name="connsiteX123" fmla="*/ 6261619 w 6300250"/>
              <a:gd name="connsiteY123" fmla="*/ 5956302 h 6858002"/>
              <a:gd name="connsiteX124" fmla="*/ 6276736 w 6300250"/>
              <a:gd name="connsiteY124" fmla="*/ 6003927 h 6858002"/>
              <a:gd name="connsiteX125" fmla="*/ 6288493 w 6300250"/>
              <a:gd name="connsiteY125" fmla="*/ 6056314 h 6858002"/>
              <a:gd name="connsiteX126" fmla="*/ 6296891 w 6300250"/>
              <a:gd name="connsiteY126" fmla="*/ 6113464 h 6858002"/>
              <a:gd name="connsiteX127" fmla="*/ 6300250 w 6300250"/>
              <a:gd name="connsiteY127" fmla="*/ 6183314 h 6858002"/>
              <a:gd name="connsiteX128" fmla="*/ 6296891 w 6300250"/>
              <a:gd name="connsiteY128" fmla="*/ 6251577 h 6858002"/>
              <a:gd name="connsiteX129" fmla="*/ 6288493 w 6300250"/>
              <a:gd name="connsiteY129" fmla="*/ 6311902 h 6858002"/>
              <a:gd name="connsiteX130" fmla="*/ 6276736 w 6300250"/>
              <a:gd name="connsiteY130" fmla="*/ 6361114 h 6858002"/>
              <a:gd name="connsiteX131" fmla="*/ 6261619 w 6300250"/>
              <a:gd name="connsiteY131" fmla="*/ 6407152 h 6858002"/>
              <a:gd name="connsiteX132" fmla="*/ 6244823 w 6300250"/>
              <a:gd name="connsiteY132" fmla="*/ 6448427 h 6858002"/>
              <a:gd name="connsiteX133" fmla="*/ 6226348 w 6300250"/>
              <a:gd name="connsiteY133" fmla="*/ 6488114 h 6858002"/>
              <a:gd name="connsiteX134" fmla="*/ 6207872 w 6300250"/>
              <a:gd name="connsiteY134" fmla="*/ 6523039 h 6858002"/>
              <a:gd name="connsiteX135" fmla="*/ 6187717 w 6300250"/>
              <a:gd name="connsiteY135" fmla="*/ 6561139 h 6858002"/>
              <a:gd name="connsiteX136" fmla="*/ 6167562 w 6300250"/>
              <a:gd name="connsiteY136" fmla="*/ 6597652 h 6858002"/>
              <a:gd name="connsiteX137" fmla="*/ 6150766 w 6300250"/>
              <a:gd name="connsiteY137" fmla="*/ 6640514 h 6858002"/>
              <a:gd name="connsiteX138" fmla="*/ 6133970 w 6300250"/>
              <a:gd name="connsiteY138" fmla="*/ 6683377 h 6858002"/>
              <a:gd name="connsiteX139" fmla="*/ 6123892 w 6300250"/>
              <a:gd name="connsiteY139" fmla="*/ 6735764 h 6858002"/>
              <a:gd name="connsiteX140" fmla="*/ 6115495 w 6300250"/>
              <a:gd name="connsiteY140" fmla="*/ 6791327 h 6858002"/>
              <a:gd name="connsiteX141" fmla="*/ 6110455 w 6300250"/>
              <a:gd name="connsiteY141" fmla="*/ 6858002 h 6858002"/>
              <a:gd name="connsiteX142" fmla="*/ 3149600 w 6300250"/>
              <a:gd name="connsiteY142" fmla="*/ 6858002 h 6858002"/>
              <a:gd name="connsiteX143" fmla="*/ 2707087 w 6300250"/>
              <a:gd name="connsiteY143" fmla="*/ 6858002 h 6858002"/>
              <a:gd name="connsiteX144" fmla="*/ 0 w 6300250"/>
              <a:gd name="connsiteY144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6300250" h="6858002">
                <a:moveTo>
                  <a:pt x="0" y="0"/>
                </a:moveTo>
                <a:lnTo>
                  <a:pt x="3149600" y="0"/>
                </a:lnTo>
                <a:lnTo>
                  <a:pt x="3149600" y="2"/>
                </a:lnTo>
                <a:lnTo>
                  <a:pt x="6110455" y="2"/>
                </a:lnTo>
                <a:lnTo>
                  <a:pt x="6115495" y="66677"/>
                </a:lnTo>
                <a:lnTo>
                  <a:pt x="6123892" y="122239"/>
                </a:lnTo>
                <a:lnTo>
                  <a:pt x="6133970" y="174627"/>
                </a:lnTo>
                <a:lnTo>
                  <a:pt x="6150766" y="217489"/>
                </a:lnTo>
                <a:lnTo>
                  <a:pt x="6167562" y="260352"/>
                </a:lnTo>
                <a:lnTo>
                  <a:pt x="6187717" y="296864"/>
                </a:lnTo>
                <a:lnTo>
                  <a:pt x="6207872" y="334964"/>
                </a:lnTo>
                <a:lnTo>
                  <a:pt x="6226348" y="369889"/>
                </a:lnTo>
                <a:lnTo>
                  <a:pt x="6244823" y="409577"/>
                </a:lnTo>
                <a:lnTo>
                  <a:pt x="6261619" y="450852"/>
                </a:lnTo>
                <a:lnTo>
                  <a:pt x="6276736" y="496889"/>
                </a:lnTo>
                <a:lnTo>
                  <a:pt x="6288493" y="546102"/>
                </a:lnTo>
                <a:lnTo>
                  <a:pt x="6296891" y="606427"/>
                </a:lnTo>
                <a:lnTo>
                  <a:pt x="6300250" y="673102"/>
                </a:lnTo>
                <a:lnTo>
                  <a:pt x="6296891" y="744539"/>
                </a:lnTo>
                <a:lnTo>
                  <a:pt x="6288493" y="801689"/>
                </a:lnTo>
                <a:lnTo>
                  <a:pt x="6276736" y="854077"/>
                </a:lnTo>
                <a:lnTo>
                  <a:pt x="6261619" y="901702"/>
                </a:lnTo>
                <a:lnTo>
                  <a:pt x="6244823" y="942977"/>
                </a:lnTo>
                <a:lnTo>
                  <a:pt x="6224668" y="981077"/>
                </a:lnTo>
                <a:lnTo>
                  <a:pt x="6204513" y="1017589"/>
                </a:lnTo>
                <a:lnTo>
                  <a:pt x="6184358" y="1055689"/>
                </a:lnTo>
                <a:lnTo>
                  <a:pt x="6165882" y="1095377"/>
                </a:lnTo>
                <a:lnTo>
                  <a:pt x="6147406" y="1136652"/>
                </a:lnTo>
                <a:lnTo>
                  <a:pt x="6132291" y="1182689"/>
                </a:lnTo>
                <a:lnTo>
                  <a:pt x="6122213" y="1235077"/>
                </a:lnTo>
                <a:lnTo>
                  <a:pt x="6112135" y="1295402"/>
                </a:lnTo>
                <a:lnTo>
                  <a:pt x="6110455" y="1363664"/>
                </a:lnTo>
                <a:lnTo>
                  <a:pt x="6112135" y="1431927"/>
                </a:lnTo>
                <a:lnTo>
                  <a:pt x="6122213" y="1492252"/>
                </a:lnTo>
                <a:lnTo>
                  <a:pt x="6132291" y="1544639"/>
                </a:lnTo>
                <a:lnTo>
                  <a:pt x="6147406" y="1589089"/>
                </a:lnTo>
                <a:lnTo>
                  <a:pt x="6165882" y="1631952"/>
                </a:lnTo>
                <a:lnTo>
                  <a:pt x="6184358" y="1671639"/>
                </a:lnTo>
                <a:lnTo>
                  <a:pt x="6204513" y="1708152"/>
                </a:lnTo>
                <a:lnTo>
                  <a:pt x="6224668" y="1743077"/>
                </a:lnTo>
                <a:lnTo>
                  <a:pt x="6244823" y="1782764"/>
                </a:lnTo>
                <a:lnTo>
                  <a:pt x="6261619" y="1824039"/>
                </a:lnTo>
                <a:lnTo>
                  <a:pt x="6276736" y="1870077"/>
                </a:lnTo>
                <a:lnTo>
                  <a:pt x="6288493" y="1922464"/>
                </a:lnTo>
                <a:lnTo>
                  <a:pt x="6296891" y="1982789"/>
                </a:lnTo>
                <a:lnTo>
                  <a:pt x="6300250" y="2051052"/>
                </a:lnTo>
                <a:lnTo>
                  <a:pt x="6296891" y="2119314"/>
                </a:lnTo>
                <a:lnTo>
                  <a:pt x="6288493" y="2179639"/>
                </a:lnTo>
                <a:lnTo>
                  <a:pt x="6276736" y="2232027"/>
                </a:lnTo>
                <a:lnTo>
                  <a:pt x="6261619" y="2278064"/>
                </a:lnTo>
                <a:lnTo>
                  <a:pt x="6244823" y="2319339"/>
                </a:lnTo>
                <a:lnTo>
                  <a:pt x="6224668" y="2359027"/>
                </a:lnTo>
                <a:lnTo>
                  <a:pt x="6204513" y="2395539"/>
                </a:lnTo>
                <a:lnTo>
                  <a:pt x="6184358" y="2433639"/>
                </a:lnTo>
                <a:lnTo>
                  <a:pt x="6165882" y="2471739"/>
                </a:lnTo>
                <a:lnTo>
                  <a:pt x="6147406" y="2513014"/>
                </a:lnTo>
                <a:lnTo>
                  <a:pt x="6132291" y="2560639"/>
                </a:lnTo>
                <a:lnTo>
                  <a:pt x="6122213" y="2613027"/>
                </a:lnTo>
                <a:lnTo>
                  <a:pt x="6112135" y="2671764"/>
                </a:lnTo>
                <a:lnTo>
                  <a:pt x="6110455" y="2741614"/>
                </a:lnTo>
                <a:lnTo>
                  <a:pt x="6112135" y="2809877"/>
                </a:lnTo>
                <a:lnTo>
                  <a:pt x="6122213" y="2868614"/>
                </a:lnTo>
                <a:lnTo>
                  <a:pt x="6132291" y="2922589"/>
                </a:lnTo>
                <a:lnTo>
                  <a:pt x="6147406" y="2967039"/>
                </a:lnTo>
                <a:lnTo>
                  <a:pt x="6165882" y="3009902"/>
                </a:lnTo>
                <a:lnTo>
                  <a:pt x="6184358" y="3046414"/>
                </a:lnTo>
                <a:lnTo>
                  <a:pt x="6204513" y="3084514"/>
                </a:lnTo>
                <a:lnTo>
                  <a:pt x="6224668" y="3121027"/>
                </a:lnTo>
                <a:lnTo>
                  <a:pt x="6244823" y="3160714"/>
                </a:lnTo>
                <a:lnTo>
                  <a:pt x="6261619" y="3201989"/>
                </a:lnTo>
                <a:lnTo>
                  <a:pt x="6276736" y="3248027"/>
                </a:lnTo>
                <a:lnTo>
                  <a:pt x="6288493" y="3300414"/>
                </a:lnTo>
                <a:lnTo>
                  <a:pt x="6296891" y="3360739"/>
                </a:lnTo>
                <a:lnTo>
                  <a:pt x="6300250" y="3427414"/>
                </a:lnTo>
                <a:lnTo>
                  <a:pt x="6296891" y="3497264"/>
                </a:lnTo>
                <a:lnTo>
                  <a:pt x="6288493" y="3557589"/>
                </a:lnTo>
                <a:lnTo>
                  <a:pt x="6276736" y="3609977"/>
                </a:lnTo>
                <a:lnTo>
                  <a:pt x="6261619" y="3656014"/>
                </a:lnTo>
                <a:lnTo>
                  <a:pt x="6244823" y="3697289"/>
                </a:lnTo>
                <a:lnTo>
                  <a:pt x="6224668" y="3736977"/>
                </a:lnTo>
                <a:lnTo>
                  <a:pt x="6184358" y="3811589"/>
                </a:lnTo>
                <a:lnTo>
                  <a:pt x="6165882" y="3848102"/>
                </a:lnTo>
                <a:lnTo>
                  <a:pt x="6147406" y="3890964"/>
                </a:lnTo>
                <a:lnTo>
                  <a:pt x="6132291" y="3935414"/>
                </a:lnTo>
                <a:lnTo>
                  <a:pt x="6122213" y="3987802"/>
                </a:lnTo>
                <a:lnTo>
                  <a:pt x="6112135" y="4048127"/>
                </a:lnTo>
                <a:lnTo>
                  <a:pt x="6110455" y="4116389"/>
                </a:lnTo>
                <a:lnTo>
                  <a:pt x="6112135" y="4186239"/>
                </a:lnTo>
                <a:lnTo>
                  <a:pt x="6122213" y="4244977"/>
                </a:lnTo>
                <a:lnTo>
                  <a:pt x="6132291" y="4297364"/>
                </a:lnTo>
                <a:lnTo>
                  <a:pt x="6147406" y="4343402"/>
                </a:lnTo>
                <a:lnTo>
                  <a:pt x="6165882" y="4386264"/>
                </a:lnTo>
                <a:lnTo>
                  <a:pt x="6184358" y="4424364"/>
                </a:lnTo>
                <a:lnTo>
                  <a:pt x="6224668" y="4498977"/>
                </a:lnTo>
                <a:lnTo>
                  <a:pt x="6244823" y="4537077"/>
                </a:lnTo>
                <a:lnTo>
                  <a:pt x="6261619" y="4579939"/>
                </a:lnTo>
                <a:lnTo>
                  <a:pt x="6276736" y="4625977"/>
                </a:lnTo>
                <a:lnTo>
                  <a:pt x="6288493" y="4678364"/>
                </a:lnTo>
                <a:lnTo>
                  <a:pt x="6296891" y="4738689"/>
                </a:lnTo>
                <a:lnTo>
                  <a:pt x="6300250" y="4806952"/>
                </a:lnTo>
                <a:lnTo>
                  <a:pt x="6296891" y="4875214"/>
                </a:lnTo>
                <a:lnTo>
                  <a:pt x="6288493" y="4935539"/>
                </a:lnTo>
                <a:lnTo>
                  <a:pt x="6276736" y="4987927"/>
                </a:lnTo>
                <a:lnTo>
                  <a:pt x="6261619" y="5033964"/>
                </a:lnTo>
                <a:lnTo>
                  <a:pt x="6244823" y="5075239"/>
                </a:lnTo>
                <a:lnTo>
                  <a:pt x="6224668" y="5114927"/>
                </a:lnTo>
                <a:lnTo>
                  <a:pt x="6204513" y="5149852"/>
                </a:lnTo>
                <a:lnTo>
                  <a:pt x="6184358" y="5186364"/>
                </a:lnTo>
                <a:lnTo>
                  <a:pt x="6165882" y="5226052"/>
                </a:lnTo>
                <a:lnTo>
                  <a:pt x="6147406" y="5268914"/>
                </a:lnTo>
                <a:lnTo>
                  <a:pt x="6132291" y="5313364"/>
                </a:lnTo>
                <a:lnTo>
                  <a:pt x="6122213" y="5365752"/>
                </a:lnTo>
                <a:lnTo>
                  <a:pt x="6112135" y="5426077"/>
                </a:lnTo>
                <a:lnTo>
                  <a:pt x="6110455" y="5494339"/>
                </a:lnTo>
                <a:lnTo>
                  <a:pt x="6112135" y="5562602"/>
                </a:lnTo>
                <a:lnTo>
                  <a:pt x="6122213" y="5622927"/>
                </a:lnTo>
                <a:lnTo>
                  <a:pt x="6132291" y="5675314"/>
                </a:lnTo>
                <a:lnTo>
                  <a:pt x="6147406" y="5721352"/>
                </a:lnTo>
                <a:lnTo>
                  <a:pt x="6165882" y="5762627"/>
                </a:lnTo>
                <a:lnTo>
                  <a:pt x="6184358" y="5802314"/>
                </a:lnTo>
                <a:lnTo>
                  <a:pt x="6204513" y="5840414"/>
                </a:lnTo>
                <a:lnTo>
                  <a:pt x="6224668" y="5876927"/>
                </a:lnTo>
                <a:lnTo>
                  <a:pt x="6244823" y="5915027"/>
                </a:lnTo>
                <a:lnTo>
                  <a:pt x="6261619" y="5956302"/>
                </a:lnTo>
                <a:lnTo>
                  <a:pt x="6276736" y="6003927"/>
                </a:lnTo>
                <a:lnTo>
                  <a:pt x="6288493" y="6056314"/>
                </a:lnTo>
                <a:lnTo>
                  <a:pt x="6296891" y="6113464"/>
                </a:lnTo>
                <a:lnTo>
                  <a:pt x="6300250" y="6183314"/>
                </a:lnTo>
                <a:lnTo>
                  <a:pt x="6296891" y="6251577"/>
                </a:lnTo>
                <a:lnTo>
                  <a:pt x="6288493" y="6311902"/>
                </a:lnTo>
                <a:lnTo>
                  <a:pt x="6276736" y="6361114"/>
                </a:lnTo>
                <a:lnTo>
                  <a:pt x="6261619" y="6407152"/>
                </a:lnTo>
                <a:lnTo>
                  <a:pt x="6244823" y="6448427"/>
                </a:lnTo>
                <a:lnTo>
                  <a:pt x="6226348" y="6488114"/>
                </a:lnTo>
                <a:lnTo>
                  <a:pt x="6207872" y="6523039"/>
                </a:lnTo>
                <a:lnTo>
                  <a:pt x="6187717" y="6561139"/>
                </a:lnTo>
                <a:lnTo>
                  <a:pt x="6167562" y="6597652"/>
                </a:lnTo>
                <a:lnTo>
                  <a:pt x="6150766" y="6640514"/>
                </a:lnTo>
                <a:lnTo>
                  <a:pt x="6133970" y="6683377"/>
                </a:lnTo>
                <a:lnTo>
                  <a:pt x="6123892" y="6735764"/>
                </a:lnTo>
                <a:lnTo>
                  <a:pt x="6115495" y="6791327"/>
                </a:lnTo>
                <a:lnTo>
                  <a:pt x="6110455" y="6858002"/>
                </a:lnTo>
                <a:lnTo>
                  <a:pt x="3149600" y="6858002"/>
                </a:lnTo>
                <a:lnTo>
                  <a:pt x="2707087" y="6858002"/>
                </a:lnTo>
                <a:lnTo>
                  <a:pt x="0" y="6858002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6" name="Rectángulo 11">
            <a:extLst>
              <a:ext uri="{FF2B5EF4-FFF2-40B4-BE49-F238E27FC236}">
                <a16:creationId xmlns:a16="http://schemas.microsoft.com/office/drawing/2014/main" id="{E3B475C6-1445-41C7-9360-49FD7C1C1E7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A3CBCD6-EAB9-4FFF-BE53-A44BD32B7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933" y="1162940"/>
            <a:ext cx="4515598" cy="4532120"/>
          </a:xfrm>
        </p:spPr>
        <p:txBody>
          <a:bodyPr rtlCol="0" anchor="ctr">
            <a:normAutofit/>
          </a:bodyPr>
          <a:lstStyle/>
          <a:p>
            <a:pPr rtl="0"/>
            <a:endParaRPr lang="es-ES" sz="4000" dirty="0">
              <a:solidFill>
                <a:srgbClr val="2A1A00"/>
              </a:solidFill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5CBE1F60-FB9A-4C02-94AC-E5C4C1358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9271" y="1128451"/>
            <a:ext cx="4680729" cy="4566609"/>
          </a:xfrm>
        </p:spPr>
        <p:txBody>
          <a:bodyPr rtlCol="0" anchor="ctr">
            <a:normAutofit/>
          </a:bodyPr>
          <a:lstStyle/>
          <a:p>
            <a:pPr rtl="0"/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 1</a:t>
            </a:r>
          </a:p>
          <a:p>
            <a:pPr rtl="0"/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 2</a:t>
            </a:r>
          </a:p>
          <a:p>
            <a:pPr rtl="0"/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 3</a:t>
            </a:r>
          </a:p>
        </p:txBody>
      </p:sp>
    </p:spTree>
    <p:extLst>
      <p:ext uri="{BB962C8B-B14F-4D97-AF65-F5344CB8AC3E}">
        <p14:creationId xmlns:p14="http://schemas.microsoft.com/office/powerpoint/2010/main" val="22571633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a libre 6">
            <a:extLst>
              <a:ext uri="{FF2B5EF4-FFF2-40B4-BE49-F238E27FC236}">
                <a16:creationId xmlns:a16="http://schemas.microsoft.com/office/drawing/2014/main" id="{B217C2AD-51B4-40CE-A71F-F5D3F846D97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F1BF92E-23CF-4BFE-9E1F-C359BACFA3C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4" name="Rectángulo 13">
            <a:extLst>
              <a:ext uri="{FF2B5EF4-FFF2-40B4-BE49-F238E27FC236}">
                <a16:creationId xmlns:a16="http://schemas.microsoft.com/office/drawing/2014/main" id="{B89090F2-B101-458B-9AFF-27327443BB0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es-ES" dirty="0"/>
          </a:p>
        </p:txBody>
      </p:sp>
      <p:sp>
        <p:nvSpPr>
          <p:cNvPr id="16" name="Forma libre 6">
            <a:extLst>
              <a:ext uri="{FF2B5EF4-FFF2-40B4-BE49-F238E27FC236}">
                <a16:creationId xmlns:a16="http://schemas.microsoft.com/office/drawing/2014/main" id="{526C103B-17BD-4B48-AB6F-0D9EF826AAC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E9EC3243-CA25-4485-A7FE-8B014192384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2BA12E3-E0DD-4573-B106-10742AA3E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0" y="1235847"/>
            <a:ext cx="6548882" cy="332526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 rtl="0"/>
            <a:endParaRPr lang="es-ES" sz="4000" spc="800" dirty="0"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C5419D58-BC25-49DA-8347-58B287F90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3687" y="4881152"/>
            <a:ext cx="6300215" cy="102002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 rtl="0">
              <a:lnSpc>
                <a:spcPct val="100000"/>
              </a:lnSpc>
              <a:buNone/>
            </a:pPr>
            <a:endParaRPr lang="es-ES" sz="2800" b="1" cap="all" spc="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Gráfico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134" y="1728787"/>
            <a:ext cx="3400425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5701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9349071"/>
      </p:ext>
    </p:extLst>
  </p:cSld>
  <p:clrMapOvr>
    <a:masterClrMapping/>
  </p:clrMapOvr>
</p:sld>
</file>

<file path=ppt/theme/theme1.xml><?xml version="1.0" encoding="utf-8"?>
<a:theme xmlns:a="http://schemas.openxmlformats.org/drawingml/2006/main" name="Insignia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307877_TF55916208" id="{DDD4904C-D356-49D0-B12A-5C83F9C6E98F}" vid="{68A48F48-8BAF-4751-8C10-D2662AB3FB8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Conocer al profesor</Template>
  <TotalTime>0</TotalTime>
  <Words>711</Words>
  <Application>Microsoft Office PowerPoint</Application>
  <PresentationFormat>Panorámica</PresentationFormat>
  <Paragraphs>187</Paragraphs>
  <Slides>23</Slides>
  <Notes>20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0" baseType="lpstr">
      <vt:lpstr>Arial</vt:lpstr>
      <vt:lpstr>Bodoni MT</vt:lpstr>
      <vt:lpstr>Calibri</vt:lpstr>
      <vt:lpstr>Gill Sans MT</vt:lpstr>
      <vt:lpstr>Impact</vt:lpstr>
      <vt:lpstr>Times New Roman</vt:lpstr>
      <vt:lpstr>Insignia</vt:lpstr>
      <vt:lpstr>HEALTHY HABITS</vt:lpstr>
      <vt:lpstr>Link listening: dialogue between anna and tom </vt:lpstr>
      <vt:lpstr>Presentación de PowerPoint</vt:lpstr>
      <vt:lpstr>Listen and classify ✏️ Write the foods and drinks in the correct column:</vt:lpstr>
      <vt:lpstr>Circle the correct answer</vt:lpstr>
      <vt:lpstr>QUESTIONS ABOUT YOURSELF</vt:lpstr>
      <vt:lpstr>What are Healthy Habits? Healthy habits are good activities that help our body and mind stay healthy. </vt:lpstr>
      <vt:lpstr>Presentación de PowerPoint</vt:lpstr>
      <vt:lpstr>Presentación de PowerPoint</vt:lpstr>
      <vt:lpstr>Examples of healthy habits:</vt:lpstr>
      <vt:lpstr>Presentación de PowerPoint</vt:lpstr>
      <vt:lpstr>QUESTIONS ABOUT YOURSELF</vt:lpstr>
      <vt:lpstr>TEACHER SAYS ACTIVITies and you have to write “healthy or unhealthy”…</vt:lpstr>
      <vt:lpstr>If you have mistakes, correct your answer:</vt:lpstr>
      <vt:lpstr>If you have mistakes, correct your answer:</vt:lpstr>
      <vt:lpstr>Change the sentences to healthy habits:</vt:lpstr>
      <vt:lpstr>Change the sentences to healthy habits: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2026-05-04T02:42:56Z</dcterms:created>
  <dcterms:modified xsi:type="dcterms:W3CDTF">2026-05-18T16:26:28Z</dcterms:modified>
</cp:coreProperties>
</file>