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46"/>
  </p:notesMasterIdLst>
  <p:handoutMasterIdLst>
    <p:handoutMasterId r:id="rId47"/>
  </p:handoutMasterIdLst>
  <p:sldIdLst>
    <p:sldId id="256" r:id="rId11"/>
    <p:sldId id="25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80" r:id="rId20"/>
    <p:sldId id="281" r:id="rId21"/>
    <p:sldId id="282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63" r:id="rId30"/>
    <p:sldId id="264" r:id="rId31"/>
    <p:sldId id="265" r:id="rId32"/>
    <p:sldId id="291" r:id="rId33"/>
    <p:sldId id="261" r:id="rId34"/>
    <p:sldId id="292" r:id="rId35"/>
    <p:sldId id="266" r:id="rId36"/>
    <p:sldId id="293" r:id="rId37"/>
    <p:sldId id="294" r:id="rId38"/>
    <p:sldId id="295" r:id="rId39"/>
    <p:sldId id="296" r:id="rId40"/>
    <p:sldId id="300" r:id="rId41"/>
    <p:sldId id="299" r:id="rId42"/>
    <p:sldId id="298" r:id="rId43"/>
    <p:sldId id="297" r:id="rId44"/>
    <p:sldId id="267" r:id="rId4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66CC"/>
    <a:srgbClr val="FFFF66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18" autoAdjust="0"/>
    <p:restoredTop sz="94660"/>
  </p:normalViewPr>
  <p:slideViewPr>
    <p:cSldViewPr snapToGrid="0">
      <p:cViewPr varScale="1">
        <p:scale>
          <a:sx n="73" d="100"/>
          <a:sy n="73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26/05/2026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5943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41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762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527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7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9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34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81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02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374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7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5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4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64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16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741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3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99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34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3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7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49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133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3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71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00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20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2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39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46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07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306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783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716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8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447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371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06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568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383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1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38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03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304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34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74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98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05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720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4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9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17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155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952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34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8584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946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37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6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83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12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37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757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50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9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24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0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14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89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3604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9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261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848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3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65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5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78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8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1700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98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954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60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1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976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906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0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8088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63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75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8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1370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21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6522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43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9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9123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5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26/05/2026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0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6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9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44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it%201%202do%20basico%20kolibri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irSFvoyLHQ&amp;list=PLN8DQHdZDXwbd4DXeOgiwHC2wP3mzXKs0" TargetMode="External"/><Relationship Id="rId2" Type="http://schemas.openxmlformats.org/officeDocument/2006/relationships/hyperlink" Target="https://youtube.com/shorts/f5XCRkhkzSQ?si=9MZke_XxZCADopb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ACTION VERBS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UNIT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DE SALUDO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228600" lvl="0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s-CL" sz="2800" dirty="0">
                <a:solidFill>
                  <a:prstClr val="black"/>
                </a:solidFill>
                <a:latin typeface="Calibri" panose="020F0502020204030204"/>
                <a:hlinkClick r:id="rId3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" indent="0" rtl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YO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5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528" b="5749"/>
          <a:stretch/>
        </p:blipFill>
        <p:spPr>
          <a:xfrm>
            <a:off x="2090057" y="0"/>
            <a:ext cx="7929154" cy="685800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8352470" y="583386"/>
            <a:ext cx="1258387" cy="10580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178" y="4567814"/>
            <a:ext cx="1274174" cy="10729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874" y="1928946"/>
            <a:ext cx="1274174" cy="10729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258" y="3429000"/>
            <a:ext cx="1274174" cy="10729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296" y="485841"/>
            <a:ext cx="1274174" cy="107298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897" y="485841"/>
            <a:ext cx="1274174" cy="107298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094" y="385695"/>
            <a:ext cx="1274174" cy="10729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83" y="5522373"/>
            <a:ext cx="1274174" cy="107298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5495908"/>
            <a:ext cx="1274174" cy="107298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65" y="4133817"/>
            <a:ext cx="1274174" cy="10729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1704"/>
            <a:ext cx="1274174" cy="107298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00" y="2788919"/>
            <a:ext cx="1274174" cy="107298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2811032"/>
            <a:ext cx="1274174" cy="107298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57" y="1550124"/>
            <a:ext cx="1274174" cy="10729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741" y="1529613"/>
            <a:ext cx="1274174" cy="107298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30" y="110116"/>
            <a:ext cx="1274174" cy="10729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116"/>
            <a:ext cx="127417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6" y="225082"/>
            <a:ext cx="10515600" cy="1631853"/>
          </a:xfrm>
        </p:spPr>
        <p:txBody>
          <a:bodyPr>
            <a:noAutofit/>
          </a:bodyPr>
          <a:lstStyle/>
          <a:p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>Complete </a:t>
            </a:r>
            <a:r>
              <a:rPr lang="es-CL" sz="5400" b="1" dirty="0" err="1">
                <a:solidFill>
                  <a:schemeClr val="tx2"/>
                </a:solidFill>
              </a:rPr>
              <a:t>with</a:t>
            </a:r>
            <a:r>
              <a:rPr lang="es-CL" sz="5400" b="1" dirty="0">
                <a:solidFill>
                  <a:schemeClr val="tx2"/>
                </a:solidFill>
              </a:rPr>
              <a:t> can / </a:t>
            </a:r>
            <a:r>
              <a:rPr lang="es-CL" sz="5400" b="1" dirty="0" err="1">
                <a:solidFill>
                  <a:schemeClr val="tx2"/>
                </a:solidFill>
              </a:rPr>
              <a:t>can’t</a:t>
            </a: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endParaRPr lang="es-CL" sz="54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3117" y="2141304"/>
            <a:ext cx="9888583" cy="426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fast. </a:t>
            </a:r>
            <a:r>
              <a:rPr lang="en-US" sz="2800" dirty="0" smtClean="0"/>
              <a:t>🏃 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rápido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_can’t__</a:t>
            </a:r>
            <a:r>
              <a:rPr lang="en-US" sz="2800" dirty="0" smtClean="0"/>
              <a:t> </a:t>
            </a:r>
            <a:r>
              <a:rPr lang="en-US" sz="2800" b="1" dirty="0"/>
              <a:t>sleep</a:t>
            </a:r>
            <a:r>
              <a:rPr lang="en-US" sz="2800" dirty="0"/>
              <a:t> in class. </a:t>
            </a:r>
            <a:r>
              <a:rPr lang="en-US" sz="2800" dirty="0" smtClean="0"/>
              <a:t>😴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dormir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clases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/>
              <a:t> very well. </a:t>
            </a:r>
            <a:r>
              <a:rPr lang="en-US" sz="2800" dirty="0" smtClean="0"/>
              <a:t>💃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bien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Babies </a:t>
            </a:r>
            <a:r>
              <a:rPr lang="en-US" sz="2800" u="sng" dirty="0" smtClean="0"/>
              <a:t>_can’t_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Los </a:t>
            </a:r>
            <a:r>
              <a:rPr lang="en-US" sz="2800" dirty="0" err="1" smtClean="0">
                <a:solidFill>
                  <a:srgbClr val="FF0000"/>
                </a:solidFill>
              </a:rPr>
              <a:t>bebes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in the park</a:t>
            </a:r>
            <a:r>
              <a:rPr lang="en-US" sz="2800" dirty="0" smtClean="0"/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el </a:t>
            </a:r>
            <a:r>
              <a:rPr lang="en-US" sz="2800" dirty="0" err="1" smtClean="0">
                <a:solidFill>
                  <a:srgbClr val="FF0000"/>
                </a:solidFill>
              </a:rPr>
              <a:t>parque</a:t>
            </a:r>
            <a:endParaRPr lang="es-C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2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9069" y="0"/>
            <a:ext cx="9372600" cy="1200416"/>
          </a:xfrm>
        </p:spPr>
        <p:txBody>
          <a:bodyPr>
            <a:normAutofit/>
          </a:bodyPr>
          <a:lstStyle/>
          <a:p>
            <a:r>
              <a:rPr lang="es-CL" sz="4000" dirty="0" smtClean="0">
                <a:latin typeface="Arial Rounded MT Bold" panose="020F0704030504030204" pitchFamily="34" charset="0"/>
              </a:rPr>
              <a:t>LINKS</a:t>
            </a:r>
            <a:endParaRPr lang="es-CL" sz="4000" dirty="0"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80078" y="1200416"/>
            <a:ext cx="9372600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CL" dirty="0" smtClean="0">
              <a:hlinkClick r:id="rId2"/>
            </a:endParaRPr>
          </a:p>
          <a:p>
            <a:pPr marL="0" indent="0">
              <a:buNone/>
            </a:pPr>
            <a:endParaRPr lang="es-CL" u="sng" dirty="0" smtClean="0">
              <a:hlinkClick r:id="rId2"/>
            </a:endParaRPr>
          </a:p>
          <a:p>
            <a:pPr marL="0" indent="0">
              <a:buNone/>
            </a:pPr>
            <a:r>
              <a:rPr lang="es-CL" u="sng" dirty="0" smtClean="0"/>
              <a:t>Verbos: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https://youtube.com/shorts/f5XCRkhkzSQ?si=9MZke_XxZCADopbs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u="sng" dirty="0" smtClean="0"/>
              <a:t>Cuento:</a:t>
            </a:r>
            <a:endParaRPr lang="es-CL" u="sng" dirty="0"/>
          </a:p>
          <a:p>
            <a:r>
              <a:rPr lang="es-CL" dirty="0">
                <a:hlinkClick r:id="rId3"/>
              </a:rPr>
              <a:t>https://</a:t>
            </a:r>
            <a:r>
              <a:rPr lang="es-CL" dirty="0" smtClean="0">
                <a:hlinkClick r:id="rId3"/>
              </a:rPr>
              <a:t>www.youtube.com/watch?v=8irSFvoyLHQ&amp;list=PLN8DQHdZDXwbd4DXeOgiwHC2wP3mzXKs0</a:t>
            </a:r>
            <a:endParaRPr lang="es-CL" dirty="0" smtClean="0"/>
          </a:p>
          <a:p>
            <a:pPr marL="45720" indent="0">
              <a:buNone/>
            </a:pPr>
            <a:r>
              <a:rPr lang="es-CL" dirty="0" smtClean="0"/>
              <a:t>(en curso)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4297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47206" y="5211445"/>
            <a:ext cx="10515600" cy="1325563"/>
          </a:xfrm>
        </p:spPr>
        <p:txBody>
          <a:bodyPr/>
          <a:lstStyle/>
          <a:p>
            <a:r>
              <a:rPr lang="es-MX" dirty="0" smtClean="0"/>
              <a:t>He </a:t>
            </a:r>
            <a:r>
              <a:rPr lang="es-MX" dirty="0" err="1" smtClean="0"/>
              <a:t>can’t</a:t>
            </a:r>
            <a:r>
              <a:rPr lang="es-MX" dirty="0"/>
              <a:t> run </a:t>
            </a:r>
            <a:r>
              <a:rPr lang="es-MX" u="sng" dirty="0"/>
              <a:t>falso </a:t>
            </a:r>
            <a:endParaRPr lang="en-US" u="sng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383280" y="430485"/>
            <a:ext cx="4493577" cy="449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5002439"/>
            <a:ext cx="10515600" cy="1325563"/>
          </a:xfrm>
        </p:spPr>
        <p:txBody>
          <a:bodyPr/>
          <a:lstStyle/>
          <a:p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She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can </a:t>
            </a:r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sleep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es-MX" u="sng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verdadero</a:t>
            </a:r>
            <a:endParaRPr lang="en-US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1" y="0"/>
            <a:ext cx="5393599" cy="47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7206" y="5080816"/>
            <a:ext cx="10515600" cy="1325563"/>
          </a:xfrm>
        </p:spPr>
        <p:txBody>
          <a:bodyPr/>
          <a:lstStyle/>
          <a:p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They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can’t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dance </a:t>
            </a:r>
            <a:r>
              <a:rPr lang="es-MX" u="sng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falso</a:t>
            </a:r>
            <a:endParaRPr lang="en-US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33"/>
          <a:stretch/>
        </p:blipFill>
        <p:spPr>
          <a:xfrm>
            <a:off x="1661107" y="653143"/>
            <a:ext cx="8328645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1857103"/>
            <a:ext cx="3043646" cy="30436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2263" b="15091"/>
          <a:stretch/>
        </p:blipFill>
        <p:spPr>
          <a:xfrm>
            <a:off x="4145440" y="2332361"/>
            <a:ext cx="3535486" cy="25683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973" y="1857103"/>
            <a:ext cx="2753285" cy="275328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MEMORY GAME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7" y="5092065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494" y="1831602"/>
            <a:ext cx="4273923" cy="46996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52847" y="261942"/>
            <a:ext cx="380556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KICK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6262" b="5190"/>
          <a:stretch/>
        </p:blipFill>
        <p:spPr>
          <a:xfrm>
            <a:off x="5381897" y="104503"/>
            <a:ext cx="4349932" cy="65750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828" y="2607217"/>
            <a:ext cx="44403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CLIMB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631666"/>
            <a:ext cx="5697584" cy="569758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084195" y="2405632"/>
            <a:ext cx="408477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DRINK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0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15" y="529045"/>
            <a:ext cx="4352542" cy="4780356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51013" y="5360125"/>
            <a:ext cx="9372600" cy="1200416"/>
          </a:xfrm>
        </p:spPr>
        <p:txBody>
          <a:bodyPr/>
          <a:lstStyle/>
          <a:p>
            <a:r>
              <a:rPr lang="es-MX" dirty="0" smtClean="0"/>
              <a:t>HE CAN KICK  </a:t>
            </a:r>
            <a:r>
              <a:rPr lang="es-MX" u="sng" dirty="0" smtClean="0"/>
              <a:t>VERDADERO</a:t>
            </a:r>
            <a:r>
              <a:rPr lang="es-MX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700" y="5383264"/>
            <a:ext cx="9372600" cy="1200416"/>
          </a:xfrm>
        </p:spPr>
        <p:txBody>
          <a:bodyPr rtlCol="0"/>
          <a:lstStyle/>
          <a:p>
            <a:pPr rtl="0"/>
            <a:r>
              <a:rPr lang="es-ES" dirty="0" smtClean="0"/>
              <a:t>HE CAN´T DRINK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154"/>
          <a:stretch/>
        </p:blipFill>
        <p:spPr>
          <a:xfrm>
            <a:off x="3245873" y="0"/>
            <a:ext cx="5700254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105" y="5255623"/>
            <a:ext cx="6922724" cy="1200416"/>
          </a:xfrm>
        </p:spPr>
        <p:txBody>
          <a:bodyPr rtlCol="0"/>
          <a:lstStyle/>
          <a:p>
            <a:pPr rtl="0"/>
            <a:r>
              <a:rPr lang="es-ES" dirty="0" smtClean="0"/>
              <a:t>HE CAN’T CLIMB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187" y="152986"/>
            <a:ext cx="4346825" cy="657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err="1" smtClean="0">
                <a:solidFill>
                  <a:srgbClr val="FF0000"/>
                </a:solidFill>
              </a:rPr>
              <a:t>Write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the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correct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letter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92891" y="2196301"/>
            <a:ext cx="10974977" cy="466167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600" dirty="0" smtClean="0">
                <a:solidFill>
                  <a:schemeClr val="tx2"/>
                </a:solidFill>
              </a:rPr>
              <a:t>Kick </a:t>
            </a:r>
            <a:r>
              <a:rPr lang="en-US" sz="8600" dirty="0">
                <a:solidFill>
                  <a:schemeClr val="tx2"/>
                </a:solidFill>
              </a:rPr>
              <a:t>→ </a:t>
            </a:r>
            <a:r>
              <a:rPr lang="en-US" sz="8600" u="sng" dirty="0" smtClean="0">
                <a:solidFill>
                  <a:schemeClr val="tx2"/>
                </a:solidFill>
              </a:rPr>
              <a:t>_b____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Climb → </a:t>
            </a:r>
            <a:r>
              <a:rPr lang="en-US" sz="8600" u="sng" dirty="0" smtClean="0">
                <a:solidFill>
                  <a:schemeClr val="tx2"/>
                </a:solidFill>
              </a:rPr>
              <a:t>__c___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Drink → </a:t>
            </a:r>
            <a:r>
              <a:rPr lang="en-US" sz="8600" u="sng" dirty="0" smtClean="0">
                <a:solidFill>
                  <a:schemeClr val="tx2"/>
                </a:solidFill>
              </a:rPr>
              <a:t>__a___</a:t>
            </a: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8600" b="1" dirty="0" smtClean="0">
                <a:solidFill>
                  <a:schemeClr val="tx2"/>
                </a:solidFill>
              </a:rPr>
              <a:t>a</a:t>
            </a:r>
            <a:r>
              <a:rPr lang="en-US" sz="8600" b="1" dirty="0">
                <a:solidFill>
                  <a:schemeClr val="tx2"/>
                </a:solidFill>
              </a:rPr>
              <a:t>)</a:t>
            </a:r>
            <a:r>
              <a:rPr lang="en-US" sz="8600" dirty="0">
                <a:solidFill>
                  <a:schemeClr val="tx2"/>
                </a:solidFill>
              </a:rPr>
              <a:t> </a:t>
            </a:r>
            <a:r>
              <a:rPr lang="en-US" sz="8600" dirty="0" err="1" smtClean="0">
                <a:solidFill>
                  <a:schemeClr val="tx2"/>
                </a:solidFill>
              </a:rPr>
              <a:t>tomar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b) </a:t>
            </a:r>
            <a:r>
              <a:rPr lang="en-US" sz="8600" dirty="0" err="1">
                <a:solidFill>
                  <a:schemeClr val="tx2"/>
                </a:solidFill>
              </a:rPr>
              <a:t>patear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c) </a:t>
            </a:r>
            <a:r>
              <a:rPr lang="en-US" sz="8600" dirty="0" err="1">
                <a:solidFill>
                  <a:schemeClr val="tx2"/>
                </a:solidFill>
              </a:rPr>
              <a:t>escalar</a:t>
            </a:r>
            <a:endParaRPr lang="en-US" sz="8600" dirty="0" smtClean="0">
              <a:solidFill>
                <a:schemeClr val="tx2"/>
              </a:solidFill>
            </a:endParaRPr>
          </a:p>
          <a:p>
            <a:endParaRPr lang="es-MX" sz="3100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z="7200" b="1" u="sng" dirty="0" smtClean="0">
                <a:solidFill>
                  <a:srgbClr val="CC0099"/>
                </a:solidFill>
                <a:latin typeface="Calibri Light" panose="020F0302020204030204"/>
              </a:rPr>
              <a:t>Complete</a:t>
            </a: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Marcador de posición de texto 2"/>
          <p:cNvSpPr>
            <a:spLocks noGrp="1"/>
          </p:cNvSpPr>
          <p:nvPr>
            <p:ph idx="1"/>
          </p:nvPr>
        </p:nvSpPr>
        <p:spPr>
          <a:xfrm>
            <a:off x="1153551" y="1600200"/>
            <a:ext cx="10427262" cy="4114800"/>
          </a:xfrm>
        </p:spPr>
        <p:txBody>
          <a:bodyPr rtlCol="0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_kick_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the ball.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_drink__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water.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(climb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_climb_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a tree.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climb)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s-ES" dirty="0"/>
          </a:p>
        </p:txBody>
      </p:sp>
      <p:sp>
        <p:nvSpPr>
          <p:cNvPr id="4" name="Estrella de 5 puntas 3"/>
          <p:cNvSpPr/>
          <p:nvPr/>
        </p:nvSpPr>
        <p:spPr>
          <a:xfrm>
            <a:off x="6897189" y="1750423"/>
            <a:ext cx="1332411" cy="1097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razón 4"/>
          <p:cNvSpPr/>
          <p:nvPr/>
        </p:nvSpPr>
        <p:spPr>
          <a:xfrm>
            <a:off x="7289074" y="3540034"/>
            <a:ext cx="1149532" cy="95358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9700" y="-110808"/>
            <a:ext cx="9372600" cy="1200416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chemeClr val="accent6"/>
                </a:solidFill>
              </a:rPr>
              <a:t> Paint red the correct verb:</a:t>
            </a:r>
            <a:endParaRPr lang="en-US" sz="5400" b="1" u="sng" dirty="0">
              <a:solidFill>
                <a:schemeClr val="accent6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 numCol="2"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solidFill>
                  <a:srgbClr val="FF0000"/>
                </a:solidFill>
              </a:rPr>
              <a:t>Kick</a:t>
            </a:r>
            <a:r>
              <a:rPr lang="en-US" sz="2400" dirty="0">
                <a:solidFill>
                  <a:schemeClr val="tx2"/>
                </a:solidFill>
              </a:rPr>
              <a:t> / Drink / Climb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s-MX" sz="24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b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Drink</a:t>
            </a:r>
            <a:r>
              <a:rPr lang="en-US" sz="2400" dirty="0">
                <a:solidFill>
                  <a:schemeClr val="tx2"/>
                </a:solidFill>
              </a:rPr>
              <a:t> / Kick / </a:t>
            </a:r>
            <a:r>
              <a:rPr lang="en-US" sz="2400" dirty="0" smtClean="0">
                <a:solidFill>
                  <a:schemeClr val="tx2"/>
                </a:solidFill>
              </a:rPr>
              <a:t>Climb</a:t>
            </a:r>
          </a:p>
          <a:p>
            <a:pPr marL="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c)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Climb</a:t>
            </a:r>
            <a:r>
              <a:rPr lang="en-US" sz="2400" dirty="0">
                <a:solidFill>
                  <a:schemeClr val="tx2"/>
                </a:solidFill>
              </a:rPr>
              <a:t> / Drink / Kick</a:t>
            </a: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09" y="4307705"/>
            <a:ext cx="962491" cy="1747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2533" t="20052" r="22498" b="17469"/>
          <a:stretch/>
        </p:blipFill>
        <p:spPr>
          <a:xfrm>
            <a:off x="1323509" y="1493859"/>
            <a:ext cx="1328251" cy="1509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182" y="1735425"/>
            <a:ext cx="1267098" cy="2138015"/>
          </a:xfrm>
          <a:prstGeom prst="rect">
            <a:avLst/>
          </a:prstGeom>
        </p:spPr>
      </p:pic>
      <p:sp>
        <p:nvSpPr>
          <p:cNvPr id="2" name="Cara sonriente 1"/>
          <p:cNvSpPr/>
          <p:nvPr/>
        </p:nvSpPr>
        <p:spPr>
          <a:xfrm>
            <a:off x="9470571" y="2181497"/>
            <a:ext cx="1541418" cy="14630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0047" t="8626" r="19750" b="9281"/>
          <a:stretch/>
        </p:blipFill>
        <p:spPr>
          <a:xfrm>
            <a:off x="4851921" y="2186608"/>
            <a:ext cx="2716696" cy="370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13" y="165446"/>
            <a:ext cx="4428573" cy="4406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432438" y="24587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851921" y="2186608"/>
            <a:ext cx="5693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  <a:p>
            <a:pPr algn="ctr"/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223" y="887897"/>
            <a:ext cx="3620882" cy="5003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/>
          <p:cNvSpPr/>
          <p:nvPr/>
        </p:nvSpPr>
        <p:spPr>
          <a:xfrm>
            <a:off x="9831752" y="8878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1148" y="2451652"/>
            <a:ext cx="33527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JUMP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453" y="279044"/>
            <a:ext cx="5014706" cy="63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457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00173" y="2649283"/>
            <a:ext cx="404751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CATCH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346" t="4031" r="9710"/>
          <a:stretch/>
        </p:blipFill>
        <p:spPr>
          <a:xfrm>
            <a:off x="5784613" y="940904"/>
            <a:ext cx="4605092" cy="552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4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4485" y="2596274"/>
            <a:ext cx="302473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EAT</a:t>
            </a:r>
            <a:endParaRPr lang="es-ES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915" y="328819"/>
            <a:ext cx="58293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47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8399" y="683622"/>
            <a:ext cx="9372600" cy="695319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ESCRIBE EL VERBO CORRECTO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1520686"/>
            <a:ext cx="11207931" cy="5171661"/>
          </a:xfrm>
        </p:spPr>
        <p:txBody>
          <a:bodyPr numCol="1">
            <a:normAutofit/>
          </a:bodyPr>
          <a:lstStyle/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_jump_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high.(jump / </a:t>
            </a:r>
            <a:r>
              <a:rPr lang="en-US" sz="2800" dirty="0" smtClean="0">
                <a:solidFill>
                  <a:schemeClr val="tx2"/>
                </a:solidFill>
              </a:rPr>
              <a:t>eat)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saltar</a:t>
            </a:r>
            <a:r>
              <a:rPr lang="en-US" sz="2800" dirty="0" smtClean="0">
                <a:solidFill>
                  <a:srgbClr val="7030A0"/>
                </a:solidFill>
              </a:rPr>
              <a:t> alto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_catch__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a ball.(catch / </a:t>
            </a:r>
            <a:r>
              <a:rPr lang="en-US" sz="2800" dirty="0" smtClean="0">
                <a:solidFill>
                  <a:schemeClr val="tx2"/>
                </a:solidFill>
              </a:rPr>
              <a:t>jump)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atrapar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una</a:t>
            </a:r>
            <a:r>
              <a:rPr lang="en-US" sz="2800" dirty="0" smtClean="0">
                <a:solidFill>
                  <a:srgbClr val="7030A0"/>
                </a:solidFill>
              </a:rPr>
              <a:t> pelota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_eat_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pizza.(eat / catch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comer pizza</a:t>
            </a:r>
          </a:p>
          <a:p>
            <a:pPr marL="45720" indent="0">
              <a:lnSpc>
                <a:spcPct val="200000"/>
              </a:lnSpc>
              <a:buNone/>
            </a:pPr>
            <a:endParaRPr lang="es-MX" sz="2800" dirty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85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4556" y="106017"/>
            <a:ext cx="11542643" cy="882364"/>
          </a:xfrm>
        </p:spPr>
        <p:txBody>
          <a:bodyPr>
            <a:noAutofit/>
          </a:bodyPr>
          <a:lstStyle/>
          <a:p>
            <a:r>
              <a:rPr lang="es-MX" sz="4400" b="1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Lee el texto de la nube y responde: </a:t>
            </a:r>
            <a:endParaRPr lang="en-US" sz="4400" b="1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06071" y="1600199"/>
            <a:ext cx="10074742" cy="5015753"/>
          </a:xfrm>
        </p:spPr>
        <p:txBody>
          <a:bodyPr>
            <a:normAutofit fontScale="85000" lnSpcReduction="20000"/>
          </a:bodyPr>
          <a:lstStyle/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Tom can eat pizza, 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he can </a:t>
            </a:r>
            <a:r>
              <a:rPr lang="en-US" sz="2800" b="1" dirty="0">
                <a:solidFill>
                  <a:srgbClr val="000000"/>
                </a:solidFill>
              </a:rPr>
              <a:t>jump. But he can’t catch a ball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</a:p>
          <a:p>
            <a:pPr marL="45720" lvl="0" indent="0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u="sng" dirty="0" err="1" smtClean="0">
                <a:solidFill>
                  <a:srgbClr val="000000"/>
                </a:solidFill>
              </a:rPr>
              <a:t>Preguntas</a:t>
            </a: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jump?		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catch a ball?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What can Tom eat? </a:t>
            </a:r>
            <a:endParaRPr lang="en-US" sz="2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84" y="1139180"/>
            <a:ext cx="8275260" cy="23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393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9459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468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6961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(4)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la presentación para el ámbito educativo de niños jugando (ilustración de dibujos animados, pantalla panorámica)</Template>
  <TotalTime>1811</TotalTime>
  <Words>367</Words>
  <Application>Microsoft Office PowerPoint</Application>
  <PresentationFormat>Panorámica</PresentationFormat>
  <Paragraphs>114</Paragraphs>
  <Slides>35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35</vt:i4>
      </vt:variant>
    </vt:vector>
  </HeadingPairs>
  <TitlesOfParts>
    <vt:vector size="53" baseType="lpstr">
      <vt:lpstr>Algerian</vt:lpstr>
      <vt:lpstr>Arial</vt:lpstr>
      <vt:lpstr>Arial Rounded MT Bold</vt:lpstr>
      <vt:lpstr>Calibri</vt:lpstr>
      <vt:lpstr>Calibri Light</vt:lpstr>
      <vt:lpstr>Ebrima</vt:lpstr>
      <vt:lpstr>Euphemia</vt:lpstr>
      <vt:lpstr>Wingdings</vt:lpstr>
      <vt:lpstr>Niños jugando 16x9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ACTION VERBS</vt:lpstr>
      <vt:lpstr>LINK CANCIÓN DE SALUDO</vt:lpstr>
      <vt:lpstr>EVERYDAY = TODOS LOS DÍAS</vt:lpstr>
      <vt:lpstr>I GO TO SCHOOL = YO VOY AL COLEGIO</vt:lpstr>
      <vt:lpstr>I MEET MY FRIENDS = YO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  <vt:lpstr>Presentación de PowerPoint</vt:lpstr>
      <vt:lpstr>      Complete with can / can’t </vt:lpstr>
      <vt:lpstr>LINKS</vt:lpstr>
      <vt:lpstr>He can’t run falso </vt:lpstr>
      <vt:lpstr>She can sleep verdadero</vt:lpstr>
      <vt:lpstr>They can’t dance falso</vt:lpstr>
      <vt:lpstr>MEMORY GAME</vt:lpstr>
      <vt:lpstr>Presentación de PowerPoint</vt:lpstr>
      <vt:lpstr>Presentación de PowerPoint</vt:lpstr>
      <vt:lpstr>Presentación de PowerPoint</vt:lpstr>
      <vt:lpstr>HE CAN KICK  VERDADERO </vt:lpstr>
      <vt:lpstr>HE CAN´T DRINK FALSO</vt:lpstr>
      <vt:lpstr>HE CAN’T CLIMB FALSO</vt:lpstr>
      <vt:lpstr>Write the correct letter</vt:lpstr>
      <vt:lpstr>Complete</vt:lpstr>
      <vt:lpstr> Paint red the correct verb:</vt:lpstr>
      <vt:lpstr>Presentación de PowerPoint</vt:lpstr>
      <vt:lpstr>Presentación de PowerPoint</vt:lpstr>
      <vt:lpstr>Presentación de PowerPoint</vt:lpstr>
      <vt:lpstr>Presentación de PowerPoint</vt:lpstr>
      <vt:lpstr>ESCRIBE EL VERBO CORRECTO</vt:lpstr>
      <vt:lpstr>Lee el texto de la nube y responde: </vt:lpstr>
      <vt:lpstr>Presentación de PowerPoint</vt:lpstr>
      <vt:lpstr>Presentación de PowerPoint</vt:lpstr>
      <vt:lpstr>Presentación de PowerPoint</vt:lpstr>
      <vt:lpstr>Agregar un título de diapositiva (4)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VERBS</dc:title>
  <dc:creator>dell</dc:creator>
  <cp:lastModifiedBy>dell</cp:lastModifiedBy>
  <cp:revision>24</cp:revision>
  <dcterms:created xsi:type="dcterms:W3CDTF">2026-05-13T15:28:13Z</dcterms:created>
  <dcterms:modified xsi:type="dcterms:W3CDTF">2026-05-27T13:55:06Z</dcterms:modified>
</cp:coreProperties>
</file>