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9" r:id="rId6"/>
    <p:sldId id="261" r:id="rId7"/>
    <p:sldId id="267" r:id="rId8"/>
    <p:sldId id="273" r:id="rId9"/>
    <p:sldId id="266" r:id="rId10"/>
    <p:sldId id="268" r:id="rId11"/>
    <p:sldId id="260" r:id="rId12"/>
    <p:sldId id="264" r:id="rId13"/>
    <p:sldId id="265" r:id="rId14"/>
    <p:sldId id="274" r:id="rId15"/>
    <p:sldId id="269" r:id="rId16"/>
    <p:sldId id="271" r:id="rId17"/>
    <p:sldId id="275" r:id="rId18"/>
    <p:sldId id="270" r:id="rId19"/>
    <p:sldId id="272" r:id="rId20"/>
    <p:sldId id="276" r:id="rId21"/>
    <p:sldId id="277" r:id="rId22"/>
    <p:sldId id="279" r:id="rId23"/>
    <p:sldId id="278" r:id="rId2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5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9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54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614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14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139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758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719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952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174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703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833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5B27E-E129-4BCE-8AEF-29BB3138D0B1}" type="datetimeFigureOut">
              <a:rPr lang="es-CL" smtClean="0"/>
              <a:t>26-05-2026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14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smtClean="0"/>
              <a:t>Medios de transporte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pattFill prst="plaid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/>
          </a:bodyPr>
          <a:lstStyle/>
          <a:p>
            <a:r>
              <a:rPr lang="es-CL" sz="7200" dirty="0" smtClean="0"/>
              <a:t>UNIT 2</a:t>
            </a:r>
            <a:endParaRPr lang="es-CL" sz="7200" dirty="0"/>
          </a:p>
        </p:txBody>
      </p:sp>
    </p:spTree>
    <p:extLst>
      <p:ext uri="{BB962C8B-B14F-4D97-AF65-F5344CB8AC3E}">
        <p14:creationId xmlns:p14="http://schemas.microsoft.com/office/powerpoint/2010/main" val="245726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¿qué medios conoces?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 lnSpcReduction="10000"/>
          </a:bodyPr>
          <a:lstStyle/>
          <a:p>
            <a:r>
              <a:rPr lang="es-CL" dirty="0" smtClean="0"/>
              <a:t>CAR = </a:t>
            </a:r>
            <a:r>
              <a:rPr lang="es-CL" dirty="0" smtClean="0">
                <a:solidFill>
                  <a:srgbClr val="FF0000"/>
                </a:solidFill>
              </a:rPr>
              <a:t>AUTO</a:t>
            </a:r>
          </a:p>
          <a:p>
            <a:r>
              <a:rPr lang="es-CL" dirty="0" smtClean="0"/>
              <a:t>BUS = </a:t>
            </a:r>
            <a:r>
              <a:rPr lang="es-CL" dirty="0" smtClean="0">
                <a:solidFill>
                  <a:srgbClr val="FF0000"/>
                </a:solidFill>
              </a:rPr>
              <a:t>MICRO O BUS</a:t>
            </a:r>
          </a:p>
          <a:p>
            <a:r>
              <a:rPr lang="es-CL" dirty="0" smtClean="0"/>
              <a:t>TRAIN = </a:t>
            </a:r>
            <a:r>
              <a:rPr lang="es-CL" dirty="0" smtClean="0">
                <a:solidFill>
                  <a:srgbClr val="FF0000"/>
                </a:solidFill>
              </a:rPr>
              <a:t>TREN</a:t>
            </a:r>
          </a:p>
          <a:p>
            <a:r>
              <a:rPr lang="es-CL" dirty="0" smtClean="0"/>
              <a:t>PLANE / AIRPLANE = </a:t>
            </a:r>
            <a:r>
              <a:rPr lang="es-CL" dirty="0" smtClean="0">
                <a:solidFill>
                  <a:srgbClr val="FF0000"/>
                </a:solidFill>
              </a:rPr>
              <a:t>AVIÓN</a:t>
            </a:r>
          </a:p>
          <a:p>
            <a:r>
              <a:rPr lang="es-CL" dirty="0" smtClean="0"/>
              <a:t>ROLLERS= </a:t>
            </a:r>
            <a:r>
              <a:rPr lang="es-CL" dirty="0" smtClean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 smtClean="0"/>
              <a:t>SUBWAY= </a:t>
            </a:r>
            <a:r>
              <a:rPr lang="es-CL" dirty="0" smtClean="0">
                <a:solidFill>
                  <a:srgbClr val="FF0000"/>
                </a:solidFill>
              </a:rPr>
              <a:t>METRO</a:t>
            </a:r>
          </a:p>
          <a:p>
            <a:r>
              <a:rPr lang="es-CL" dirty="0" smtClean="0"/>
              <a:t>BIKE / BICYCLE = </a:t>
            </a:r>
            <a:r>
              <a:rPr lang="es-CL" dirty="0" smtClean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smtClean="0"/>
              <a:t>SKATE = </a:t>
            </a:r>
            <a:r>
              <a:rPr lang="es-CL" dirty="0" smtClean="0">
                <a:solidFill>
                  <a:srgbClr val="FF0000"/>
                </a:solidFill>
              </a:rPr>
              <a:t>MONO PATÍN</a:t>
            </a:r>
          </a:p>
          <a:p>
            <a:r>
              <a:rPr lang="es-CL" dirty="0" smtClean="0"/>
              <a:t>BOAT = </a:t>
            </a:r>
            <a:r>
              <a:rPr lang="es-CL" dirty="0" smtClean="0">
                <a:solidFill>
                  <a:srgbClr val="FF0000"/>
                </a:solidFill>
              </a:rPr>
              <a:t>BOTE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4418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Grammar</a:t>
            </a:r>
            <a:r>
              <a:rPr lang="es-CL" sz="5400" dirty="0" smtClean="0"/>
              <a:t>: </a:t>
            </a:r>
            <a:r>
              <a:rPr lang="es-CL" sz="5400" dirty="0" err="1" smtClean="0"/>
              <a:t>the</a:t>
            </a:r>
            <a:r>
              <a:rPr lang="es-CL" sz="5400" dirty="0" smtClean="0"/>
              <a:t> use of “</a:t>
            </a:r>
            <a:r>
              <a:rPr lang="es-CL" sz="5400" b="1" dirty="0" err="1" smtClean="0"/>
              <a:t>by</a:t>
            </a:r>
            <a:r>
              <a:rPr lang="es-CL" sz="5400" dirty="0" smtClean="0"/>
              <a:t>” 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es-CL" sz="3600" b="1" dirty="0" smtClean="0"/>
              <a:t>Sujeto + verbo + </a:t>
            </a:r>
            <a:r>
              <a:rPr lang="es-CL" sz="3600" b="1" dirty="0" err="1" smtClean="0"/>
              <a:t>by</a:t>
            </a:r>
            <a:r>
              <a:rPr lang="es-CL" sz="3600" b="1" dirty="0" smtClean="0"/>
              <a:t> + medio de transporte</a:t>
            </a:r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go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sail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travel</a:t>
            </a:r>
            <a:endParaRPr lang="es-CL" sz="3600" b="1" dirty="0" smtClean="0"/>
          </a:p>
          <a:p>
            <a:pPr marL="0" indent="0">
              <a:buNone/>
            </a:pPr>
            <a:endParaRPr lang="es-CL" sz="3600" b="1" dirty="0" smtClean="0"/>
          </a:p>
          <a:p>
            <a:pPr marL="0" indent="0">
              <a:buNone/>
            </a:pPr>
            <a:r>
              <a:rPr lang="en-US" sz="3600" b="1" dirty="0"/>
              <a:t>Examples</a:t>
            </a:r>
          </a:p>
          <a:p>
            <a:r>
              <a:rPr lang="en-US" sz="3600" dirty="0"/>
              <a:t>I go to school </a:t>
            </a:r>
            <a:r>
              <a:rPr lang="en-US" sz="3600" b="1" dirty="0"/>
              <a:t>by bus</a:t>
            </a:r>
            <a:r>
              <a:rPr lang="en-US" sz="3600" dirty="0"/>
              <a:t>. 🚌 </a:t>
            </a:r>
            <a:r>
              <a:rPr lang="en-US" sz="3600" dirty="0" smtClean="0"/>
              <a:t>		</a:t>
            </a:r>
            <a:r>
              <a:rPr lang="en-US" sz="3600" dirty="0" err="1" smtClean="0"/>
              <a:t>yo</a:t>
            </a:r>
            <a:r>
              <a:rPr lang="en-US" sz="3600" dirty="0" smtClean="0"/>
              <a:t> </a:t>
            </a:r>
            <a:r>
              <a:rPr lang="en-US" sz="3600" dirty="0" err="1" smtClean="0"/>
              <a:t>voy</a:t>
            </a:r>
            <a:r>
              <a:rPr lang="en-US" sz="3600" dirty="0" smtClean="0"/>
              <a:t> al </a:t>
            </a:r>
            <a:r>
              <a:rPr lang="en-US" sz="3600" dirty="0" err="1" smtClean="0"/>
              <a:t>colegio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bus</a:t>
            </a:r>
            <a:endParaRPr lang="en-US" sz="3600" dirty="0"/>
          </a:p>
          <a:p>
            <a:r>
              <a:rPr lang="en-US" sz="3600" dirty="0"/>
              <a:t>She goes to work </a:t>
            </a:r>
            <a:r>
              <a:rPr lang="en-US" sz="3600" b="1" dirty="0"/>
              <a:t>by car</a:t>
            </a:r>
            <a:r>
              <a:rPr lang="en-US" sz="3600" dirty="0"/>
              <a:t>. 🚗 </a:t>
            </a:r>
            <a:r>
              <a:rPr lang="en-US" sz="3600" dirty="0" smtClean="0"/>
              <a:t>	</a:t>
            </a:r>
            <a:r>
              <a:rPr lang="en-US" sz="3600" dirty="0" err="1" smtClean="0"/>
              <a:t>ella</a:t>
            </a:r>
            <a:r>
              <a:rPr lang="en-US" sz="3600" dirty="0" smtClean="0"/>
              <a:t> </a:t>
            </a:r>
            <a:r>
              <a:rPr lang="en-US" sz="3600" dirty="0" err="1" smtClean="0"/>
              <a:t>va</a:t>
            </a:r>
            <a:r>
              <a:rPr lang="en-US" sz="3600" dirty="0" smtClean="0"/>
              <a:t> al </a:t>
            </a:r>
            <a:r>
              <a:rPr lang="en-US" sz="3600" dirty="0" err="1" smtClean="0"/>
              <a:t>trabajo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auto</a:t>
            </a:r>
            <a:endParaRPr lang="en-US" sz="3600" dirty="0"/>
          </a:p>
          <a:p>
            <a:r>
              <a:rPr lang="en-US" sz="3600" dirty="0"/>
              <a:t>We travel </a:t>
            </a:r>
            <a:r>
              <a:rPr lang="en-US" sz="3600" b="1" dirty="0"/>
              <a:t>by airplane</a:t>
            </a:r>
            <a:r>
              <a:rPr lang="en-US" sz="3600" dirty="0"/>
              <a:t>. ✈️ </a:t>
            </a:r>
            <a:r>
              <a:rPr lang="en-US" sz="3600" dirty="0" smtClean="0"/>
              <a:t>	</a:t>
            </a:r>
            <a:r>
              <a:rPr lang="en-US" sz="3600" dirty="0" err="1" smtClean="0"/>
              <a:t>nosotros</a:t>
            </a:r>
            <a:r>
              <a:rPr lang="en-US" sz="3600" dirty="0" smtClean="0"/>
              <a:t> </a:t>
            </a:r>
            <a:r>
              <a:rPr lang="en-US" sz="3600" dirty="0" err="1" smtClean="0"/>
              <a:t>viajamos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avión</a:t>
            </a:r>
            <a:endParaRPr lang="en-US" sz="3600" dirty="0"/>
          </a:p>
          <a:p>
            <a:r>
              <a:rPr lang="en-US" sz="3600" dirty="0"/>
              <a:t>They go home </a:t>
            </a:r>
            <a:r>
              <a:rPr lang="en-US" sz="3600" b="1" dirty="0"/>
              <a:t>by train</a:t>
            </a:r>
            <a:r>
              <a:rPr lang="en-US" sz="3600" dirty="0"/>
              <a:t>. 🚆 </a:t>
            </a:r>
            <a:r>
              <a:rPr lang="en-US" sz="3600" dirty="0" smtClean="0"/>
              <a:t>	</a:t>
            </a:r>
            <a:r>
              <a:rPr lang="en-US" sz="3600" dirty="0" err="1" smtClean="0"/>
              <a:t>Ellos</a:t>
            </a:r>
            <a:r>
              <a:rPr lang="en-US" sz="3600" dirty="0" smtClean="0"/>
              <a:t> van a casa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tren</a:t>
            </a: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796" y="2597742"/>
            <a:ext cx="2572735" cy="591363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7759338" y="2142308"/>
            <a:ext cx="3359331" cy="141078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87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👉 </a:t>
            </a:r>
            <a:r>
              <a:rPr lang="en-US" sz="4100" dirty="0"/>
              <a:t>“BY </a:t>
            </a:r>
            <a:r>
              <a:rPr lang="en-US" sz="4100" dirty="0" err="1" smtClean="0"/>
              <a:t>significa</a:t>
            </a:r>
            <a:r>
              <a:rPr lang="en-US" sz="4100" dirty="0" smtClean="0"/>
              <a:t> </a:t>
            </a:r>
            <a:r>
              <a:rPr lang="en-US" sz="4100" dirty="0" err="1" smtClean="0"/>
              <a:t>cómo</a:t>
            </a:r>
            <a:r>
              <a:rPr lang="en-US" sz="4100" dirty="0" smtClean="0"/>
              <a:t> </a:t>
            </a:r>
            <a:r>
              <a:rPr lang="en-US" sz="4100" dirty="0" err="1" smtClean="0"/>
              <a:t>tú</a:t>
            </a:r>
            <a:r>
              <a:rPr lang="en-US" sz="4100" dirty="0" smtClean="0"/>
              <a:t> </a:t>
            </a:r>
            <a:r>
              <a:rPr lang="en-US" sz="4100" dirty="0" err="1" smtClean="0"/>
              <a:t>te</a:t>
            </a:r>
            <a:r>
              <a:rPr lang="en-US" sz="4100" dirty="0" smtClean="0"/>
              <a:t> </a:t>
            </a:r>
            <a:r>
              <a:rPr lang="en-US" sz="4100" dirty="0" err="1" smtClean="0"/>
              <a:t>transportas</a:t>
            </a:r>
            <a:r>
              <a:rPr lang="en-US" sz="4100" dirty="0" smtClean="0"/>
              <a:t>.”</a:t>
            </a:r>
            <a:endParaRPr lang="en-US" sz="4100" dirty="0"/>
          </a:p>
          <a:p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err="1"/>
              <a:t>español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 smtClean="0"/>
              <a:t>“</a:t>
            </a:r>
            <a:r>
              <a:rPr lang="en-US" sz="4100" dirty="0"/>
              <a:t>by bus” = “</a:t>
            </a:r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smtClean="0"/>
              <a:t>bus</a:t>
            </a:r>
            <a:r>
              <a:rPr lang="en-US" sz="4100" dirty="0"/>
              <a:t/>
            </a:r>
            <a:br>
              <a:rPr lang="en-US" sz="4100" dirty="0"/>
            </a:br>
            <a:r>
              <a:rPr lang="en-US" sz="4100" dirty="0" smtClean="0"/>
              <a:t>“</a:t>
            </a:r>
            <a:r>
              <a:rPr lang="en-US" sz="4100" dirty="0"/>
              <a:t>by car” = “</a:t>
            </a:r>
            <a:r>
              <a:rPr lang="en-US" sz="4100" dirty="0" err="1"/>
              <a:t>en</a:t>
            </a:r>
            <a:r>
              <a:rPr lang="en-US" sz="4100" dirty="0"/>
              <a:t> auto</a:t>
            </a:r>
            <a:r>
              <a:rPr lang="en-US" sz="4100" dirty="0" smtClean="0"/>
              <a:t>”</a:t>
            </a:r>
          </a:p>
          <a:p>
            <a:pPr marL="0" indent="0">
              <a:buNone/>
            </a:pPr>
            <a:r>
              <a:rPr lang="en-US" sz="4100" b="1" dirty="0" smtClean="0"/>
              <a:t> </a:t>
            </a:r>
          </a:p>
          <a:p>
            <a:pPr marL="0" indent="0">
              <a:buNone/>
            </a:pPr>
            <a:r>
              <a:rPr lang="en-US" sz="4100" b="1" dirty="0" smtClean="0"/>
              <a:t>IMPORTANTE</a:t>
            </a:r>
            <a:endParaRPr lang="en-US" sz="4600" b="1" dirty="0"/>
          </a:p>
          <a:p>
            <a:pPr marL="0" indent="0">
              <a:buNone/>
            </a:pPr>
            <a:r>
              <a:rPr lang="en-US" sz="4600" dirty="0"/>
              <a:t>❌ NO:</a:t>
            </a:r>
          </a:p>
          <a:p>
            <a:pPr marL="0" indent="0">
              <a:buNone/>
            </a:pPr>
            <a:r>
              <a:rPr lang="en-US" sz="4600" dirty="0"/>
              <a:t>by a bus </a:t>
            </a:r>
          </a:p>
          <a:p>
            <a:pPr marL="0" indent="0">
              <a:buNone/>
            </a:pPr>
            <a:r>
              <a:rPr lang="en-US" sz="4600" dirty="0"/>
              <a:t>by the car </a:t>
            </a:r>
          </a:p>
          <a:p>
            <a:pPr marL="0" indent="0">
              <a:buNone/>
            </a:pPr>
            <a:endParaRPr lang="en-US" sz="46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r>
              <a:rPr lang="en-US" sz="4100" dirty="0" smtClean="0"/>
              <a:t>✅ </a:t>
            </a:r>
          </a:p>
          <a:p>
            <a:pPr marL="0" indent="0">
              <a:buNone/>
            </a:pPr>
            <a:r>
              <a:rPr lang="en-US" sz="4100" dirty="0" smtClean="0"/>
              <a:t>SOLO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/>
              <a:t>by bus </a:t>
            </a:r>
          </a:p>
          <a:p>
            <a:pPr marL="0" indent="0">
              <a:buNone/>
            </a:pPr>
            <a:r>
              <a:rPr lang="en-US" sz="4100" dirty="0"/>
              <a:t>by car </a:t>
            </a:r>
          </a:p>
          <a:p>
            <a:pPr marL="0" indent="0">
              <a:buNone/>
            </a:pPr>
            <a:r>
              <a:rPr lang="en-US" sz="4100" dirty="0"/>
              <a:t>by train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Multiplicar 3"/>
          <p:cNvSpPr/>
          <p:nvPr/>
        </p:nvSpPr>
        <p:spPr>
          <a:xfrm>
            <a:off x="1018904" y="4351223"/>
            <a:ext cx="352697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252" y="4919458"/>
            <a:ext cx="268247" cy="310923"/>
          </a:xfrm>
          <a:prstGeom prst="rect">
            <a:avLst/>
          </a:prstGeom>
          <a:noFill/>
        </p:spPr>
      </p:pic>
      <p:sp>
        <p:nvSpPr>
          <p:cNvPr id="6" name="Rectángulo 5"/>
          <p:cNvSpPr/>
          <p:nvPr/>
        </p:nvSpPr>
        <p:spPr>
          <a:xfrm>
            <a:off x="4006849" y="0"/>
            <a:ext cx="284398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BY = EN</a:t>
            </a:r>
            <a:endParaRPr lang="es-E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6731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err="1" smtClean="0"/>
              <a:t>Vocabulary</a:t>
            </a:r>
            <a:r>
              <a:rPr lang="es-CL" b="1" dirty="0" smtClean="0"/>
              <a:t> </a:t>
            </a:r>
            <a:br>
              <a:rPr lang="es-CL" b="1" dirty="0" smtClean="0"/>
            </a:br>
            <a:r>
              <a:rPr lang="es-CL" b="1" dirty="0" err="1" smtClean="0"/>
              <a:t>Write</a:t>
            </a:r>
            <a:r>
              <a:rPr lang="es-CL" b="1" dirty="0" smtClean="0"/>
              <a:t> </a:t>
            </a:r>
            <a:r>
              <a:rPr lang="es-CL" b="1" dirty="0" err="1" smtClean="0"/>
              <a:t>the</a:t>
            </a:r>
            <a:r>
              <a:rPr lang="es-CL" b="1" dirty="0" smtClean="0"/>
              <a:t> </a:t>
            </a:r>
            <a:r>
              <a:rPr lang="es-CL" b="1" dirty="0" err="1" smtClean="0"/>
              <a:t>correct</a:t>
            </a:r>
            <a:r>
              <a:rPr lang="es-CL" b="1" dirty="0" smtClean="0"/>
              <a:t> </a:t>
            </a:r>
            <a:r>
              <a:rPr lang="es-CL" b="1" dirty="0" err="1" smtClean="0"/>
              <a:t>letter</a:t>
            </a:r>
            <a:r>
              <a:rPr lang="es-CL" b="1" dirty="0" smtClean="0"/>
              <a:t>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/>
          <a:lstStyle/>
          <a:p>
            <a:pPr>
              <a:buFont typeface="+mj-lt"/>
              <a:buAutoNum type="arabicPeriod"/>
            </a:pPr>
            <a:r>
              <a:rPr lang="es-CL" dirty="0" smtClean="0"/>
              <a:t>Car → </a:t>
            </a:r>
            <a:r>
              <a:rPr lang="es-CL" u="sng" dirty="0" smtClean="0"/>
              <a:t>___d___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Bus → </a:t>
            </a:r>
            <a:r>
              <a:rPr lang="es-CL" u="sng" dirty="0" smtClean="0"/>
              <a:t>__f____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Train → </a:t>
            </a:r>
            <a:r>
              <a:rPr lang="es-CL" u="sng" dirty="0" smtClean="0"/>
              <a:t>___c___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Airplane</a:t>
            </a:r>
            <a:r>
              <a:rPr lang="es-CL" dirty="0" smtClean="0"/>
              <a:t> → </a:t>
            </a:r>
            <a:r>
              <a:rPr lang="es-CL" u="sng" dirty="0" smtClean="0"/>
              <a:t>_b_____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Bicycle</a:t>
            </a:r>
            <a:r>
              <a:rPr lang="es-CL" dirty="0" smtClean="0"/>
              <a:t> → </a:t>
            </a:r>
            <a:r>
              <a:rPr lang="es-CL" u="sng" dirty="0" smtClean="0"/>
              <a:t>__a____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Boat</a:t>
            </a:r>
            <a:r>
              <a:rPr lang="es-CL" dirty="0" smtClean="0"/>
              <a:t> → </a:t>
            </a:r>
            <a:r>
              <a:rPr lang="es-CL" u="sng" dirty="0" smtClean="0"/>
              <a:t>__e____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endParaRPr lang="es-CL" dirty="0"/>
          </a:p>
          <a:p>
            <a:pPr>
              <a:buFont typeface="+mj-lt"/>
              <a:buAutoNum type="arabicPeriod"/>
            </a:pP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a) bicicleta</a:t>
            </a:r>
          </a:p>
          <a:p>
            <a:pPr marL="0" indent="0">
              <a:buNone/>
            </a:pPr>
            <a:r>
              <a:rPr lang="es-CL" dirty="0" smtClean="0"/>
              <a:t>b) avión</a:t>
            </a:r>
            <a:br>
              <a:rPr lang="es-CL" dirty="0" smtClean="0"/>
            </a:br>
            <a:r>
              <a:rPr lang="es-CL" dirty="0" smtClean="0"/>
              <a:t>c) tren</a:t>
            </a:r>
            <a:br>
              <a:rPr lang="es-CL" dirty="0" smtClean="0"/>
            </a:br>
            <a:r>
              <a:rPr lang="es-CL" dirty="0" smtClean="0"/>
              <a:t>d) auto</a:t>
            </a:r>
            <a:br>
              <a:rPr lang="es-CL" dirty="0" smtClean="0"/>
            </a:br>
            <a:r>
              <a:rPr lang="es-CL" dirty="0" smtClean="0"/>
              <a:t>e) Bote</a:t>
            </a:r>
          </a:p>
          <a:p>
            <a:pPr marL="0" indent="0">
              <a:buNone/>
            </a:pPr>
            <a:r>
              <a:rPr lang="es-CL" dirty="0" smtClean="0"/>
              <a:t>f) bus</a:t>
            </a:r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726" y="365125"/>
            <a:ext cx="1825534" cy="182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5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7005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Choose</a:t>
            </a:r>
            <a:r>
              <a:rPr lang="es-CL" sz="5400" dirty="0" smtClean="0"/>
              <a:t>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correct</a:t>
            </a:r>
            <a:r>
              <a:rPr lang="es-CL" sz="5400" dirty="0" smtClean="0"/>
              <a:t> </a:t>
            </a:r>
            <a:r>
              <a:rPr lang="es-CL" sz="5400" dirty="0" err="1" smtClean="0"/>
              <a:t>answer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8827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r>
              <a:rPr lang="en-US" sz="3600" dirty="0" smtClean="0"/>
              <a:t>A </a:t>
            </a:r>
            <a:r>
              <a:rPr lang="en-US" sz="3600" u="sng" dirty="0" smtClean="0"/>
              <a:t>_airplane__</a:t>
            </a:r>
            <a:r>
              <a:rPr lang="en-US" sz="3600" dirty="0" smtClean="0"/>
              <a:t> flies in the sky.</a:t>
            </a:r>
            <a:br>
              <a:rPr lang="en-US" sz="3600" dirty="0" smtClean="0"/>
            </a:br>
            <a:r>
              <a:rPr lang="en-US" sz="3600" dirty="0" smtClean="0"/>
              <a:t>a) car</a:t>
            </a:r>
            <a:br>
              <a:rPr lang="en-US" sz="3600" dirty="0" smtClean="0"/>
            </a:br>
            <a:r>
              <a:rPr lang="en-US" sz="3600" dirty="0" smtClean="0"/>
              <a:t>b) airplane</a:t>
            </a:r>
            <a:br>
              <a:rPr lang="en-US" sz="3600" dirty="0" smtClean="0"/>
            </a:br>
            <a:r>
              <a:rPr lang="en-US" sz="3600" dirty="0" smtClean="0"/>
              <a:t>c) bus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_boat__</a:t>
            </a:r>
            <a:r>
              <a:rPr lang="en-US" sz="3600" dirty="0" smtClean="0"/>
              <a:t> goes on water.</a:t>
            </a:r>
            <a:br>
              <a:rPr lang="en-US" sz="3600" dirty="0" smtClean="0"/>
            </a:br>
            <a:r>
              <a:rPr lang="en-US" sz="3600" dirty="0" smtClean="0"/>
              <a:t>a) boat</a:t>
            </a:r>
            <a:br>
              <a:rPr lang="en-US" sz="3600" dirty="0" smtClean="0"/>
            </a:br>
            <a:r>
              <a:rPr lang="en-US" sz="3600" dirty="0" smtClean="0"/>
              <a:t>b) train</a:t>
            </a:r>
            <a:br>
              <a:rPr lang="en-US" sz="3600" dirty="0" smtClean="0"/>
            </a:br>
            <a:r>
              <a:rPr lang="en-US" sz="3600" dirty="0" smtClean="0"/>
              <a:t>c) bicycle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_bicycle_____</a:t>
            </a:r>
            <a:r>
              <a:rPr lang="en-US" sz="3600" dirty="0" smtClean="0"/>
              <a:t> has two wheels.</a:t>
            </a:r>
            <a:br>
              <a:rPr lang="en-US" sz="3600" dirty="0" smtClean="0"/>
            </a:br>
            <a:r>
              <a:rPr lang="en-US" sz="3600" dirty="0" smtClean="0"/>
              <a:t>a) bus</a:t>
            </a:r>
            <a:br>
              <a:rPr lang="en-US" sz="3600" dirty="0" smtClean="0"/>
            </a:br>
            <a:r>
              <a:rPr lang="en-US" sz="3600" dirty="0" smtClean="0"/>
              <a:t>b) bicycle</a:t>
            </a:r>
            <a:br>
              <a:rPr lang="en-US" sz="3600" dirty="0" smtClean="0"/>
            </a:br>
            <a:r>
              <a:rPr lang="en-US" sz="3600" dirty="0" smtClean="0"/>
              <a:t>c) airplane 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66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9006" y="339634"/>
            <a:ext cx="11639005" cy="6178732"/>
          </a:xfrm>
        </p:spPr>
        <p:txBody>
          <a:bodyPr numCol="2"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4200" b="1" u="sng" dirty="0" smtClean="0"/>
              <a:t>_BICYCLE___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_AIRPLANE________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_SUBWAY__</a:t>
            </a:r>
            <a:r>
              <a:rPr lang="es-MX" sz="4200" dirty="0" smtClean="0"/>
              <a:t>  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_ROLLER_____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_TRAIN_____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__SKATE_______</a:t>
            </a:r>
            <a:endParaRPr lang="es-MX" sz="4200" b="1" u="sng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6984" r="15588"/>
          <a:stretch/>
        </p:blipFill>
        <p:spPr>
          <a:xfrm>
            <a:off x="2465708" y="107769"/>
            <a:ext cx="1449977" cy="2150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5162" t="24478" r="12026" b="22287"/>
          <a:stretch/>
        </p:blipFill>
        <p:spPr>
          <a:xfrm>
            <a:off x="1988913" y="2260853"/>
            <a:ext cx="2756263" cy="177188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t="5238" b="15904"/>
          <a:stretch/>
        </p:blipFill>
        <p:spPr>
          <a:xfrm>
            <a:off x="2814097" y="4030042"/>
            <a:ext cx="2203173" cy="173736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9571" t="8321" r="15643" b="8107"/>
          <a:stretch/>
        </p:blipFill>
        <p:spPr>
          <a:xfrm>
            <a:off x="9091749" y="107769"/>
            <a:ext cx="1476102" cy="164951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l="7065" t="16733" r="6943" b="13212"/>
          <a:stretch/>
        </p:blipFill>
        <p:spPr>
          <a:xfrm>
            <a:off x="8625839" y="1989146"/>
            <a:ext cx="2020390" cy="164592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7044" y="4120584"/>
            <a:ext cx="2121592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3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457" y="0"/>
            <a:ext cx="6923314" cy="6972418"/>
          </a:xfrm>
          <a:prstGeom prst="rect">
            <a:avLst/>
          </a:prstGeom>
        </p:spPr>
      </p:pic>
      <p:cxnSp>
        <p:nvCxnSpPr>
          <p:cNvPr id="3" name="Conector recto 2"/>
          <p:cNvCxnSpPr/>
          <p:nvPr/>
        </p:nvCxnSpPr>
        <p:spPr>
          <a:xfrm flipV="1">
            <a:off x="5003074" y="1489166"/>
            <a:ext cx="1319349" cy="4506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5669280" y="1489166"/>
            <a:ext cx="653143" cy="862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4898571" y="3213463"/>
            <a:ext cx="1423852" cy="1867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5329646" y="2586446"/>
            <a:ext cx="992777" cy="1449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4898571" y="4362994"/>
            <a:ext cx="1423852" cy="470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003074" y="3448594"/>
            <a:ext cx="1319349" cy="2246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trella de 5 puntas 14"/>
          <p:cNvSpPr/>
          <p:nvPr/>
        </p:nvSpPr>
        <p:spPr>
          <a:xfrm>
            <a:off x="666206" y="1776549"/>
            <a:ext cx="1319348" cy="14369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3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2896"/>
            <a:ext cx="10515600" cy="1325563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</a:rPr>
              <a:t>Listen to </a:t>
            </a:r>
            <a:r>
              <a:rPr lang="es-MX" sz="5400" b="1" dirty="0" err="1" smtClean="0">
                <a:solidFill>
                  <a:srgbClr val="7030A0"/>
                </a:solidFill>
              </a:rPr>
              <a:t>your</a:t>
            </a:r>
            <a:r>
              <a:rPr lang="es-MX" sz="5400" b="1" dirty="0" smtClean="0">
                <a:solidFill>
                  <a:srgbClr val="7030A0"/>
                </a:solidFill>
              </a:rPr>
              <a:t> </a:t>
            </a:r>
            <a:r>
              <a:rPr lang="es-MX" sz="5400" b="1" dirty="0" err="1" smtClean="0">
                <a:solidFill>
                  <a:srgbClr val="7030A0"/>
                </a:solidFill>
              </a:rPr>
              <a:t>teacher</a:t>
            </a:r>
            <a:r>
              <a:rPr lang="es-MX" sz="5400" b="1" dirty="0" smtClean="0">
                <a:solidFill>
                  <a:srgbClr val="7030A0"/>
                </a:solidFill>
              </a:rPr>
              <a:t> and complete </a:t>
            </a:r>
            <a:r>
              <a:rPr lang="es-MX" sz="5400" b="1" dirty="0" err="1" smtClean="0">
                <a:solidFill>
                  <a:srgbClr val="7030A0"/>
                </a:solidFill>
              </a:rPr>
              <a:t>the</a:t>
            </a:r>
            <a:r>
              <a:rPr lang="es-MX" sz="5400" b="1" dirty="0" smtClean="0">
                <a:solidFill>
                  <a:srgbClr val="7030A0"/>
                </a:solidFill>
              </a:rPr>
              <a:t> </a:t>
            </a:r>
            <a:r>
              <a:rPr lang="es-MX" sz="5400" b="1" dirty="0" err="1" smtClean="0">
                <a:solidFill>
                  <a:srgbClr val="7030A0"/>
                </a:solidFill>
              </a:rPr>
              <a:t>sentences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95086" y="1600641"/>
            <a:ext cx="9552073" cy="48013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father travels to work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_car_______.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go to the beach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_bus_________.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 visits her grandmother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_train_____.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travel to another country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_airplane__.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brother goes to the park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_bike_____.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go to the supermarket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_car______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673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6169"/>
          <a:stretch/>
        </p:blipFill>
        <p:spPr>
          <a:xfrm>
            <a:off x="1770744" y="1"/>
            <a:ext cx="6023428" cy="677510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5502366" y="1621631"/>
            <a:ext cx="1378857" cy="6676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427" y="3572560"/>
            <a:ext cx="1396105" cy="67671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118" y="2306916"/>
            <a:ext cx="1396105" cy="6767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366" y="6280664"/>
            <a:ext cx="1396105" cy="67671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427" y="5290546"/>
            <a:ext cx="1396105" cy="67671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238392" y="229227"/>
            <a:ext cx="36096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Ir a pie o transportarse a pie, no ocupo el “</a:t>
            </a:r>
            <a:r>
              <a:rPr lang="es-MX" sz="2800" dirty="0" err="1" smtClean="0"/>
              <a:t>by</a:t>
            </a:r>
            <a:r>
              <a:rPr lang="es-MX" sz="2800" dirty="0" smtClean="0"/>
              <a:t>”.</a:t>
            </a:r>
          </a:p>
          <a:p>
            <a:endParaRPr lang="es-MX" sz="2800" dirty="0"/>
          </a:p>
          <a:p>
            <a:r>
              <a:rPr lang="es-MX" sz="2800" dirty="0" smtClean="0"/>
              <a:t>Ocupo “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foot</a:t>
            </a:r>
            <a:r>
              <a:rPr lang="es-MX" sz="2800" dirty="0" smtClean="0"/>
              <a:t>” =a pie</a:t>
            </a:r>
          </a:p>
          <a:p>
            <a:endParaRPr lang="es-MX" sz="2800" dirty="0"/>
          </a:p>
          <a:p>
            <a:r>
              <a:rPr lang="es-MX" sz="2800" u="sng" dirty="0" err="1" smtClean="0"/>
              <a:t>Example</a:t>
            </a:r>
            <a:r>
              <a:rPr lang="es-MX" sz="2800" dirty="0" smtClean="0"/>
              <a:t>:</a:t>
            </a:r>
          </a:p>
          <a:p>
            <a:r>
              <a:rPr lang="es-MX" sz="2800" dirty="0"/>
              <a:t> </a:t>
            </a:r>
            <a:r>
              <a:rPr lang="es-MX" sz="2800" dirty="0" smtClean="0"/>
              <a:t>I </a:t>
            </a:r>
            <a:r>
              <a:rPr lang="es-MX" sz="2800" dirty="0" err="1" smtClean="0"/>
              <a:t>go</a:t>
            </a:r>
            <a:r>
              <a:rPr lang="es-MX" sz="2800" dirty="0" smtClean="0"/>
              <a:t> to </a:t>
            </a:r>
            <a:r>
              <a:rPr lang="es-MX" sz="2800" dirty="0" err="1" smtClean="0"/>
              <a:t>school</a:t>
            </a:r>
            <a:r>
              <a:rPr lang="es-MX" sz="2800" dirty="0" smtClean="0"/>
              <a:t> 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foot</a:t>
            </a:r>
            <a:r>
              <a:rPr lang="es-MX" sz="2800" dirty="0" smtClean="0"/>
              <a:t> = yo voy al colegio a pie</a:t>
            </a:r>
          </a:p>
          <a:p>
            <a:endParaRPr lang="es-MX" sz="2800" dirty="0"/>
          </a:p>
          <a:p>
            <a:endParaRPr lang="es-MX" sz="2800" dirty="0" smtClean="0"/>
          </a:p>
          <a:p>
            <a:r>
              <a:rPr lang="es-MX" sz="2800" dirty="0" smtClean="0"/>
              <a:t>I </a:t>
            </a:r>
            <a:r>
              <a:rPr lang="es-MX" sz="2800" dirty="0" err="1" smtClean="0"/>
              <a:t>walk</a:t>
            </a:r>
            <a:r>
              <a:rPr lang="es-MX" sz="2800" dirty="0" smtClean="0"/>
              <a:t> to </a:t>
            </a:r>
            <a:r>
              <a:rPr lang="es-MX" sz="2800" dirty="0" err="1" smtClean="0"/>
              <a:t>school</a:t>
            </a:r>
            <a:endParaRPr lang="es-MX" sz="2800" dirty="0" smtClean="0"/>
          </a:p>
          <a:p>
            <a:r>
              <a:rPr lang="es-MX" sz="2800" dirty="0" smtClean="0"/>
              <a:t>I </a:t>
            </a:r>
            <a:r>
              <a:rPr lang="es-MX" sz="2800" dirty="0" err="1" smtClean="0"/>
              <a:t>go</a:t>
            </a:r>
            <a:r>
              <a:rPr lang="es-MX" sz="2800" dirty="0" smtClean="0"/>
              <a:t> to </a:t>
            </a:r>
            <a:r>
              <a:rPr lang="es-MX" sz="2800" dirty="0" err="1" smtClean="0"/>
              <a:t>school</a:t>
            </a:r>
            <a:r>
              <a:rPr lang="es-MX" sz="2800" dirty="0" smtClean="0"/>
              <a:t> 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foot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3183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Complete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sentences</a:t>
            </a:r>
            <a:r>
              <a:rPr lang="es-CL" sz="5400" dirty="0" smtClean="0"/>
              <a:t>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/>
          <a:lstStyle/>
          <a:p>
            <a:r>
              <a:rPr lang="en-US" dirty="0" smtClean="0"/>
              <a:t>I go to school by </a:t>
            </a:r>
            <a:r>
              <a:rPr lang="en-US" u="sng" dirty="0" smtClean="0"/>
              <a:t>__bus_____.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My father travels by </a:t>
            </a:r>
            <a:r>
              <a:rPr lang="en-US" u="sng" dirty="0" smtClean="0"/>
              <a:t>_car____.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We cross the river by </a:t>
            </a:r>
            <a:r>
              <a:rPr lang="en-US" u="sng" dirty="0" smtClean="0"/>
              <a:t>__boat___.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I ride my </a:t>
            </a:r>
            <a:r>
              <a:rPr lang="en-US" u="sng" dirty="0" smtClean="0"/>
              <a:t>_bicycle___</a:t>
            </a:r>
            <a:r>
              <a:rPr lang="en-US" dirty="0" smtClean="0"/>
              <a:t> in the park. </a:t>
            </a:r>
          </a:p>
          <a:p>
            <a:r>
              <a:rPr lang="en-US" dirty="0" smtClean="0"/>
              <a:t>People travel long distances by </a:t>
            </a:r>
            <a:r>
              <a:rPr lang="en-US" u="sng" dirty="0" smtClean="0"/>
              <a:t>_airplane_.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(Palabras: car – airplane – boat – bicycle – bus)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Auto Del Dibujo Animado PNG Imágenes Y Dibujos Con Fondo Transparente  Gratis - Png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42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I go to school by </a:t>
            </a:r>
            <a:r>
              <a:rPr lang="en-US" sz="3600" dirty="0">
                <a:solidFill>
                  <a:srgbClr val="FF0000"/>
                </a:solidFill>
              </a:rPr>
              <a:t>a</a:t>
            </a:r>
            <a:r>
              <a:rPr lang="en-US" sz="3600" dirty="0"/>
              <a:t> bus.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_I go to school by bus_______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She travels by </a:t>
            </a:r>
            <a:r>
              <a:rPr lang="en-US" sz="3600" dirty="0">
                <a:solidFill>
                  <a:srgbClr val="FF0000"/>
                </a:solidFill>
              </a:rPr>
              <a:t>the</a:t>
            </a:r>
            <a:r>
              <a:rPr lang="en-US" sz="3600" dirty="0"/>
              <a:t> car.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_she travels by car______________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We go by airplane to Brazil.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_we go to Brazil by airplane_______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My father </a:t>
            </a:r>
            <a:r>
              <a:rPr lang="en-US" sz="3600" dirty="0" smtClean="0"/>
              <a:t>goes to </a:t>
            </a:r>
            <a:r>
              <a:rPr lang="en-US" sz="3600" dirty="0"/>
              <a:t>work by car.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_correct______________________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They </a:t>
            </a:r>
            <a:r>
              <a:rPr lang="en-US" sz="3600" dirty="0"/>
              <a:t>travel</a:t>
            </a:r>
            <a:r>
              <a:rPr lang="en-US" sz="3600" dirty="0">
                <a:solidFill>
                  <a:srgbClr val="FF0000"/>
                </a:solidFill>
              </a:rPr>
              <a:t>s</a:t>
            </a:r>
            <a:r>
              <a:rPr lang="en-US" sz="3600" dirty="0"/>
              <a:t> by train.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_They travel by train_____________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246" y="0"/>
            <a:ext cx="2889754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84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I go to school </a:t>
            </a:r>
            <a:r>
              <a:rPr lang="en-US" sz="3600" b="1" dirty="0">
                <a:solidFill>
                  <a:srgbClr val="FF0000"/>
                </a:solidFill>
              </a:rPr>
              <a:t>on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bus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_I go </a:t>
            </a:r>
            <a:r>
              <a:rPr lang="en-US" sz="3600" b="1" u="sng" dirty="0" err="1" smtClean="0">
                <a:solidFill>
                  <a:schemeClr val="accent1">
                    <a:lumMod val="50000"/>
                  </a:schemeClr>
                </a:solidFill>
              </a:rPr>
              <a:t>to_school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 by bus________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She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travels </a:t>
            </a:r>
            <a:r>
              <a:rPr lang="en-US" sz="3600" b="1" dirty="0">
                <a:solidFill>
                  <a:srgbClr val="FF0000"/>
                </a:solidFill>
              </a:rPr>
              <a:t>with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airplane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_She travels by airplane_______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They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go by </a:t>
            </a:r>
            <a:r>
              <a:rPr lang="en-US" sz="3600" b="1" dirty="0">
                <a:solidFill>
                  <a:srgbClr val="FF0000"/>
                </a:solidFill>
              </a:rPr>
              <a:t>the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train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_They go by train_____________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My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mother goes by </a:t>
            </a:r>
            <a:r>
              <a:rPr lang="en-US" sz="3600" b="1" u="sng" dirty="0">
                <a:solidFill>
                  <a:srgbClr val="FF0000"/>
                </a:solidFill>
              </a:rPr>
              <a:t>a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car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_My mother goes by car._______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We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 </a:t>
            </a:r>
            <a:r>
              <a:rPr lang="en-US" sz="3600" b="1" dirty="0">
                <a:solidFill>
                  <a:srgbClr val="FF0000"/>
                </a:solidFill>
              </a:rPr>
              <a:t>in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airplane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_we travel by airplane_________</a:t>
            </a:r>
            <a:endParaRPr lang="es-CL" sz="36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501" y="0"/>
            <a:ext cx="2887499" cy="32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42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Challenge Exercise (</a:t>
            </a:r>
            <a:r>
              <a:rPr lang="en-US" b="1" dirty="0" err="1" smtClean="0"/>
              <a:t>Ejercicio</a:t>
            </a:r>
            <a:r>
              <a:rPr lang="en-US" b="1" dirty="0" smtClean="0"/>
              <a:t> de </a:t>
            </a:r>
            <a:r>
              <a:rPr lang="en-US" b="1" dirty="0" err="1" smtClean="0"/>
              <a:t>desafío</a:t>
            </a:r>
            <a:r>
              <a:rPr lang="en-US" b="1" dirty="0" smtClean="0"/>
              <a:t>)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Find ALL the mistakes</a:t>
            </a:r>
            <a:r>
              <a:rPr lang="en-US" dirty="0" smtClean="0"/>
              <a:t>: (4)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517957"/>
            <a:ext cx="10515600" cy="300763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i="1" dirty="0"/>
              <a:t>My sister go to school by a bus and my parents travels by the car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_____________________________________________</a:t>
            </a: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06" y="2234089"/>
            <a:ext cx="979373" cy="9793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5439" r="4669" b="12531"/>
          <a:stretch/>
        </p:blipFill>
        <p:spPr>
          <a:xfrm>
            <a:off x="3735977" y="4359185"/>
            <a:ext cx="4075612" cy="233280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06" y="3190261"/>
            <a:ext cx="979373" cy="97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25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REGLAS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8971" y="1825625"/>
            <a:ext cx="10874829" cy="4351338"/>
          </a:xfrm>
        </p:spPr>
        <p:txBody>
          <a:bodyPr numCol="2"/>
          <a:lstStyle/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b="1" u="sng" dirty="0" err="1"/>
              <a:t>Verbos</a:t>
            </a:r>
            <a:r>
              <a:rPr lang="en-US" b="1" u="sng" dirty="0"/>
              <a:t> que </a:t>
            </a:r>
            <a:r>
              <a:rPr lang="en-US" b="1" u="sng" dirty="0" err="1"/>
              <a:t>suelen</a:t>
            </a:r>
            <a:r>
              <a:rPr lang="en-US" b="1" u="sng" dirty="0"/>
              <a:t> </a:t>
            </a:r>
            <a:r>
              <a:rPr lang="en-US" b="1" u="sng" dirty="0" err="1"/>
              <a:t>usar</a:t>
            </a:r>
            <a:r>
              <a:rPr lang="en-US" b="1" u="sng" dirty="0"/>
              <a:t> “BY</a:t>
            </a:r>
            <a:r>
              <a:rPr lang="en-US" b="1" u="sng" dirty="0" smtClean="0"/>
              <a:t>” (4)</a:t>
            </a:r>
            <a:endParaRPr lang="en-US" b="1" u="sng" dirty="0"/>
          </a:p>
          <a:p>
            <a:r>
              <a:rPr lang="en-US" b="1" dirty="0" smtClean="0"/>
              <a:t>Go</a:t>
            </a:r>
            <a:r>
              <a:rPr lang="en-US" dirty="0" smtClean="0"/>
              <a:t>: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 smtClean="0"/>
              <a:t>Travel:</a:t>
            </a:r>
            <a:r>
              <a:rPr lang="en-US" dirty="0" smtClean="0"/>
              <a:t> </a:t>
            </a:r>
            <a:r>
              <a:rPr lang="en-US" dirty="0" err="1" smtClean="0"/>
              <a:t>viajar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/>
              <a:t>arrive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llegar</a:t>
            </a:r>
            <a:endParaRPr lang="en-US" dirty="0" smtClean="0"/>
          </a:p>
          <a:p>
            <a:r>
              <a:rPr lang="es-MX" b="1" dirty="0" err="1" smtClean="0"/>
              <a:t>Visit</a:t>
            </a:r>
            <a:r>
              <a:rPr lang="es-MX" dirty="0" smtClean="0"/>
              <a:t> : </a:t>
            </a:r>
            <a:r>
              <a:rPr lang="es-MX" dirty="0" smtClean="0"/>
              <a:t>visitar</a:t>
            </a:r>
            <a:endParaRPr lang="es-MX" dirty="0" smtClean="0"/>
          </a:p>
          <a:p>
            <a:r>
              <a:rPr lang="es-MX" dirty="0" err="1" smtClean="0"/>
              <a:t>etc</a:t>
            </a: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n-US" b="1" u="sng" dirty="0" err="1" smtClean="0"/>
              <a:t>Verbos</a:t>
            </a:r>
            <a:r>
              <a:rPr lang="en-US" b="1" u="sng" dirty="0" smtClean="0"/>
              <a:t> </a:t>
            </a:r>
            <a:r>
              <a:rPr lang="en-US" b="1" u="sng" dirty="0"/>
              <a:t>que </a:t>
            </a:r>
            <a:r>
              <a:rPr lang="en-US" b="1" u="sng" dirty="0" err="1"/>
              <a:t>usan</a:t>
            </a:r>
            <a:r>
              <a:rPr lang="en-US" b="1" u="sng" dirty="0"/>
              <a:t> el </a:t>
            </a:r>
            <a:r>
              <a:rPr lang="en-US" b="1" u="sng" dirty="0" err="1"/>
              <a:t>transporte</a:t>
            </a:r>
            <a:r>
              <a:rPr lang="en-US" b="1" u="sng" dirty="0"/>
              <a:t> </a:t>
            </a:r>
            <a:r>
              <a:rPr lang="en-US" b="1" u="sng" dirty="0" smtClean="0"/>
              <a:t>DIRECTO (4)</a:t>
            </a:r>
            <a:endParaRPr lang="en-US" b="1" u="sng" dirty="0"/>
          </a:p>
          <a:p>
            <a:r>
              <a:rPr lang="en-US" b="1" dirty="0"/>
              <a:t>ride</a:t>
            </a:r>
            <a:r>
              <a:rPr lang="en-US" dirty="0"/>
              <a:t> a bicycle </a:t>
            </a:r>
          </a:p>
          <a:p>
            <a:r>
              <a:rPr lang="en-US" b="1" dirty="0"/>
              <a:t>drive</a:t>
            </a:r>
            <a:r>
              <a:rPr lang="en-US" dirty="0"/>
              <a:t> a car </a:t>
            </a:r>
          </a:p>
          <a:p>
            <a:r>
              <a:rPr lang="en-US" b="1" dirty="0"/>
              <a:t>fly</a:t>
            </a:r>
            <a:r>
              <a:rPr lang="en-US" dirty="0"/>
              <a:t> an </a:t>
            </a:r>
            <a:r>
              <a:rPr lang="en-US" dirty="0" smtClean="0"/>
              <a:t>airplane</a:t>
            </a:r>
          </a:p>
          <a:p>
            <a:r>
              <a:rPr lang="es-MX" b="1" dirty="0" err="1" smtClean="0"/>
              <a:t>Sail</a:t>
            </a:r>
            <a:r>
              <a:rPr lang="es-MX" dirty="0" smtClean="0"/>
              <a:t> a </a:t>
            </a:r>
            <a:r>
              <a:rPr lang="es-MX" dirty="0" err="1" smtClean="0"/>
              <a:t>boat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500914" y="1814286"/>
            <a:ext cx="43543" cy="436267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478971" y="1690688"/>
            <a:ext cx="1008742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6671" t="6281" r="6185" b="6415"/>
          <a:stretch/>
        </p:blipFill>
        <p:spPr>
          <a:xfrm>
            <a:off x="8853714" y="3807292"/>
            <a:ext cx="2750457" cy="25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04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✅ ride a bicycle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❌</a:t>
            </a:r>
            <a:r>
              <a:rPr lang="en-US" dirty="0"/>
              <a:t> ride by </a:t>
            </a:r>
            <a:r>
              <a:rPr lang="en-US" dirty="0" smtClean="0"/>
              <a:t>bicycle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✅ drive a car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❌</a:t>
            </a:r>
            <a:r>
              <a:rPr lang="en-US" dirty="0"/>
              <a:t> drive by </a:t>
            </a:r>
            <a:r>
              <a:rPr lang="en-US" dirty="0" smtClean="0"/>
              <a:t>car</a:t>
            </a:r>
          </a:p>
          <a:p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3888865" y="238650"/>
            <a:ext cx="3978846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600" b="1" dirty="0" smtClean="0">
                <a:ln/>
                <a:solidFill>
                  <a:schemeClr val="accent4"/>
                </a:solidFill>
              </a:rPr>
              <a:t>RECUERDA</a:t>
            </a:r>
            <a:endParaRPr lang="es-ES" sz="66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8452"/>
          <a:stretch/>
        </p:blipFill>
        <p:spPr>
          <a:xfrm>
            <a:off x="5239657" y="2217511"/>
            <a:ext cx="6467835" cy="317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00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448" y="0"/>
            <a:ext cx="10515600" cy="1115922"/>
          </a:xfrm>
        </p:spPr>
        <p:txBody>
          <a:bodyPr>
            <a:normAutofit/>
          </a:bodyPr>
          <a:lstStyle/>
          <a:p>
            <a:r>
              <a:rPr lang="es-MX" sz="4800" b="1" i="1" dirty="0" smtClean="0">
                <a:solidFill>
                  <a:schemeClr val="accent4">
                    <a:lumMod val="75000"/>
                  </a:schemeClr>
                </a:solidFill>
              </a:rPr>
              <a:t>Reglas de oro del uso de “BY”</a:t>
            </a:r>
            <a:endParaRPr lang="en-US" sz="48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2697" y="940526"/>
            <a:ext cx="11001103" cy="56170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dirty="0" smtClean="0"/>
              <a:t>Se usa para señalar el medio de transporte que utilizamos “en” y se usa en los verbos: </a:t>
            </a:r>
            <a:r>
              <a:rPr lang="es-MX" dirty="0" err="1" smtClean="0"/>
              <a:t>go</a:t>
            </a:r>
            <a:r>
              <a:rPr lang="es-MX" dirty="0" smtClean="0"/>
              <a:t>, </a:t>
            </a:r>
            <a:r>
              <a:rPr lang="es-MX" dirty="0" err="1" smtClean="0"/>
              <a:t>travel</a:t>
            </a:r>
            <a:r>
              <a:rPr lang="es-MX" dirty="0" smtClean="0"/>
              <a:t>, </a:t>
            </a:r>
            <a:r>
              <a:rPr lang="es-MX" dirty="0" err="1" smtClean="0"/>
              <a:t>arrive</a:t>
            </a:r>
            <a:r>
              <a:rPr lang="es-MX" dirty="0" smtClean="0"/>
              <a:t>, </a:t>
            </a:r>
            <a:r>
              <a:rPr lang="es-MX" dirty="0" err="1" smtClean="0"/>
              <a:t>visit</a:t>
            </a:r>
            <a:endParaRPr lang="es-MX" dirty="0" smtClean="0"/>
          </a:p>
          <a:p>
            <a:pPr marL="0" indent="0">
              <a:buNone/>
            </a:pPr>
            <a:r>
              <a:rPr lang="es-MX" b="1" dirty="0" smtClean="0"/>
              <a:t>Ejemplo</a:t>
            </a:r>
            <a:r>
              <a:rPr lang="es-MX" dirty="0" smtClean="0"/>
              <a:t> : </a:t>
            </a:r>
            <a:r>
              <a:rPr lang="es-MX" dirty="0" err="1" smtClean="0"/>
              <a:t>she</a:t>
            </a:r>
            <a:r>
              <a:rPr lang="es-MX" dirty="0" smtClean="0"/>
              <a:t> </a:t>
            </a:r>
            <a:r>
              <a:rPr lang="es-MX" dirty="0" err="1" smtClean="0"/>
              <a:t>travels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 </a:t>
            </a:r>
            <a:r>
              <a:rPr lang="es-MX" dirty="0" err="1" smtClean="0"/>
              <a:t>plane</a:t>
            </a:r>
            <a:r>
              <a:rPr lang="es-MX" dirty="0" smtClean="0"/>
              <a:t> / </a:t>
            </a:r>
            <a:r>
              <a:rPr lang="es-MX" dirty="0" err="1" smtClean="0"/>
              <a:t>they</a:t>
            </a:r>
            <a:r>
              <a:rPr lang="es-MX" dirty="0" smtClean="0"/>
              <a:t> </a:t>
            </a:r>
            <a:r>
              <a:rPr lang="es-MX" dirty="0" err="1" smtClean="0"/>
              <a:t>go</a:t>
            </a:r>
            <a:r>
              <a:rPr lang="es-MX" dirty="0" smtClean="0"/>
              <a:t> to </a:t>
            </a:r>
            <a:r>
              <a:rPr lang="es-MX" dirty="0" err="1" smtClean="0"/>
              <a:t>the</a:t>
            </a:r>
            <a:r>
              <a:rPr lang="es-MX" dirty="0" smtClean="0"/>
              <a:t> cinema </a:t>
            </a:r>
            <a:r>
              <a:rPr lang="es-MX" dirty="0" err="1" smtClean="0"/>
              <a:t>by</a:t>
            </a:r>
            <a:r>
              <a:rPr lang="es-MX" dirty="0" smtClean="0"/>
              <a:t> car</a:t>
            </a:r>
          </a:p>
          <a:p>
            <a:pPr marL="0" indent="0">
              <a:buNone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s-MX" dirty="0" smtClean="0"/>
              <a:t>No usa artículos (</a:t>
            </a:r>
            <a:r>
              <a:rPr lang="es-MX" dirty="0" err="1" smtClean="0"/>
              <a:t>the</a:t>
            </a:r>
            <a:r>
              <a:rPr lang="es-MX" dirty="0" smtClean="0"/>
              <a:t>, a, </a:t>
            </a:r>
            <a:r>
              <a:rPr lang="es-MX" dirty="0" err="1" smtClean="0"/>
              <a:t>an</a:t>
            </a:r>
            <a:r>
              <a:rPr lang="es-MX" dirty="0" smtClean="0"/>
              <a:t>)</a:t>
            </a:r>
          </a:p>
          <a:p>
            <a:pPr marL="0" indent="0">
              <a:buNone/>
            </a:pPr>
            <a:r>
              <a:rPr lang="es-MX" b="1" dirty="0" smtClean="0"/>
              <a:t>Ejemplo</a:t>
            </a:r>
            <a:r>
              <a:rPr lang="es-MX" dirty="0" smtClean="0"/>
              <a:t> : </a:t>
            </a:r>
            <a:r>
              <a:rPr lang="es-MX" dirty="0" err="1" smtClean="0"/>
              <a:t>she</a:t>
            </a:r>
            <a:r>
              <a:rPr lang="es-MX" dirty="0" smtClean="0"/>
              <a:t> </a:t>
            </a:r>
            <a:r>
              <a:rPr lang="es-MX" dirty="0" err="1" smtClean="0"/>
              <a:t>travels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 </a:t>
            </a:r>
            <a:r>
              <a:rPr lang="es-MX" strike="sngStrike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plane</a:t>
            </a:r>
            <a:r>
              <a:rPr lang="es-MX" dirty="0" smtClean="0"/>
              <a:t> </a:t>
            </a:r>
          </a:p>
          <a:p>
            <a:pPr marL="0" indent="0">
              <a:buNone/>
            </a:pPr>
            <a:endParaRPr lang="es-MX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s-MX" dirty="0" smtClean="0"/>
              <a:t>Algunos verbos NO usan “</a:t>
            </a:r>
            <a:r>
              <a:rPr lang="es-MX" dirty="0" err="1" smtClean="0"/>
              <a:t>by</a:t>
            </a:r>
            <a:r>
              <a:rPr lang="es-MX" dirty="0" smtClean="0"/>
              <a:t>” (</a:t>
            </a:r>
            <a:r>
              <a:rPr lang="es-MX" dirty="0" err="1" smtClean="0"/>
              <a:t>ride</a:t>
            </a:r>
            <a:r>
              <a:rPr lang="es-MX" dirty="0" smtClean="0"/>
              <a:t>, drive, </a:t>
            </a:r>
            <a:r>
              <a:rPr lang="es-MX" dirty="0" err="1" smtClean="0"/>
              <a:t>fly</a:t>
            </a:r>
            <a:r>
              <a:rPr lang="es-MX" dirty="0"/>
              <a:t> </a:t>
            </a:r>
            <a:r>
              <a:rPr lang="es-MX" dirty="0" smtClean="0"/>
              <a:t>and </a:t>
            </a:r>
            <a:r>
              <a:rPr lang="es-MX" dirty="0" err="1" smtClean="0"/>
              <a:t>sail</a:t>
            </a:r>
            <a:r>
              <a:rPr lang="es-MX" dirty="0" smtClean="0"/>
              <a:t>)</a:t>
            </a:r>
          </a:p>
          <a:p>
            <a:pPr marL="0" indent="0">
              <a:buNone/>
            </a:pPr>
            <a:r>
              <a:rPr lang="es-MX" b="1" dirty="0" smtClean="0"/>
              <a:t>Ejemplo</a:t>
            </a:r>
            <a:r>
              <a:rPr lang="es-MX" dirty="0" smtClean="0"/>
              <a:t>: I </a:t>
            </a:r>
            <a:r>
              <a:rPr lang="es-MX" dirty="0" err="1" smtClean="0"/>
              <a:t>ride</a:t>
            </a:r>
            <a:r>
              <a:rPr lang="es-MX" dirty="0" smtClean="0"/>
              <a:t> </a:t>
            </a:r>
            <a:r>
              <a:rPr lang="es-MX" dirty="0" err="1" smtClean="0"/>
              <a:t>my</a:t>
            </a:r>
            <a:r>
              <a:rPr lang="es-MX" dirty="0" smtClean="0"/>
              <a:t> </a:t>
            </a:r>
            <a:r>
              <a:rPr lang="es-MX" dirty="0" err="1" smtClean="0"/>
              <a:t>bike</a:t>
            </a:r>
            <a:endParaRPr lang="es-MX" dirty="0" smtClean="0"/>
          </a:p>
          <a:p>
            <a:pPr marL="0" indent="0">
              <a:buNone/>
            </a:pPr>
            <a:r>
              <a:rPr lang="es-MX" dirty="0"/>
              <a:t>	</a:t>
            </a:r>
            <a:r>
              <a:rPr lang="es-MX" dirty="0" smtClean="0"/>
              <a:t>     I drive </a:t>
            </a:r>
            <a:r>
              <a:rPr lang="es-MX" dirty="0" err="1" smtClean="0"/>
              <a:t>my</a:t>
            </a:r>
            <a:r>
              <a:rPr lang="es-MX" dirty="0" smtClean="0"/>
              <a:t> car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              I </a:t>
            </a:r>
            <a:r>
              <a:rPr lang="es-MX" dirty="0" err="1" smtClean="0"/>
              <a:t>sail</a:t>
            </a:r>
            <a:r>
              <a:rPr lang="es-MX" dirty="0" smtClean="0"/>
              <a:t> a </a:t>
            </a:r>
            <a:r>
              <a:rPr lang="es-MX" dirty="0" err="1" smtClean="0"/>
              <a:t>boat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63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COMPLETE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______ to school by bus.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We ______ by airplane in summer.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She ______ a bicycle in the park.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father ______ a car to work.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They ______ the river by boat.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368" y="0"/>
            <a:ext cx="4561632" cy="255451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630367" y="3253906"/>
            <a:ext cx="165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err="1" smtClean="0"/>
              <a:t>sail</a:t>
            </a:r>
            <a:endParaRPr lang="en-U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4992" y="3983056"/>
            <a:ext cx="1713124" cy="4938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467" y="4364902"/>
            <a:ext cx="1713124" cy="49381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1571" y="4043018"/>
            <a:ext cx="1713124" cy="493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5591" y="3572789"/>
            <a:ext cx="171312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2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763291"/>
              </p:ext>
            </p:extLst>
          </p:nvPr>
        </p:nvGraphicFramePr>
        <p:xfrm>
          <a:off x="1412966" y="235131"/>
          <a:ext cx="10515600" cy="3890481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59769929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322610226"/>
                    </a:ext>
                  </a:extLst>
                </a:gridCol>
              </a:tblGrid>
              <a:tr h="690081">
                <a:tc>
                  <a:txBody>
                    <a:bodyPr/>
                    <a:lstStyle/>
                    <a:p>
                      <a:r>
                        <a:rPr lang="en-US" sz="3200" dirty="0"/>
                        <a:t>BY + transport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/>
                        <a:t>Direct transport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138472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/>
                        <a:t>__________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/>
                        <a:t>__________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823513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/>
                        <a:t>__________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 smtClean="0"/>
                        <a:t>__________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603751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 smtClean="0"/>
                        <a:t>__________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MX" sz="3200" dirty="0" smtClean="0"/>
                        <a:t>__________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 smtClean="0"/>
                        <a:t>__________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MX" sz="3200" dirty="0" smtClean="0"/>
                        <a:t>__________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309815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81846" y="4139449"/>
            <a:ext cx="3150221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 by bus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 a bicycle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drive a car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travel by airplane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 by train </a:t>
            </a:r>
          </a:p>
        </p:txBody>
      </p:sp>
    </p:spTree>
    <p:extLst>
      <p:ext uri="{BB962C8B-B14F-4D97-AF65-F5344CB8AC3E}">
        <p14:creationId xmlns:p14="http://schemas.microsoft.com/office/powerpoint/2010/main" val="3502275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9377" y="110799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My Family and Transportation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Hello! My name is Ben. I go to school by bus every day. My mother goes to work by car because her office is far away. My father travels by train to the city.</a:t>
            </a:r>
          </a:p>
          <a:p>
            <a:pPr marL="0" indent="0">
              <a:buNone/>
            </a:pPr>
            <a:r>
              <a:rPr lang="en-US" dirty="0"/>
              <a:t>On weekends, my family likes to travel by boat to a small island. My sister rides her bicycle in the park, and I go by subway with my friends to the shopping mall.</a:t>
            </a:r>
          </a:p>
          <a:p>
            <a:pPr marL="0" indent="0">
              <a:buNone/>
            </a:pPr>
            <a:r>
              <a:rPr lang="en-US" dirty="0"/>
              <a:t>In summer, we travel by plane to visit my grandparents. I love airplanes because they are fast and exciting!</a:t>
            </a:r>
          </a:p>
          <a:p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1215177" y="0"/>
            <a:ext cx="488082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Read</a:t>
            </a:r>
            <a:r>
              <a:rPr lang="es-E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s-ES" sz="6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the</a:t>
            </a:r>
            <a:r>
              <a:rPr lang="es-E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s-ES" sz="6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text</a:t>
            </a:r>
            <a:endParaRPr lang="es-ES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544492" y="4937760"/>
            <a:ext cx="5316582" cy="17113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u="sng" dirty="0" smtClean="0"/>
              <a:t>VOCABULARY</a:t>
            </a:r>
          </a:p>
          <a:p>
            <a:pPr>
              <a:lnSpc>
                <a:spcPct val="150000"/>
              </a:lnSpc>
            </a:pPr>
            <a:r>
              <a:rPr lang="es-MX" b="1" dirty="0" err="1" smtClean="0"/>
              <a:t>Far</a:t>
            </a:r>
            <a:r>
              <a:rPr lang="es-MX" b="1" dirty="0" smtClean="0"/>
              <a:t> </a:t>
            </a:r>
            <a:r>
              <a:rPr lang="es-MX" b="1" dirty="0" err="1" smtClean="0"/>
              <a:t>away</a:t>
            </a:r>
            <a:r>
              <a:rPr lang="es-MX" b="1" dirty="0" smtClean="0"/>
              <a:t> </a:t>
            </a:r>
            <a:r>
              <a:rPr lang="es-MX" dirty="0" smtClean="0"/>
              <a:t>: </a:t>
            </a:r>
            <a:r>
              <a:rPr lang="es-MX" dirty="0" err="1" smtClean="0"/>
              <a:t>lejós</a:t>
            </a:r>
            <a:endParaRPr lang="es-MX" dirty="0" smtClean="0"/>
          </a:p>
          <a:p>
            <a:pPr>
              <a:lnSpc>
                <a:spcPct val="150000"/>
              </a:lnSpc>
            </a:pPr>
            <a:r>
              <a:rPr lang="es-MX" b="1" dirty="0" smtClean="0"/>
              <a:t>Small </a:t>
            </a:r>
            <a:r>
              <a:rPr lang="es-MX" b="1" dirty="0" err="1" smtClean="0"/>
              <a:t>island</a:t>
            </a:r>
            <a:r>
              <a:rPr lang="es-MX" b="1" dirty="0" smtClean="0"/>
              <a:t> </a:t>
            </a:r>
            <a:r>
              <a:rPr lang="es-MX" dirty="0" smtClean="0"/>
              <a:t>: isla pequeña</a:t>
            </a:r>
          </a:p>
          <a:p>
            <a:pPr>
              <a:lnSpc>
                <a:spcPct val="150000"/>
              </a:lnSpc>
            </a:pPr>
            <a:r>
              <a:rPr lang="es-MX" b="1" dirty="0" err="1" smtClean="0"/>
              <a:t>Fast</a:t>
            </a:r>
            <a:r>
              <a:rPr lang="es-MX" b="1" dirty="0" smtClean="0"/>
              <a:t> and </a:t>
            </a:r>
            <a:r>
              <a:rPr lang="es-MX" b="1" dirty="0" err="1" smtClean="0"/>
              <a:t>exciting</a:t>
            </a:r>
            <a:r>
              <a:rPr lang="es-MX" dirty="0" smtClean="0"/>
              <a:t>: rápido y emocionante</a:t>
            </a:r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255" y="0"/>
            <a:ext cx="2981325" cy="15192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5092258"/>
            <a:ext cx="2978330" cy="155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8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Answer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questions</a:t>
            </a:r>
            <a:r>
              <a:rPr lang="es-MX" dirty="0" smtClean="0"/>
              <a:t>: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662193"/>
            <a:ext cx="8680581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Ben go to school?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___________________________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his mother go to work?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___________________________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his father travel to the city?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___________________________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 transport does the family use on weekends?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___________________________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Ben travel in summer?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___________________________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559" y="225472"/>
            <a:ext cx="3674468" cy="191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96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Complete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bus – plane – train – boat – subway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Ben goes to school by __________.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His father travels by __________.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 family travels by __________ on weekends.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Ben goes to the mall by __________.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In summer, they travel by __________.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081" y="221434"/>
            <a:ext cx="3438823" cy="17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90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Write 3 sentences about your family.</a:t>
            </a:r>
            <a:br>
              <a:rPr lang="en-US" dirty="0">
                <a:solidFill>
                  <a:srgbClr val="7030A0"/>
                </a:solidFill>
                <a:latin typeface="Arial Rounded MT Bold" panose="020F0704030504030204" pitchFamily="34" charset="0"/>
              </a:rPr>
            </a:br>
            <a:endParaRPr lang="en-US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mother goes to work by __________.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father travels by __________.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I go to </a:t>
            </a:r>
            <a:r>
              <a:rPr lang="en-US" dirty="0" smtClean="0"/>
              <a:t>the park </a:t>
            </a:r>
            <a:r>
              <a:rPr lang="en-US" dirty="0"/>
              <a:t>by </a:t>
            </a:r>
            <a:r>
              <a:rPr lang="en-US" dirty="0" smtClean="0"/>
              <a:t>__________.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dirty="0"/>
              <a:t> </a:t>
            </a:r>
            <a:r>
              <a:rPr lang="es-MX" dirty="0" smtClean="0"/>
              <a:t> ( I </a:t>
            </a:r>
            <a:r>
              <a:rPr lang="es-MX" dirty="0" err="1" smtClean="0"/>
              <a:t>go</a:t>
            </a:r>
            <a:r>
              <a:rPr lang="es-MX" dirty="0" smtClean="0"/>
              <a:t> </a:t>
            </a:r>
            <a:r>
              <a:rPr lang="es-MX" dirty="0" err="1" smtClean="0"/>
              <a:t>downtown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)</a:t>
            </a:r>
            <a:endParaRPr lang="en-US" dirty="0"/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8375"/>
          <a:stretch/>
        </p:blipFill>
        <p:spPr>
          <a:xfrm>
            <a:off x="8641706" y="1690688"/>
            <a:ext cx="3016349" cy="276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670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8149</TotalTime>
  <Words>835</Words>
  <Application>Microsoft Office PowerPoint</Application>
  <PresentationFormat>Panorámica</PresentationFormat>
  <Paragraphs>232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Arial</vt:lpstr>
      <vt:lpstr>Arial Rounded MT Bold</vt:lpstr>
      <vt:lpstr>Calibri</vt:lpstr>
      <vt:lpstr>Calibri Light</vt:lpstr>
      <vt:lpstr>Tema de Office</vt:lpstr>
      <vt:lpstr>Medios de transporte</vt:lpstr>
      <vt:lpstr>¿qué medios conoces?</vt:lpstr>
      <vt:lpstr>Grammar: the use of “by”  </vt:lpstr>
      <vt:lpstr>Presentación de PowerPoint</vt:lpstr>
      <vt:lpstr>Vocabulary  Write the correct letter:</vt:lpstr>
      <vt:lpstr>Choose the correct answer</vt:lpstr>
      <vt:lpstr>Presentación de PowerPoint</vt:lpstr>
      <vt:lpstr>Presentación de PowerPoint</vt:lpstr>
      <vt:lpstr>Listen to your teacher and complete the sentences</vt:lpstr>
      <vt:lpstr>Presentación de PowerPoint</vt:lpstr>
      <vt:lpstr>Complete the sentences </vt:lpstr>
      <vt:lpstr>CORRECT THE MISTAKE</vt:lpstr>
      <vt:lpstr>CORRECT THE MISTAKE</vt:lpstr>
      <vt:lpstr> Challenge Exercise (Ejercicio de desafío) Find ALL the mistakes: (4) </vt:lpstr>
      <vt:lpstr>REGLAS</vt:lpstr>
      <vt:lpstr>Presentación de PowerPoint</vt:lpstr>
      <vt:lpstr>Reglas de oro del uso de “BY”</vt:lpstr>
      <vt:lpstr>COMPLETE</vt:lpstr>
      <vt:lpstr> go by bus  ride a bicycle  drive a car  travel by airplane  go by train </vt:lpstr>
      <vt:lpstr>Presentación de PowerPoint</vt:lpstr>
      <vt:lpstr>Answer the questions:</vt:lpstr>
      <vt:lpstr>Complete</vt:lpstr>
      <vt:lpstr>Write 3 sentences about your family.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Medios de transporte</dc:title>
  <dc:creator>Cuenta Microsoft</dc:creator>
  <cp:lastModifiedBy>dell</cp:lastModifiedBy>
  <cp:revision>47</cp:revision>
  <dcterms:created xsi:type="dcterms:W3CDTF">2026-05-06T13:04:32Z</dcterms:created>
  <dcterms:modified xsi:type="dcterms:W3CDTF">2026-05-27T03:25:15Z</dcterms:modified>
</cp:coreProperties>
</file>