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256" r:id="rId2"/>
    <p:sldId id="266" r:id="rId3"/>
    <p:sldId id="259" r:id="rId4"/>
    <p:sldId id="257" r:id="rId5"/>
    <p:sldId id="258" r:id="rId6"/>
    <p:sldId id="264" r:id="rId7"/>
    <p:sldId id="261" r:id="rId8"/>
    <p:sldId id="267" r:id="rId9"/>
    <p:sldId id="269" r:id="rId10"/>
    <p:sldId id="271" r:id="rId11"/>
    <p:sldId id="268" r:id="rId12"/>
    <p:sldId id="274" r:id="rId13"/>
    <p:sldId id="270" r:id="rId14"/>
    <p:sldId id="277" r:id="rId15"/>
    <p:sldId id="272" r:id="rId16"/>
    <p:sldId id="283" r:id="rId17"/>
    <p:sldId id="285" r:id="rId18"/>
    <p:sldId id="284" r:id="rId19"/>
    <p:sldId id="286" r:id="rId20"/>
    <p:sldId id="287" r:id="rId21"/>
    <p:sldId id="278" r:id="rId22"/>
    <p:sldId id="273" r:id="rId23"/>
    <p:sldId id="276" r:id="rId24"/>
    <p:sldId id="275" r:id="rId25"/>
    <p:sldId id="279" r:id="rId26"/>
    <p:sldId id="280" r:id="rId27"/>
    <p:sldId id="281" r:id="rId28"/>
    <p:sldId id="260" r:id="rId29"/>
    <p:sldId id="262" r:id="rId30"/>
    <p:sldId id="263" r:id="rId31"/>
    <p:sldId id="265" r:id="rId32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5" autoAdjust="0"/>
    <p:restoredTop sz="96395" autoAdjust="0"/>
  </p:normalViewPr>
  <p:slideViewPr>
    <p:cSldViewPr snapToGrid="0">
      <p:cViewPr varScale="1">
        <p:scale>
          <a:sx n="73" d="100"/>
          <a:sy n="73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2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78E08E-BB78-466C-AF7A-8BF239B0068A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 rtlCol="0"/>
        <a:lstStyle/>
        <a:p>
          <a:pPr rtl="0"/>
          <a:endParaRPr lang="en-US"/>
        </a:p>
      </dgm:t>
    </dgm:pt>
    <dgm:pt modelId="{43058F9C-48CD-40E3-B95F-352B6773BD3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188561-322B-4AB1-B189-72C77A17446D}" type="par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8E0D3600-94EF-4C3D-8C42-D1B002253A50}" type="sib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C29E6F42-CA0A-41D9-9945-781B42C686C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678872-A1F4-4A38-A86F-80B19808E526}" type="par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5574754F-C965-498B-ACDC-AF230EEFECD9}" type="sib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28EDD664-B14B-4F29-B5B5-D9C67297BE7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C8A25C-AE07-4BB4-B838-D3A1E408D68D}" type="par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F1ACA61B-EB7E-4EE9-ADBC-F095378886DF}" type="sib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DDFA6AAC-FFAE-4739-877D-FECE63D307DE}">
      <dgm:prSet custT="1"/>
      <dgm:spPr/>
      <dgm:t>
        <a:bodyPr rtlCol="0"/>
        <a:lstStyle/>
        <a:p>
          <a:pPr rtl="0"/>
          <a:r>
            <a:rPr lang="en-US" sz="2800" i="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482532-1D1B-4DC0-81F2-0057DD5D6DC5}" type="par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91299E8C-69E3-4614-BCC1-75B8BCBF10D0}" type="sib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C1AB8669-8516-4753-A935-BF3A9FF96E3A}" type="pres">
      <dgm:prSet presAssocID="{1978E08E-BB78-466C-AF7A-8BF239B0068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42F86C5-9B46-4692-8B44-3B9CC53BB24B}" type="pres">
      <dgm:prSet presAssocID="{43058F9C-48CD-40E3-B95F-352B6773BD35}" presName="thickLine" presStyleLbl="alignNode1" presStyleIdx="0" presStyleCnt="4"/>
      <dgm:spPr/>
    </dgm:pt>
    <dgm:pt modelId="{B1F6A09A-764D-4A19-9509-BE4EA2F63C35}" type="pres">
      <dgm:prSet presAssocID="{43058F9C-48CD-40E3-B95F-352B6773BD35}" presName="horz1" presStyleCnt="0"/>
      <dgm:spPr/>
    </dgm:pt>
    <dgm:pt modelId="{7EDA14DD-764C-499A-A701-DAC7707564E2}" type="pres">
      <dgm:prSet presAssocID="{43058F9C-48CD-40E3-B95F-352B6773BD35}" presName="tx1" presStyleLbl="revTx" presStyleIdx="0" presStyleCnt="4"/>
      <dgm:spPr/>
      <dgm:t>
        <a:bodyPr/>
        <a:lstStyle/>
        <a:p>
          <a:endParaRPr lang="es-CL"/>
        </a:p>
      </dgm:t>
    </dgm:pt>
    <dgm:pt modelId="{10AC1366-4D08-4EE8-A1C3-279F5569A9F3}" type="pres">
      <dgm:prSet presAssocID="{43058F9C-48CD-40E3-B95F-352B6773BD35}" presName="vert1" presStyleCnt="0"/>
      <dgm:spPr/>
    </dgm:pt>
    <dgm:pt modelId="{935FD149-B1C9-4E21-807F-C93C1E00496C}" type="pres">
      <dgm:prSet presAssocID="{C29E6F42-CA0A-41D9-9945-781B42C686C5}" presName="thickLine" presStyleLbl="alignNode1" presStyleIdx="1" presStyleCnt="4"/>
      <dgm:spPr/>
    </dgm:pt>
    <dgm:pt modelId="{7DC07DBD-E0BE-4C5F-95D4-671C514937D3}" type="pres">
      <dgm:prSet presAssocID="{C29E6F42-CA0A-41D9-9945-781B42C686C5}" presName="horz1" presStyleCnt="0"/>
      <dgm:spPr/>
    </dgm:pt>
    <dgm:pt modelId="{D6D7E9C1-D0A8-4907-ACCA-34D935A87915}" type="pres">
      <dgm:prSet presAssocID="{C29E6F42-CA0A-41D9-9945-781B42C686C5}" presName="tx1" presStyleLbl="revTx" presStyleIdx="1" presStyleCnt="4"/>
      <dgm:spPr/>
      <dgm:t>
        <a:bodyPr/>
        <a:lstStyle/>
        <a:p>
          <a:endParaRPr lang="es-CL"/>
        </a:p>
      </dgm:t>
    </dgm:pt>
    <dgm:pt modelId="{47A9F934-AABF-4583-9C92-CBF361FF6D15}" type="pres">
      <dgm:prSet presAssocID="{C29E6F42-CA0A-41D9-9945-781B42C686C5}" presName="vert1" presStyleCnt="0"/>
      <dgm:spPr/>
    </dgm:pt>
    <dgm:pt modelId="{9CF4904F-4C1C-4CEC-BD57-C1B128354024}" type="pres">
      <dgm:prSet presAssocID="{28EDD664-B14B-4F29-B5B5-D9C67297BE75}" presName="thickLine" presStyleLbl="alignNode1" presStyleIdx="2" presStyleCnt="4"/>
      <dgm:spPr/>
    </dgm:pt>
    <dgm:pt modelId="{9B99C45E-DA66-415C-ADC5-6097DB742AE6}" type="pres">
      <dgm:prSet presAssocID="{28EDD664-B14B-4F29-B5B5-D9C67297BE75}" presName="horz1" presStyleCnt="0"/>
      <dgm:spPr/>
    </dgm:pt>
    <dgm:pt modelId="{2058854D-E923-4FD7-A2C8-52F420B16C87}" type="pres">
      <dgm:prSet presAssocID="{28EDD664-B14B-4F29-B5B5-D9C67297BE75}" presName="tx1" presStyleLbl="revTx" presStyleIdx="2" presStyleCnt="4"/>
      <dgm:spPr/>
      <dgm:t>
        <a:bodyPr/>
        <a:lstStyle/>
        <a:p>
          <a:endParaRPr lang="es-CL"/>
        </a:p>
      </dgm:t>
    </dgm:pt>
    <dgm:pt modelId="{C7150D15-F8A3-415D-B1CF-C6C7C999A127}" type="pres">
      <dgm:prSet presAssocID="{28EDD664-B14B-4F29-B5B5-D9C67297BE75}" presName="vert1" presStyleCnt="0"/>
      <dgm:spPr/>
    </dgm:pt>
    <dgm:pt modelId="{CE767940-22CC-447D-B51C-300D8AAAC660}" type="pres">
      <dgm:prSet presAssocID="{DDFA6AAC-FFAE-4739-877D-FECE63D307DE}" presName="thickLine" presStyleLbl="alignNode1" presStyleIdx="3" presStyleCnt="4"/>
      <dgm:spPr/>
    </dgm:pt>
    <dgm:pt modelId="{07CB740E-9095-468C-8242-4958788C0A12}" type="pres">
      <dgm:prSet presAssocID="{DDFA6AAC-FFAE-4739-877D-FECE63D307DE}" presName="horz1" presStyleCnt="0"/>
      <dgm:spPr/>
    </dgm:pt>
    <dgm:pt modelId="{5B1B3606-9656-439D-B2E0-392E65EB970C}" type="pres">
      <dgm:prSet presAssocID="{DDFA6AAC-FFAE-4739-877D-FECE63D307DE}" presName="tx1" presStyleLbl="revTx" presStyleIdx="3" presStyleCnt="4"/>
      <dgm:spPr/>
      <dgm:t>
        <a:bodyPr/>
        <a:lstStyle/>
        <a:p>
          <a:endParaRPr lang="es-CL"/>
        </a:p>
      </dgm:t>
    </dgm:pt>
    <dgm:pt modelId="{36A64940-D5F9-498F-90D4-A06E329A798F}" type="pres">
      <dgm:prSet presAssocID="{DDFA6AAC-FFAE-4739-877D-FECE63D307DE}" presName="vert1" presStyleCnt="0"/>
      <dgm:spPr/>
    </dgm:pt>
  </dgm:ptLst>
  <dgm:cxnLst>
    <dgm:cxn modelId="{F7D9F637-6CBF-4109-9AB4-24F9ABB65755}" type="presOf" srcId="{C29E6F42-CA0A-41D9-9945-781B42C686C5}" destId="{D6D7E9C1-D0A8-4907-ACCA-34D935A87915}" srcOrd="0" destOrd="0" presId="urn:microsoft.com/office/officeart/2008/layout/LinedList"/>
    <dgm:cxn modelId="{B4107746-741F-43EB-8C31-BCEA66A45AF5}" srcId="{1978E08E-BB78-466C-AF7A-8BF239B0068A}" destId="{43058F9C-48CD-40E3-B95F-352B6773BD35}" srcOrd="0" destOrd="0" parTransId="{E5188561-322B-4AB1-B189-72C77A17446D}" sibTransId="{8E0D3600-94EF-4C3D-8C42-D1B002253A50}"/>
    <dgm:cxn modelId="{304F778C-3A49-4BDF-8E76-A3F04542D4DD}" type="presOf" srcId="{28EDD664-B14B-4F29-B5B5-D9C67297BE75}" destId="{2058854D-E923-4FD7-A2C8-52F420B16C87}" srcOrd="0" destOrd="0" presId="urn:microsoft.com/office/officeart/2008/layout/LinedList"/>
    <dgm:cxn modelId="{440A6A56-C62A-413C-886C-0A4A3F967F1B}" type="presOf" srcId="{1978E08E-BB78-466C-AF7A-8BF239B0068A}" destId="{C1AB8669-8516-4753-A935-BF3A9FF96E3A}" srcOrd="0" destOrd="0" presId="urn:microsoft.com/office/officeart/2008/layout/LinedList"/>
    <dgm:cxn modelId="{79F4DE20-64E3-4577-A737-747B2AD5F18F}" srcId="{1978E08E-BB78-466C-AF7A-8BF239B0068A}" destId="{C29E6F42-CA0A-41D9-9945-781B42C686C5}" srcOrd="1" destOrd="0" parTransId="{4A678872-A1F4-4A38-A86F-80B19808E526}" sibTransId="{5574754F-C965-498B-ACDC-AF230EEFECD9}"/>
    <dgm:cxn modelId="{2D06EFC4-D82C-4394-8FE4-0249B977DF5B}" srcId="{1978E08E-BB78-466C-AF7A-8BF239B0068A}" destId="{28EDD664-B14B-4F29-B5B5-D9C67297BE75}" srcOrd="2" destOrd="0" parTransId="{5AC8A25C-AE07-4BB4-B838-D3A1E408D68D}" sibTransId="{F1ACA61B-EB7E-4EE9-ADBC-F095378886DF}"/>
    <dgm:cxn modelId="{B44160F1-C1F6-4D06-AFFE-63B763505C21}" type="presOf" srcId="{43058F9C-48CD-40E3-B95F-352B6773BD35}" destId="{7EDA14DD-764C-499A-A701-DAC7707564E2}" srcOrd="0" destOrd="0" presId="urn:microsoft.com/office/officeart/2008/layout/LinedList"/>
    <dgm:cxn modelId="{2BF8184D-8C76-4DEC-8964-234660AD0DEB}" srcId="{1978E08E-BB78-466C-AF7A-8BF239B0068A}" destId="{DDFA6AAC-FFAE-4739-877D-FECE63D307DE}" srcOrd="3" destOrd="0" parTransId="{61482532-1D1B-4DC0-81F2-0057DD5D6DC5}" sibTransId="{91299E8C-69E3-4614-BCC1-75B8BCBF10D0}"/>
    <dgm:cxn modelId="{B60654D8-D922-40F5-8C18-859C474D5893}" type="presOf" srcId="{DDFA6AAC-FFAE-4739-877D-FECE63D307DE}" destId="{5B1B3606-9656-439D-B2E0-392E65EB970C}" srcOrd="0" destOrd="0" presId="urn:microsoft.com/office/officeart/2008/layout/LinedList"/>
    <dgm:cxn modelId="{1EB42C4B-11CE-43F8-B007-F9089A244574}" type="presParOf" srcId="{C1AB8669-8516-4753-A935-BF3A9FF96E3A}" destId="{142F86C5-9B46-4692-8B44-3B9CC53BB24B}" srcOrd="0" destOrd="0" presId="urn:microsoft.com/office/officeart/2008/layout/LinedList"/>
    <dgm:cxn modelId="{42C5F204-AF56-4C8E-961A-82B7084F716B}" type="presParOf" srcId="{C1AB8669-8516-4753-A935-BF3A9FF96E3A}" destId="{B1F6A09A-764D-4A19-9509-BE4EA2F63C35}" srcOrd="1" destOrd="0" presId="urn:microsoft.com/office/officeart/2008/layout/LinedList"/>
    <dgm:cxn modelId="{073816AE-47CA-4AD8-8022-3F51782F66C2}" type="presParOf" srcId="{B1F6A09A-764D-4A19-9509-BE4EA2F63C35}" destId="{7EDA14DD-764C-499A-A701-DAC7707564E2}" srcOrd="0" destOrd="0" presId="urn:microsoft.com/office/officeart/2008/layout/LinedList"/>
    <dgm:cxn modelId="{ADD16BA8-F2A3-4C7C-802E-FB849BBB7326}" type="presParOf" srcId="{B1F6A09A-764D-4A19-9509-BE4EA2F63C35}" destId="{10AC1366-4D08-4EE8-A1C3-279F5569A9F3}" srcOrd="1" destOrd="0" presId="urn:microsoft.com/office/officeart/2008/layout/LinedList"/>
    <dgm:cxn modelId="{426E3A87-8D16-4071-88FF-8512F6A1F27A}" type="presParOf" srcId="{C1AB8669-8516-4753-A935-BF3A9FF96E3A}" destId="{935FD149-B1C9-4E21-807F-C93C1E00496C}" srcOrd="2" destOrd="0" presId="urn:microsoft.com/office/officeart/2008/layout/LinedList"/>
    <dgm:cxn modelId="{5C6651E1-0CBD-43A2-95BE-5FB8951E24B8}" type="presParOf" srcId="{C1AB8669-8516-4753-A935-BF3A9FF96E3A}" destId="{7DC07DBD-E0BE-4C5F-95D4-671C514937D3}" srcOrd="3" destOrd="0" presId="urn:microsoft.com/office/officeart/2008/layout/LinedList"/>
    <dgm:cxn modelId="{E09224DD-A6A4-4DDA-86A5-72FECA896A34}" type="presParOf" srcId="{7DC07DBD-E0BE-4C5F-95D4-671C514937D3}" destId="{D6D7E9C1-D0A8-4907-ACCA-34D935A87915}" srcOrd="0" destOrd="0" presId="urn:microsoft.com/office/officeart/2008/layout/LinedList"/>
    <dgm:cxn modelId="{3513D750-DCEB-43EE-8A6D-495CD82A082B}" type="presParOf" srcId="{7DC07DBD-E0BE-4C5F-95D4-671C514937D3}" destId="{47A9F934-AABF-4583-9C92-CBF361FF6D15}" srcOrd="1" destOrd="0" presId="urn:microsoft.com/office/officeart/2008/layout/LinedList"/>
    <dgm:cxn modelId="{64E75B68-DF4D-4CEE-9EF6-E6CAAACB68BA}" type="presParOf" srcId="{C1AB8669-8516-4753-A935-BF3A9FF96E3A}" destId="{9CF4904F-4C1C-4CEC-BD57-C1B128354024}" srcOrd="4" destOrd="0" presId="urn:microsoft.com/office/officeart/2008/layout/LinedList"/>
    <dgm:cxn modelId="{CA08BAFF-7781-433E-AF44-5346109C155B}" type="presParOf" srcId="{C1AB8669-8516-4753-A935-BF3A9FF96E3A}" destId="{9B99C45E-DA66-415C-ADC5-6097DB742AE6}" srcOrd="5" destOrd="0" presId="urn:microsoft.com/office/officeart/2008/layout/LinedList"/>
    <dgm:cxn modelId="{8B7E9FD6-468D-40A0-B81F-AD4FA7EB55F5}" type="presParOf" srcId="{9B99C45E-DA66-415C-ADC5-6097DB742AE6}" destId="{2058854D-E923-4FD7-A2C8-52F420B16C87}" srcOrd="0" destOrd="0" presId="urn:microsoft.com/office/officeart/2008/layout/LinedList"/>
    <dgm:cxn modelId="{C5925652-B7A4-4F5D-8633-5261F9FFD926}" type="presParOf" srcId="{9B99C45E-DA66-415C-ADC5-6097DB742AE6}" destId="{C7150D15-F8A3-415D-B1CF-C6C7C999A127}" srcOrd="1" destOrd="0" presId="urn:microsoft.com/office/officeart/2008/layout/LinedList"/>
    <dgm:cxn modelId="{C4C8038F-5A99-41E1-82B3-35AE0ECC2909}" type="presParOf" srcId="{C1AB8669-8516-4753-A935-BF3A9FF96E3A}" destId="{CE767940-22CC-447D-B51C-300D8AAAC660}" srcOrd="6" destOrd="0" presId="urn:microsoft.com/office/officeart/2008/layout/LinedList"/>
    <dgm:cxn modelId="{A27022F6-809E-41EC-833A-34A89B654824}" type="presParOf" srcId="{C1AB8669-8516-4753-A935-BF3A9FF96E3A}" destId="{07CB740E-9095-468C-8242-4958788C0A12}" srcOrd="7" destOrd="0" presId="urn:microsoft.com/office/officeart/2008/layout/LinedList"/>
    <dgm:cxn modelId="{A3AF5D92-F680-4759-8302-2BFA2C6F064E}" type="presParOf" srcId="{07CB740E-9095-468C-8242-4958788C0A12}" destId="{5B1B3606-9656-439D-B2E0-392E65EB970C}" srcOrd="0" destOrd="0" presId="urn:microsoft.com/office/officeart/2008/layout/LinedList"/>
    <dgm:cxn modelId="{6DB46071-37DB-4022-87E5-00D43EBD1363}" type="presParOf" srcId="{07CB740E-9095-468C-8242-4958788C0A12}" destId="{36A64940-D5F9-498F-90D4-A06E329A798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10407F-191D-44EC-A3C5-69647440BFC9}" type="doc">
      <dgm:prSet loTypeId="urn:microsoft.com/office/officeart/2008/layout/LinedList" loCatId="list" qsTypeId="urn:microsoft.com/office/officeart/2005/8/quickstyle/simple4" qsCatId="simple" csTypeId="urn:microsoft.com/office/officeart/2005/8/colors/accent6_2" csCatId="accent6" phldr="1"/>
      <dgm:spPr/>
      <dgm:t>
        <a:bodyPr rtlCol="0"/>
        <a:lstStyle/>
        <a:p>
          <a:pPr rtl="0"/>
          <a:endParaRPr lang="en-US"/>
        </a:p>
      </dgm:t>
    </dgm:pt>
    <dgm:pt modelId="{4F2A1D3E-E19F-455D-859F-C40136366B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DA1E0C-46CA-43FE-AD0E-1FF5A487E9EC}" type="par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D34FF2C9-9A85-4762-AD7F-0FD4259109E1}" type="sib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4A266DF3-F699-481D-952B-06E9486591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FC4C72-0240-44CF-8C29-7E4727E8C7E6}" type="par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E43F7441-9245-4528-B8F7-2C400412818E}" type="sib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01C95085-4C2D-4356-A570-C83CCEF090EE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37DCC7-773C-40E2-8E5C-227CCAB23176}" type="par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B095CAA-79B6-4FBE-87CC-C4771004C1DA}" type="sib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744302F-FE80-4A21-8F48-80AF7C573D05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2031B4-9D20-48B1-8479-0E7A28243ACD}" type="par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15147C7B-1477-4765-85E8-62B7E1ABC25F}" type="sib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4FB41823-BC59-46D4-9CBC-E9595939B9BC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C466-3CC6-471A-ADC0-471EF5FBA9B7}" type="par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A88136E4-6B4C-4EE8-9E5A-1F016A3C14DC}" type="sib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22B5111B-463D-47D1-954F-127C30012F9F}" type="pres">
      <dgm:prSet presAssocID="{6B10407F-191D-44EC-A3C5-69647440BFC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0DA26D8-3205-49AB-9801-7479D75D0B9B}" type="pres">
      <dgm:prSet presAssocID="{4F2A1D3E-E19F-455D-859F-C40136366B3D}" presName="thickLine" presStyleLbl="alignNode1" presStyleIdx="0" presStyleCnt="5"/>
      <dgm:spPr/>
    </dgm:pt>
    <dgm:pt modelId="{678D6ACC-8BEB-4F60-8CD4-9CB2DDE72612}" type="pres">
      <dgm:prSet presAssocID="{4F2A1D3E-E19F-455D-859F-C40136366B3D}" presName="horz1" presStyleCnt="0"/>
      <dgm:spPr/>
    </dgm:pt>
    <dgm:pt modelId="{278D475D-CCFA-4E93-A503-7548BD710D98}" type="pres">
      <dgm:prSet presAssocID="{4F2A1D3E-E19F-455D-859F-C40136366B3D}" presName="tx1" presStyleLbl="revTx" presStyleIdx="0" presStyleCnt="5"/>
      <dgm:spPr/>
      <dgm:t>
        <a:bodyPr/>
        <a:lstStyle/>
        <a:p>
          <a:endParaRPr lang="es-CL"/>
        </a:p>
      </dgm:t>
    </dgm:pt>
    <dgm:pt modelId="{51866F1A-9654-4DD6-B628-9CEF2A359C7D}" type="pres">
      <dgm:prSet presAssocID="{4F2A1D3E-E19F-455D-859F-C40136366B3D}" presName="vert1" presStyleCnt="0"/>
      <dgm:spPr/>
    </dgm:pt>
    <dgm:pt modelId="{D3985387-25A2-4EB6-99AD-2664D2661A5C}" type="pres">
      <dgm:prSet presAssocID="{4A266DF3-F699-481D-952B-06E94865913D}" presName="thickLine" presStyleLbl="alignNode1" presStyleIdx="1" presStyleCnt="5"/>
      <dgm:spPr/>
    </dgm:pt>
    <dgm:pt modelId="{D93FF54B-7422-4E12-8F54-0440562FEA00}" type="pres">
      <dgm:prSet presAssocID="{4A266DF3-F699-481D-952B-06E94865913D}" presName="horz1" presStyleCnt="0"/>
      <dgm:spPr/>
    </dgm:pt>
    <dgm:pt modelId="{3844A50A-7598-4C44-A3FD-CCE61E6BCEA0}" type="pres">
      <dgm:prSet presAssocID="{4A266DF3-F699-481D-952B-06E94865913D}" presName="tx1" presStyleLbl="revTx" presStyleIdx="1" presStyleCnt="5"/>
      <dgm:spPr/>
      <dgm:t>
        <a:bodyPr/>
        <a:lstStyle/>
        <a:p>
          <a:endParaRPr lang="es-CL"/>
        </a:p>
      </dgm:t>
    </dgm:pt>
    <dgm:pt modelId="{52264B7A-13F0-4086-9BFF-154C471D9488}" type="pres">
      <dgm:prSet presAssocID="{4A266DF3-F699-481D-952B-06E94865913D}" presName="vert1" presStyleCnt="0"/>
      <dgm:spPr/>
    </dgm:pt>
    <dgm:pt modelId="{0E99E569-0DA0-4A1F-855A-45FE9C2A465F}" type="pres">
      <dgm:prSet presAssocID="{01C95085-4C2D-4356-A570-C83CCEF090EE}" presName="thickLine" presStyleLbl="alignNode1" presStyleIdx="2" presStyleCnt="5"/>
      <dgm:spPr/>
    </dgm:pt>
    <dgm:pt modelId="{E928D5FC-4B8D-4EAC-BECF-2325D3247CB5}" type="pres">
      <dgm:prSet presAssocID="{01C95085-4C2D-4356-A570-C83CCEF090EE}" presName="horz1" presStyleCnt="0"/>
      <dgm:spPr/>
    </dgm:pt>
    <dgm:pt modelId="{A6486D84-853E-4D93-85FB-A93C2AB50F27}" type="pres">
      <dgm:prSet presAssocID="{01C95085-4C2D-4356-A570-C83CCEF090EE}" presName="tx1" presStyleLbl="revTx" presStyleIdx="2" presStyleCnt="5"/>
      <dgm:spPr/>
      <dgm:t>
        <a:bodyPr/>
        <a:lstStyle/>
        <a:p>
          <a:endParaRPr lang="es-CL"/>
        </a:p>
      </dgm:t>
    </dgm:pt>
    <dgm:pt modelId="{E0FEAD18-8D45-4A8F-BDC5-71384C79ABB6}" type="pres">
      <dgm:prSet presAssocID="{01C95085-4C2D-4356-A570-C83CCEF090EE}" presName="vert1" presStyleCnt="0"/>
      <dgm:spPr/>
    </dgm:pt>
    <dgm:pt modelId="{0E419124-2FCF-43D5-BF44-3E185E381CAF}" type="pres">
      <dgm:prSet presAssocID="{0744302F-FE80-4A21-8F48-80AF7C573D05}" presName="thickLine" presStyleLbl="alignNode1" presStyleIdx="3" presStyleCnt="5"/>
      <dgm:spPr/>
    </dgm:pt>
    <dgm:pt modelId="{016670BC-15F8-43BA-9C8C-10356130B131}" type="pres">
      <dgm:prSet presAssocID="{0744302F-FE80-4A21-8F48-80AF7C573D05}" presName="horz1" presStyleCnt="0"/>
      <dgm:spPr/>
    </dgm:pt>
    <dgm:pt modelId="{193E6818-D85B-45EA-925F-270217CFF92B}" type="pres">
      <dgm:prSet presAssocID="{0744302F-FE80-4A21-8F48-80AF7C573D05}" presName="tx1" presStyleLbl="revTx" presStyleIdx="3" presStyleCnt="5"/>
      <dgm:spPr/>
      <dgm:t>
        <a:bodyPr/>
        <a:lstStyle/>
        <a:p>
          <a:endParaRPr lang="es-CL"/>
        </a:p>
      </dgm:t>
    </dgm:pt>
    <dgm:pt modelId="{BC68D606-70C8-42B9-94DE-3C2DF7824FEC}" type="pres">
      <dgm:prSet presAssocID="{0744302F-FE80-4A21-8F48-80AF7C573D05}" presName="vert1" presStyleCnt="0"/>
      <dgm:spPr/>
    </dgm:pt>
    <dgm:pt modelId="{B0421C79-5D98-43A9-B899-C8AB3E8CBA2F}" type="pres">
      <dgm:prSet presAssocID="{4FB41823-BC59-46D4-9CBC-E9595939B9BC}" presName="thickLine" presStyleLbl="alignNode1" presStyleIdx="4" presStyleCnt="5"/>
      <dgm:spPr/>
    </dgm:pt>
    <dgm:pt modelId="{E69FFEFD-3FAC-4CFD-A3FD-3BC8B08F6425}" type="pres">
      <dgm:prSet presAssocID="{4FB41823-BC59-46D4-9CBC-E9595939B9BC}" presName="horz1" presStyleCnt="0"/>
      <dgm:spPr/>
    </dgm:pt>
    <dgm:pt modelId="{73421EB2-879A-441E-8FA1-1781101EFA83}" type="pres">
      <dgm:prSet presAssocID="{4FB41823-BC59-46D4-9CBC-E9595939B9BC}" presName="tx1" presStyleLbl="revTx" presStyleIdx="4" presStyleCnt="5"/>
      <dgm:spPr/>
      <dgm:t>
        <a:bodyPr/>
        <a:lstStyle/>
        <a:p>
          <a:endParaRPr lang="es-CL"/>
        </a:p>
      </dgm:t>
    </dgm:pt>
    <dgm:pt modelId="{6A9A9880-1F62-498C-89F7-71D2BAAAB5C2}" type="pres">
      <dgm:prSet presAssocID="{4FB41823-BC59-46D4-9CBC-E9595939B9BC}" presName="vert1" presStyleCnt="0"/>
      <dgm:spPr/>
    </dgm:pt>
  </dgm:ptLst>
  <dgm:cxnLst>
    <dgm:cxn modelId="{40A842E7-7BD1-4C4C-BC2D-27ADB1F124AC}" srcId="{6B10407F-191D-44EC-A3C5-69647440BFC9}" destId="{4A266DF3-F699-481D-952B-06E94865913D}" srcOrd="1" destOrd="0" parTransId="{59FC4C72-0240-44CF-8C29-7E4727E8C7E6}" sibTransId="{E43F7441-9245-4528-B8F7-2C400412818E}"/>
    <dgm:cxn modelId="{CCFDB124-A83D-4064-9873-74E1C8F45FAA}" type="presOf" srcId="{4F2A1D3E-E19F-455D-859F-C40136366B3D}" destId="{278D475D-CCFA-4E93-A503-7548BD710D98}" srcOrd="0" destOrd="0" presId="urn:microsoft.com/office/officeart/2008/layout/LinedList"/>
    <dgm:cxn modelId="{FFED8F60-F3D0-41E6-94FC-E9AB154C2B38}" type="presOf" srcId="{6B10407F-191D-44EC-A3C5-69647440BFC9}" destId="{22B5111B-463D-47D1-954F-127C30012F9F}" srcOrd="0" destOrd="0" presId="urn:microsoft.com/office/officeart/2008/layout/LinedList"/>
    <dgm:cxn modelId="{71B14908-DFD0-4B52-A569-796A61CDEA6D}" type="presOf" srcId="{4A266DF3-F699-481D-952B-06E94865913D}" destId="{3844A50A-7598-4C44-A3FD-CCE61E6BCEA0}" srcOrd="0" destOrd="0" presId="urn:microsoft.com/office/officeart/2008/layout/LinedList"/>
    <dgm:cxn modelId="{F20600CB-7D16-4922-9547-D4BD88EB56BA}" type="presOf" srcId="{4FB41823-BC59-46D4-9CBC-E9595939B9BC}" destId="{73421EB2-879A-441E-8FA1-1781101EFA83}" srcOrd="0" destOrd="0" presId="urn:microsoft.com/office/officeart/2008/layout/LinedList"/>
    <dgm:cxn modelId="{FC1581E0-9AF9-452C-B330-AADCD0AC8668}" type="presOf" srcId="{01C95085-4C2D-4356-A570-C83CCEF090EE}" destId="{A6486D84-853E-4D93-85FB-A93C2AB50F27}" srcOrd="0" destOrd="0" presId="urn:microsoft.com/office/officeart/2008/layout/LinedList"/>
    <dgm:cxn modelId="{E4D79477-D677-4768-9595-5D84F3189B84}" srcId="{6B10407F-191D-44EC-A3C5-69647440BFC9}" destId="{01C95085-4C2D-4356-A570-C83CCEF090EE}" srcOrd="2" destOrd="0" parTransId="{1A37DCC7-773C-40E2-8E5C-227CCAB23176}" sibTransId="{0B095CAA-79B6-4FBE-87CC-C4771004C1DA}"/>
    <dgm:cxn modelId="{6F54B448-C903-4B1A-B913-000410367ED3}" srcId="{6B10407F-191D-44EC-A3C5-69647440BFC9}" destId="{0744302F-FE80-4A21-8F48-80AF7C573D05}" srcOrd="3" destOrd="0" parTransId="{F62031B4-9D20-48B1-8479-0E7A28243ACD}" sibTransId="{15147C7B-1477-4765-85E8-62B7E1ABC25F}"/>
    <dgm:cxn modelId="{0505B190-7936-490E-9ABF-6141D1B0B273}" srcId="{6B10407F-191D-44EC-A3C5-69647440BFC9}" destId="{4FB41823-BC59-46D4-9CBC-E9595939B9BC}" srcOrd="4" destOrd="0" parTransId="{7909C466-3CC6-471A-ADC0-471EF5FBA9B7}" sibTransId="{A88136E4-6B4C-4EE8-9E5A-1F016A3C14DC}"/>
    <dgm:cxn modelId="{2DD1656A-1B48-4AFC-A65D-081443F407D0}" srcId="{6B10407F-191D-44EC-A3C5-69647440BFC9}" destId="{4F2A1D3E-E19F-455D-859F-C40136366B3D}" srcOrd="0" destOrd="0" parTransId="{D2DA1E0C-46CA-43FE-AD0E-1FF5A487E9EC}" sibTransId="{D34FF2C9-9A85-4762-AD7F-0FD4259109E1}"/>
    <dgm:cxn modelId="{8BD2321A-3366-4BD9-85BD-7B0534FF2C6F}" type="presOf" srcId="{0744302F-FE80-4A21-8F48-80AF7C573D05}" destId="{193E6818-D85B-45EA-925F-270217CFF92B}" srcOrd="0" destOrd="0" presId="urn:microsoft.com/office/officeart/2008/layout/LinedList"/>
    <dgm:cxn modelId="{08CEAF35-5045-4A1B-858A-CF6CAF90FE23}" type="presParOf" srcId="{22B5111B-463D-47D1-954F-127C30012F9F}" destId="{10DA26D8-3205-49AB-9801-7479D75D0B9B}" srcOrd="0" destOrd="0" presId="urn:microsoft.com/office/officeart/2008/layout/LinedList"/>
    <dgm:cxn modelId="{F00F9E27-E394-4EF7-BF81-0BED2A9A8719}" type="presParOf" srcId="{22B5111B-463D-47D1-954F-127C30012F9F}" destId="{678D6ACC-8BEB-4F60-8CD4-9CB2DDE72612}" srcOrd="1" destOrd="0" presId="urn:microsoft.com/office/officeart/2008/layout/LinedList"/>
    <dgm:cxn modelId="{5D03E00A-53A4-48C5-BC20-D2192A849477}" type="presParOf" srcId="{678D6ACC-8BEB-4F60-8CD4-9CB2DDE72612}" destId="{278D475D-CCFA-4E93-A503-7548BD710D98}" srcOrd="0" destOrd="0" presId="urn:microsoft.com/office/officeart/2008/layout/LinedList"/>
    <dgm:cxn modelId="{C3CBB2E8-EA79-4E00-9622-8364B735AA1B}" type="presParOf" srcId="{678D6ACC-8BEB-4F60-8CD4-9CB2DDE72612}" destId="{51866F1A-9654-4DD6-B628-9CEF2A359C7D}" srcOrd="1" destOrd="0" presId="urn:microsoft.com/office/officeart/2008/layout/LinedList"/>
    <dgm:cxn modelId="{3987093D-53E7-4975-A887-090D5D176C22}" type="presParOf" srcId="{22B5111B-463D-47D1-954F-127C30012F9F}" destId="{D3985387-25A2-4EB6-99AD-2664D2661A5C}" srcOrd="2" destOrd="0" presId="urn:microsoft.com/office/officeart/2008/layout/LinedList"/>
    <dgm:cxn modelId="{4F2E58A3-613C-4528-A234-71B5E6437DE8}" type="presParOf" srcId="{22B5111B-463D-47D1-954F-127C30012F9F}" destId="{D93FF54B-7422-4E12-8F54-0440562FEA00}" srcOrd="3" destOrd="0" presId="urn:microsoft.com/office/officeart/2008/layout/LinedList"/>
    <dgm:cxn modelId="{CC4F92C3-0662-4B99-85AE-8CDFF335B722}" type="presParOf" srcId="{D93FF54B-7422-4E12-8F54-0440562FEA00}" destId="{3844A50A-7598-4C44-A3FD-CCE61E6BCEA0}" srcOrd="0" destOrd="0" presId="urn:microsoft.com/office/officeart/2008/layout/LinedList"/>
    <dgm:cxn modelId="{2CC6B806-82C6-41CE-A4CA-41827D2106FA}" type="presParOf" srcId="{D93FF54B-7422-4E12-8F54-0440562FEA00}" destId="{52264B7A-13F0-4086-9BFF-154C471D9488}" srcOrd="1" destOrd="0" presId="urn:microsoft.com/office/officeart/2008/layout/LinedList"/>
    <dgm:cxn modelId="{C7AA6E1D-A88B-4F24-80C9-B9A051379DFC}" type="presParOf" srcId="{22B5111B-463D-47D1-954F-127C30012F9F}" destId="{0E99E569-0DA0-4A1F-855A-45FE9C2A465F}" srcOrd="4" destOrd="0" presId="urn:microsoft.com/office/officeart/2008/layout/LinedList"/>
    <dgm:cxn modelId="{700CBC55-B851-4E9E-BDA5-9A9A40E0B52D}" type="presParOf" srcId="{22B5111B-463D-47D1-954F-127C30012F9F}" destId="{E928D5FC-4B8D-4EAC-BECF-2325D3247CB5}" srcOrd="5" destOrd="0" presId="urn:microsoft.com/office/officeart/2008/layout/LinedList"/>
    <dgm:cxn modelId="{9D83811F-0910-48F8-A286-92F60FA904DE}" type="presParOf" srcId="{E928D5FC-4B8D-4EAC-BECF-2325D3247CB5}" destId="{A6486D84-853E-4D93-85FB-A93C2AB50F27}" srcOrd="0" destOrd="0" presId="urn:microsoft.com/office/officeart/2008/layout/LinedList"/>
    <dgm:cxn modelId="{BF615345-0274-4CA4-B833-7F15C5E43C6A}" type="presParOf" srcId="{E928D5FC-4B8D-4EAC-BECF-2325D3247CB5}" destId="{E0FEAD18-8D45-4A8F-BDC5-71384C79ABB6}" srcOrd="1" destOrd="0" presId="urn:microsoft.com/office/officeart/2008/layout/LinedList"/>
    <dgm:cxn modelId="{E740907B-633E-4E30-B872-FBAC3F50C4AC}" type="presParOf" srcId="{22B5111B-463D-47D1-954F-127C30012F9F}" destId="{0E419124-2FCF-43D5-BF44-3E185E381CAF}" srcOrd="6" destOrd="0" presId="urn:microsoft.com/office/officeart/2008/layout/LinedList"/>
    <dgm:cxn modelId="{30DE51C2-8FC6-4561-8544-DB469E44896A}" type="presParOf" srcId="{22B5111B-463D-47D1-954F-127C30012F9F}" destId="{016670BC-15F8-43BA-9C8C-10356130B131}" srcOrd="7" destOrd="0" presId="urn:microsoft.com/office/officeart/2008/layout/LinedList"/>
    <dgm:cxn modelId="{714D7DAA-1A2C-42D7-9714-CA126D6E0644}" type="presParOf" srcId="{016670BC-15F8-43BA-9C8C-10356130B131}" destId="{193E6818-D85B-45EA-925F-270217CFF92B}" srcOrd="0" destOrd="0" presId="urn:microsoft.com/office/officeart/2008/layout/LinedList"/>
    <dgm:cxn modelId="{E0EFE213-3240-4C2B-BB7D-3A9F227ECFAC}" type="presParOf" srcId="{016670BC-15F8-43BA-9C8C-10356130B131}" destId="{BC68D606-70C8-42B9-94DE-3C2DF7824FEC}" srcOrd="1" destOrd="0" presId="urn:microsoft.com/office/officeart/2008/layout/LinedList"/>
    <dgm:cxn modelId="{FCD51C9A-8D10-4E85-B6C4-81AF9BC53C5E}" type="presParOf" srcId="{22B5111B-463D-47D1-954F-127C30012F9F}" destId="{B0421C79-5D98-43A9-B899-C8AB3E8CBA2F}" srcOrd="8" destOrd="0" presId="urn:microsoft.com/office/officeart/2008/layout/LinedList"/>
    <dgm:cxn modelId="{2025E8B9-27D5-47FA-A361-2FDA57AE78A9}" type="presParOf" srcId="{22B5111B-463D-47D1-954F-127C30012F9F}" destId="{E69FFEFD-3FAC-4CFD-A3FD-3BC8B08F6425}" srcOrd="9" destOrd="0" presId="urn:microsoft.com/office/officeart/2008/layout/LinedList"/>
    <dgm:cxn modelId="{7CFA18D2-8669-435B-A1AF-721605394039}" type="presParOf" srcId="{E69FFEFD-3FAC-4CFD-A3FD-3BC8B08F6425}" destId="{73421EB2-879A-441E-8FA1-1781101EFA83}" srcOrd="0" destOrd="0" presId="urn:microsoft.com/office/officeart/2008/layout/LinedList"/>
    <dgm:cxn modelId="{C357F3ED-418B-4123-8FA1-79A5BEA1D285}" type="presParOf" srcId="{E69FFEFD-3FAC-4CFD-A3FD-3BC8B08F6425}" destId="{6A9A9880-1F62-498C-89F7-71D2BAAAB5C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F86C5-9B46-4692-8B44-3B9CC53BB24B}">
      <dsp:nvSpPr>
        <dsp:cNvPr id="0" name=""/>
        <dsp:cNvSpPr/>
      </dsp:nvSpPr>
      <dsp:spPr>
        <a:xfrm>
          <a:off x="0" y="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A14DD-764C-499A-A701-DAC7707564E2}">
      <dsp:nvSpPr>
        <dsp:cNvPr id="0" name=""/>
        <dsp:cNvSpPr/>
      </dsp:nvSpPr>
      <dsp:spPr>
        <a:xfrm>
          <a:off x="0" y="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5994400" cy="1352355"/>
      </dsp:txXfrm>
    </dsp:sp>
    <dsp:sp modelId="{935FD149-B1C9-4E21-807F-C93C1E00496C}">
      <dsp:nvSpPr>
        <dsp:cNvPr id="0" name=""/>
        <dsp:cNvSpPr/>
      </dsp:nvSpPr>
      <dsp:spPr>
        <a:xfrm>
          <a:off x="0" y="135235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D7E9C1-D0A8-4907-ACCA-34D935A87915}">
      <dsp:nvSpPr>
        <dsp:cNvPr id="0" name=""/>
        <dsp:cNvSpPr/>
      </dsp:nvSpPr>
      <dsp:spPr>
        <a:xfrm>
          <a:off x="0" y="135235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52355"/>
        <a:ext cx="5994400" cy="1352355"/>
      </dsp:txXfrm>
    </dsp:sp>
    <dsp:sp modelId="{9CF4904F-4C1C-4CEC-BD57-C1B128354024}">
      <dsp:nvSpPr>
        <dsp:cNvPr id="0" name=""/>
        <dsp:cNvSpPr/>
      </dsp:nvSpPr>
      <dsp:spPr>
        <a:xfrm>
          <a:off x="0" y="270471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8854D-E923-4FD7-A2C8-52F420B16C87}">
      <dsp:nvSpPr>
        <dsp:cNvPr id="0" name=""/>
        <dsp:cNvSpPr/>
      </dsp:nvSpPr>
      <dsp:spPr>
        <a:xfrm>
          <a:off x="0" y="270471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704710"/>
        <a:ext cx="5994400" cy="1352355"/>
      </dsp:txXfrm>
    </dsp:sp>
    <dsp:sp modelId="{CE767940-22CC-447D-B51C-300D8AAAC660}">
      <dsp:nvSpPr>
        <dsp:cNvPr id="0" name=""/>
        <dsp:cNvSpPr/>
      </dsp:nvSpPr>
      <dsp:spPr>
        <a:xfrm>
          <a:off x="0" y="405706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B3606-9656-439D-B2E0-392E65EB970C}">
      <dsp:nvSpPr>
        <dsp:cNvPr id="0" name=""/>
        <dsp:cNvSpPr/>
      </dsp:nvSpPr>
      <dsp:spPr>
        <a:xfrm>
          <a:off x="0" y="405706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57065"/>
        <a:ext cx="5994400" cy="1352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A26D8-3205-49AB-9801-7479D75D0B9B}">
      <dsp:nvSpPr>
        <dsp:cNvPr id="0" name=""/>
        <dsp:cNvSpPr/>
      </dsp:nvSpPr>
      <dsp:spPr>
        <a:xfrm>
          <a:off x="0" y="680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8D475D-CCFA-4E93-A503-7548BD710D98}">
      <dsp:nvSpPr>
        <dsp:cNvPr id="0" name=""/>
        <dsp:cNvSpPr/>
      </dsp:nvSpPr>
      <dsp:spPr>
        <a:xfrm>
          <a:off x="0" y="680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80"/>
        <a:ext cx="6305550" cy="1114384"/>
      </dsp:txXfrm>
    </dsp:sp>
    <dsp:sp modelId="{D3985387-25A2-4EB6-99AD-2664D2661A5C}">
      <dsp:nvSpPr>
        <dsp:cNvPr id="0" name=""/>
        <dsp:cNvSpPr/>
      </dsp:nvSpPr>
      <dsp:spPr>
        <a:xfrm>
          <a:off x="0" y="111506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44A50A-7598-4C44-A3FD-CCE61E6BCEA0}">
      <dsp:nvSpPr>
        <dsp:cNvPr id="0" name=""/>
        <dsp:cNvSpPr/>
      </dsp:nvSpPr>
      <dsp:spPr>
        <a:xfrm>
          <a:off x="0" y="111506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15064"/>
        <a:ext cx="6305550" cy="1114384"/>
      </dsp:txXfrm>
    </dsp:sp>
    <dsp:sp modelId="{0E99E569-0DA0-4A1F-855A-45FE9C2A465F}">
      <dsp:nvSpPr>
        <dsp:cNvPr id="0" name=""/>
        <dsp:cNvSpPr/>
      </dsp:nvSpPr>
      <dsp:spPr>
        <a:xfrm>
          <a:off x="0" y="222944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486D84-853E-4D93-85FB-A93C2AB50F27}">
      <dsp:nvSpPr>
        <dsp:cNvPr id="0" name=""/>
        <dsp:cNvSpPr/>
      </dsp:nvSpPr>
      <dsp:spPr>
        <a:xfrm>
          <a:off x="0" y="222944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229449"/>
        <a:ext cx="6305550" cy="1114384"/>
      </dsp:txXfrm>
    </dsp:sp>
    <dsp:sp modelId="{0E419124-2FCF-43D5-BF44-3E185E381CAF}">
      <dsp:nvSpPr>
        <dsp:cNvPr id="0" name=""/>
        <dsp:cNvSpPr/>
      </dsp:nvSpPr>
      <dsp:spPr>
        <a:xfrm>
          <a:off x="0" y="334383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3E6818-D85B-45EA-925F-270217CFF92B}">
      <dsp:nvSpPr>
        <dsp:cNvPr id="0" name=""/>
        <dsp:cNvSpPr/>
      </dsp:nvSpPr>
      <dsp:spPr>
        <a:xfrm>
          <a:off x="0" y="334383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43834"/>
        <a:ext cx="6305550" cy="1114384"/>
      </dsp:txXfrm>
    </dsp:sp>
    <dsp:sp modelId="{B0421C79-5D98-43A9-B899-C8AB3E8CBA2F}">
      <dsp:nvSpPr>
        <dsp:cNvPr id="0" name=""/>
        <dsp:cNvSpPr/>
      </dsp:nvSpPr>
      <dsp:spPr>
        <a:xfrm>
          <a:off x="0" y="445821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421EB2-879A-441E-8FA1-1781101EFA83}">
      <dsp:nvSpPr>
        <dsp:cNvPr id="0" name=""/>
        <dsp:cNvSpPr/>
      </dsp:nvSpPr>
      <dsp:spPr>
        <a:xfrm>
          <a:off x="0" y="445821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458219"/>
        <a:ext cx="6305550" cy="1114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DF300-313C-45E5-9291-889976AA2F93}" type="datetime1">
              <a:rPr lang="es-ES" smtClean="0"/>
              <a:t>31/05/2026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CB539-9A5D-4AF6-B828-904F9A5815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530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0691F-D333-4AB5-88C2-1AAA8F438C35}" type="datetime1">
              <a:rPr lang="es-ES" smtClean="0"/>
              <a:pPr/>
              <a:t>31/05/2026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365A9-1A4B-4161-A1B8-F6A54F37C60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76265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3001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3661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367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4867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1134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9791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2480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7292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5726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1917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4045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5462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50722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4160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8829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7226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9198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75632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344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2521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B17A0E8D-0A3C-4F31-83C8-F71AC8E6A053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524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782A32-CF78-4E7F-81FB-FEDEEB7D32B2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696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Autofit/>
          </a:bodyPr>
          <a:lstStyle>
            <a:lvl1pPr>
              <a:defRPr sz="77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E7214141-8C18-4575-A767-8E8994E5F60B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13194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98E888-FCB7-4B39-8CEB-CC1273DFC806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0027440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28D840-1328-4A1B-B36F-D04BB4A10FBE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583235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3C09E8-F9D8-421A-8FAD-17CE63729D09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4993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9246A-84FB-4D31-8050-9CD16408E09C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635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C9A22350-E23C-4073-840F-F2090314CCB8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86372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6E619F51-7777-4442-8709-C2808BEA3077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53837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F4D248-301F-4057-9A4A-78731C5F119F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21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C4E26E-8AA6-4E0F-84C6-DF18EF3062C4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359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FDBE0A9B-0585-4086-9BC0-9FE43F1A96B6}" type="datetime1">
              <a:rPr lang="es-ES" noProof="0" smtClean="0"/>
              <a:t>31/05/2026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807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peaktor.com/app/reader/01KRA6BV8WZB1TTWNJ1HN90B9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188DD-3717-47D0-B979-D111D81B4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/>
          <a:lstStyle/>
          <a:p>
            <a:pPr rtl="0"/>
            <a:r>
              <a:rPr lang="es-ES" dirty="0" smtClean="0">
                <a:latin typeface="Bodoni MT" panose="02070603080606020203" pitchFamily="18" charset="0"/>
              </a:rPr>
              <a:t>HEALTHY HABITS</a:t>
            </a:r>
            <a:endParaRPr lang="es-ES" dirty="0">
              <a:latin typeface="Bodoni MT" panose="02070603080606020203" pitchFamily="18" charset="0"/>
            </a:endParaRPr>
          </a:p>
        </p:txBody>
      </p:sp>
      <p:sp>
        <p:nvSpPr>
          <p:cNvPr id="8" name="Cuadro de texto 7">
            <a:extLst>
              <a:ext uri="{FF2B5EF4-FFF2-40B4-BE49-F238E27FC236}">
                <a16:creationId xmlns:a16="http://schemas.microsoft.com/office/drawing/2014/main" id="{F7EDFBFC-5564-4D5D-8F01-C829B7B40C08}"/>
              </a:ext>
            </a:extLst>
          </p:cNvPr>
          <p:cNvSpPr txBox="1"/>
          <p:nvPr/>
        </p:nvSpPr>
        <p:spPr>
          <a:xfrm>
            <a:off x="2060356" y="6001407"/>
            <a:ext cx="8224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 2</a:t>
            </a:r>
            <a:endParaRPr lang="es-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01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</a:t>
            </a:r>
            <a:r>
              <a:rPr lang="es-CL" dirty="0" err="1" smtClean="0"/>
              <a:t>listening</a:t>
            </a:r>
            <a:r>
              <a:rPr lang="es-CL" dirty="0" smtClean="0"/>
              <a:t>: dialogue </a:t>
            </a:r>
            <a:r>
              <a:rPr lang="es-CL" dirty="0" err="1" smtClean="0"/>
              <a:t>between</a:t>
            </a:r>
            <a:r>
              <a:rPr lang="es-CL" dirty="0" smtClean="0"/>
              <a:t> </a:t>
            </a:r>
            <a:r>
              <a:rPr lang="es-CL" dirty="0" err="1" smtClean="0"/>
              <a:t>anna</a:t>
            </a:r>
            <a:r>
              <a:rPr lang="es-CL" dirty="0" smtClean="0"/>
              <a:t> and </a:t>
            </a:r>
            <a:r>
              <a:rPr lang="es-CL" dirty="0" err="1" smtClean="0"/>
              <a:t>tom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>
                <a:hlinkClick r:id="rId2"/>
              </a:rPr>
              <a:t>https://speaktor.com/app/reader/01KRA6BV8WZB1TTWNJ1HN90B9E</a:t>
            </a:r>
            <a:r>
              <a:rPr lang="es-CL" dirty="0" smtClean="0">
                <a:hlinkClick r:id="rId2"/>
              </a:rPr>
              <a:t>/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3326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01E6A7A6-EB46-4CA0-B991-935C9B9C6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824249"/>
            <a:ext cx="10709094" cy="5055344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Hi Tom! What do you usually eat for breakfast?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Hi Anna! I usually eat cereal and drink milk. What about you?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I eat fruit and yogurt, and I drink orange juice.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That sounds healthy! Do you eat fast food?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Sometimes. I like burgers and fries, but I don’t eat them every day.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Me too. I love pizza and soda, but I know they are not very healthy.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Yes, it’s better to eat vegetables and drink water.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I agree. I also like salad and grilled chicken.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Great! Healthy food makes us strong and energetic.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43062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AE078-3CB3-4D1F-8E4E-75C6D5DA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845729" cy="1630346"/>
          </a:xfrm>
        </p:spPr>
        <p:txBody>
          <a:bodyPr rtlCol="0">
            <a:normAutofit fontScale="90000"/>
          </a:bodyPr>
          <a:lstStyle/>
          <a:p>
            <a:r>
              <a:rPr lang="en-US" sz="4000" b="1" dirty="0"/>
              <a:t>Listen and classify</a:t>
            </a:r>
            <a:br>
              <a:rPr lang="en-US" sz="4000" b="1" dirty="0"/>
            </a:br>
            <a:r>
              <a:rPr lang="en-US" sz="4000" dirty="0"/>
              <a:t>✏️ Write the foods and drinks in the correct column: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147443"/>
              </p:ext>
            </p:extLst>
          </p:nvPr>
        </p:nvGraphicFramePr>
        <p:xfrm>
          <a:off x="1251678" y="2311757"/>
          <a:ext cx="10397264" cy="321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8830"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</a:t>
                      </a:r>
                      <a:r>
                        <a:rPr lang="es-CL" baseline="0" dirty="0" smtClean="0"/>
                        <a:t>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DRINKS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 DRINKS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SALAD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BURGER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WATER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SODA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CHICKEN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PIZZA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MILK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YOGURT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FRIES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ORANGE</a:t>
                      </a:r>
                      <a:r>
                        <a:rPr lang="es-CL" baseline="0" dirty="0" smtClean="0"/>
                        <a:t> JUICE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CEREAL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FRUIT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VEGETABLE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40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38657A-8B7E-4B6C-A10E-806AE7B7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es-CL" sz="4000" dirty="0" err="1"/>
              <a:t>Circle</a:t>
            </a:r>
            <a:r>
              <a:rPr lang="es-CL" sz="4000" dirty="0"/>
              <a:t> </a:t>
            </a:r>
            <a:r>
              <a:rPr lang="es-CL" sz="4000" dirty="0" err="1"/>
              <a:t>the</a:t>
            </a:r>
            <a:r>
              <a:rPr lang="es-CL" sz="4000" dirty="0"/>
              <a:t> </a:t>
            </a:r>
            <a:r>
              <a:rPr lang="es-CL" sz="4000" dirty="0" err="1"/>
              <a:t>correct</a:t>
            </a:r>
            <a:r>
              <a:rPr lang="es-CL" sz="4000" dirty="0"/>
              <a:t> </a:t>
            </a:r>
            <a:r>
              <a:rPr lang="es-CL" sz="4000" dirty="0" err="1"/>
              <a:t>answer</a:t>
            </a:r>
            <a:endParaRPr lang="es-ES" sz="4000" dirty="0">
              <a:latin typeface="Bodoni MT" panose="02070603080606020203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1678" y="1528252"/>
            <a:ext cx="4528804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soda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and yogurt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burgers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are: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36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0" y="645106"/>
            <a:ext cx="3400220" cy="542143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000" dirty="0" smtClean="0">
                <a:latin typeface="Bodoni MT" panose="02070603080606020203" pitchFamily="18" charset="0"/>
              </a:rPr>
              <a:t>QUESTIONS ABOUT YOURSELF</a:t>
            </a:r>
            <a:endParaRPr lang="es-ES" sz="4000" dirty="0">
              <a:latin typeface="Bodoni MT" panose="02070603080606020203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id="{9D9B547D-5557-42AB-B99C-24742ED049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830001"/>
              </p:ext>
            </p:extLst>
          </p:nvPr>
        </p:nvGraphicFramePr>
        <p:xfrm>
          <a:off x="5280025" y="644525"/>
          <a:ext cx="5994400" cy="540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4971245" y="515155"/>
            <a:ext cx="67227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A: </a:t>
            </a:r>
            <a:r>
              <a:rPr lang="es-CL" dirty="0" err="1" smtClean="0"/>
              <a:t>Matilda</a:t>
            </a:r>
            <a:r>
              <a:rPr lang="es-CL" dirty="0" smtClean="0"/>
              <a:t>: bread /Tomas: bread and </a:t>
            </a:r>
            <a:r>
              <a:rPr lang="es-CL" dirty="0" err="1" smtClean="0"/>
              <a:t>eggs</a:t>
            </a:r>
            <a:r>
              <a:rPr lang="es-CL" dirty="0" smtClean="0"/>
              <a:t> / Vicho: </a:t>
            </a:r>
            <a:r>
              <a:rPr lang="es-CL" dirty="0" err="1" smtClean="0"/>
              <a:t>egg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A;Benjamin</a:t>
            </a:r>
            <a:r>
              <a:rPr lang="es-CL" dirty="0" smtClean="0"/>
              <a:t>: salad /</a:t>
            </a:r>
            <a:r>
              <a:rPr lang="es-CL" dirty="0" err="1" smtClean="0"/>
              <a:t>Agustin</a:t>
            </a:r>
            <a:r>
              <a:rPr lang="es-CL" dirty="0" smtClean="0"/>
              <a:t>: salad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A: </a:t>
            </a:r>
            <a:r>
              <a:rPr lang="es-CL" dirty="0" err="1" smtClean="0"/>
              <a:t>Matilda</a:t>
            </a:r>
            <a:r>
              <a:rPr lang="es-CL" dirty="0" smtClean="0"/>
              <a:t>: wáter /</a:t>
            </a:r>
            <a:r>
              <a:rPr lang="es-CL" dirty="0" err="1" smtClean="0"/>
              <a:t>Benjamin</a:t>
            </a:r>
            <a:r>
              <a:rPr lang="es-CL" dirty="0" smtClean="0"/>
              <a:t>: wáter / Julieta: </a:t>
            </a:r>
            <a:r>
              <a:rPr lang="es-CL" dirty="0" err="1" smtClean="0"/>
              <a:t>water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A: Vicho: </a:t>
            </a:r>
            <a:r>
              <a:rPr lang="es-CL" dirty="0" err="1" smtClean="0"/>
              <a:t>coffee</a:t>
            </a:r>
            <a:r>
              <a:rPr lang="es-CL" dirty="0" smtClean="0"/>
              <a:t> /</a:t>
            </a:r>
            <a:r>
              <a:rPr lang="es-CL" dirty="0" err="1" smtClean="0"/>
              <a:t>Benjamin</a:t>
            </a:r>
            <a:r>
              <a:rPr lang="es-CL" dirty="0" smtClean="0"/>
              <a:t> : </a:t>
            </a:r>
            <a:r>
              <a:rPr lang="es-CL" dirty="0" err="1" smtClean="0"/>
              <a:t>orange</a:t>
            </a:r>
            <a:r>
              <a:rPr lang="es-CL" dirty="0" smtClean="0"/>
              <a:t> </a:t>
            </a:r>
            <a:r>
              <a:rPr lang="es-CL" dirty="0" err="1" smtClean="0"/>
              <a:t>juice</a:t>
            </a:r>
            <a:r>
              <a:rPr lang="es-CL" dirty="0" smtClean="0"/>
              <a:t>/ Tomas: </a:t>
            </a:r>
            <a:r>
              <a:rPr lang="es-CL" dirty="0" err="1" smtClean="0"/>
              <a:t>nothing</a:t>
            </a:r>
            <a:r>
              <a:rPr lang="es-CL" dirty="0" smtClean="0"/>
              <a:t> / </a:t>
            </a:r>
            <a:r>
              <a:rPr lang="es-CL" dirty="0" err="1" smtClean="0"/>
              <a:t>Davor</a:t>
            </a:r>
            <a:r>
              <a:rPr lang="es-CL" dirty="0" smtClean="0"/>
              <a:t>: </a:t>
            </a:r>
            <a:r>
              <a:rPr lang="es-CL" dirty="0" err="1" smtClean="0"/>
              <a:t>gatorade</a:t>
            </a:r>
            <a:r>
              <a:rPr lang="es-CL" dirty="0" smtClean="0"/>
              <a:t>/ </a:t>
            </a:r>
            <a:r>
              <a:rPr lang="es-CL" dirty="0" err="1" smtClean="0"/>
              <a:t>Agustin</a:t>
            </a:r>
            <a:r>
              <a:rPr lang="es-CL" dirty="0" smtClean="0"/>
              <a:t>: </a:t>
            </a:r>
            <a:r>
              <a:rPr lang="es-CL" dirty="0" err="1" smtClean="0"/>
              <a:t>pineapple</a:t>
            </a:r>
            <a:r>
              <a:rPr lang="es-CL" dirty="0" smtClean="0"/>
              <a:t> </a:t>
            </a:r>
            <a:r>
              <a:rPr lang="es-CL" dirty="0" err="1" smtClean="0"/>
              <a:t>juice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2198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41668"/>
            <a:ext cx="10178322" cy="1687131"/>
          </a:xfrm>
        </p:spPr>
        <p:txBody>
          <a:bodyPr rtlCol="0">
            <a:normAutofit fontScale="90000"/>
          </a:bodyPr>
          <a:lstStyle/>
          <a:p>
            <a:pPr marL="228600" lvl="0" indent="-2286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Font typeface="Arial" panose="020B0604020202020204" pitchFamily="34" charset="0"/>
              <a:buChar char="•"/>
            </a:pPr>
            <a:r>
              <a:rPr lang="es-CL" sz="4000" dirty="0" err="1"/>
              <a:t>What</a:t>
            </a:r>
            <a:r>
              <a:rPr lang="es-CL" sz="4000" dirty="0"/>
              <a:t> are </a:t>
            </a:r>
            <a:r>
              <a:rPr lang="es-CL" sz="4000" dirty="0" err="1"/>
              <a:t>Healthy</a:t>
            </a:r>
            <a:r>
              <a:rPr lang="es-CL" sz="4000" dirty="0"/>
              <a:t> </a:t>
            </a:r>
            <a:r>
              <a:rPr lang="es-CL" sz="4000" dirty="0" err="1"/>
              <a:t>Habits</a:t>
            </a:r>
            <a:r>
              <a:rPr lang="es-CL" sz="4000" dirty="0" smtClean="0"/>
              <a:t>?</a:t>
            </a:r>
            <a:br>
              <a:rPr lang="es-CL" sz="4000" dirty="0" smtClean="0"/>
            </a:br>
            <a:r>
              <a:rPr lang="en-US" sz="3100" b="1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  <a:t>Healthy habits</a:t>
            </a:r>
            <a:r>
              <a:rPr lang="en-US" sz="3100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  <a:t> are good activities that help our body and mind stay healthy.</a:t>
            </a:r>
            <a:br>
              <a:rPr lang="en-US" sz="3100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</a:b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89408"/>
            <a:ext cx="10178322" cy="5029201"/>
          </a:xfrm>
        </p:spPr>
        <p:txBody>
          <a:bodyPr numCol="2" rtlCol="0"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Examples</a:t>
            </a:r>
            <a:r>
              <a:rPr lang="en-US" sz="3200" dirty="0"/>
              <a:t>:</a:t>
            </a:r>
          </a:p>
          <a:p>
            <a:r>
              <a:rPr lang="en-US" sz="3200" dirty="0"/>
              <a:t>eating healthy food 🍎 </a:t>
            </a:r>
          </a:p>
          <a:p>
            <a:r>
              <a:rPr lang="en-US" sz="3200" dirty="0"/>
              <a:t>drinking water 💧 </a:t>
            </a:r>
          </a:p>
          <a:p>
            <a:r>
              <a:rPr lang="en-US" sz="3200" dirty="0"/>
              <a:t>exercising 🏃 </a:t>
            </a:r>
          </a:p>
          <a:p>
            <a:r>
              <a:rPr lang="en-US" sz="3200" dirty="0"/>
              <a:t>sleeping well 😴 </a:t>
            </a:r>
          </a:p>
          <a:p>
            <a:r>
              <a:rPr lang="en-US" sz="3200" dirty="0"/>
              <a:t>brushing your teeth </a:t>
            </a:r>
            <a:endParaRPr lang="en-US" sz="3200" dirty="0" smtClean="0"/>
          </a:p>
          <a:p>
            <a:endParaRPr lang="en-US" sz="3200" dirty="0"/>
          </a:p>
          <a:p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Healthy </a:t>
            </a:r>
            <a:r>
              <a:rPr lang="en-US" sz="3200" dirty="0"/>
              <a:t>habits help us:</a:t>
            </a:r>
            <a:br>
              <a:rPr lang="en-US" sz="3200" dirty="0"/>
            </a:br>
            <a:r>
              <a:rPr lang="en-US" sz="3200" dirty="0"/>
              <a:t>✅ feel good</a:t>
            </a:r>
            <a:br>
              <a:rPr lang="en-US" sz="3200" dirty="0"/>
            </a:br>
            <a:r>
              <a:rPr lang="en-US" sz="3200" dirty="0"/>
              <a:t>✅ have energy</a:t>
            </a:r>
            <a:br>
              <a:rPr lang="en-US" sz="3200" dirty="0"/>
            </a:br>
            <a:r>
              <a:rPr lang="en-US" sz="3200" dirty="0"/>
              <a:t>✅ stay strong</a:t>
            </a:r>
            <a:br>
              <a:rPr lang="en-US" sz="3200" dirty="0"/>
            </a:br>
            <a:r>
              <a:rPr lang="en-US" sz="3200" dirty="0"/>
              <a:t>✅ prevent diseases</a:t>
            </a:r>
          </a:p>
          <a:p>
            <a:pPr marL="0" indent="0">
              <a:buNone/>
            </a:pPr>
            <a:r>
              <a:rPr lang="en-US" sz="3200" dirty="0" smtClean="0"/>
              <a:t>     </a:t>
            </a:r>
            <a:endParaRPr lang="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8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36150"/>
          <a:stretch/>
        </p:blipFill>
        <p:spPr>
          <a:xfrm>
            <a:off x="1236373" y="0"/>
            <a:ext cx="7843234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931399" y="3839636"/>
            <a:ext cx="32893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761" y="3042099"/>
            <a:ext cx="536494" cy="5730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591" y="3413709"/>
            <a:ext cx="536494" cy="57307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160" y="3444061"/>
            <a:ext cx="536494" cy="57307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160" y="3790735"/>
            <a:ext cx="536494" cy="57307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7995" y="2357753"/>
            <a:ext cx="536494" cy="5730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6007" y="3466617"/>
            <a:ext cx="487722" cy="57307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0335" y="3175960"/>
            <a:ext cx="487722" cy="57307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9243" y="3746647"/>
            <a:ext cx="487722" cy="57307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147" y="2699926"/>
            <a:ext cx="487722" cy="573074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4951526" y="6410734"/>
            <a:ext cx="98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/>
              <a:t>w</a:t>
            </a:r>
            <a:r>
              <a:rPr lang="es-CL" dirty="0" err="1" smtClean="0"/>
              <a:t>ake</a:t>
            </a:r>
            <a:r>
              <a:rPr lang="es-CL" dirty="0" smtClean="0"/>
              <a:t> up</a:t>
            </a:r>
            <a:endParaRPr lang="es-CL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5895" y="5405246"/>
            <a:ext cx="1042506" cy="49381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1159" y="5679567"/>
            <a:ext cx="1042506" cy="49381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5484" y="4990107"/>
            <a:ext cx="1042506" cy="49381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6742" y="5726016"/>
            <a:ext cx="104250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4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32958"/>
          <a:stretch/>
        </p:blipFill>
        <p:spPr>
          <a:xfrm>
            <a:off x="2099256" y="0"/>
            <a:ext cx="583413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524260" y="0"/>
            <a:ext cx="1184856" cy="334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3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24808"/>
            <a:ext cx="10178322" cy="802471"/>
          </a:xfrm>
        </p:spPr>
        <p:txBody>
          <a:bodyPr rtlCol="0">
            <a:normAutofit/>
          </a:bodyPr>
          <a:lstStyle/>
          <a:p>
            <a:pPr rtl="0"/>
            <a:r>
              <a:rPr lang="es-CL" sz="4000" dirty="0" smtClean="0">
                <a:latin typeface="Bodoni MT" panose="02070603080606020203" pitchFamily="18" charset="0"/>
              </a:rPr>
              <a:t>E</a:t>
            </a:r>
            <a:r>
              <a:rPr lang="es" sz="4000" dirty="0" smtClean="0">
                <a:latin typeface="Bodoni MT" panose="02070603080606020203" pitchFamily="18" charset="0"/>
              </a:rPr>
              <a:t>xamples of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1678" y="927279"/>
            <a:ext cx="10178322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regularly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Brush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teeth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Wash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hands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Ride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bike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sports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shower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Stretch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body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L" altLang="es-CL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natural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juice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Practice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yoga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 in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Limit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screen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time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books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Relax and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Keep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room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doctor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Protect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skin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from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36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163" y="0"/>
            <a:ext cx="6890197" cy="697423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279561" y="1803042"/>
            <a:ext cx="4018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wake</a:t>
            </a:r>
            <a:r>
              <a:rPr lang="es-CL" dirty="0" smtClean="0"/>
              <a:t> up </a:t>
            </a:r>
            <a:r>
              <a:rPr lang="es-CL" dirty="0" err="1" smtClean="0"/>
              <a:t>early</a:t>
            </a:r>
            <a:r>
              <a:rPr lang="es-CL" dirty="0" smtClean="0"/>
              <a:t> and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/>
          </a:p>
        </p:txBody>
      </p:sp>
      <p:sp>
        <p:nvSpPr>
          <p:cNvPr id="6" name="CuadroTexto 5"/>
          <p:cNvSpPr txBox="1"/>
          <p:nvPr/>
        </p:nvSpPr>
        <p:spPr>
          <a:xfrm>
            <a:off x="2253803" y="3709115"/>
            <a:ext cx="4185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lunch </a:t>
            </a:r>
            <a:r>
              <a:rPr lang="es-CL" dirty="0" err="1" smtClean="0"/>
              <a:t>healthy</a:t>
            </a:r>
            <a:r>
              <a:rPr lang="es-CL" dirty="0" smtClean="0"/>
              <a:t> and </a:t>
            </a:r>
            <a:r>
              <a:rPr lang="es-CL" dirty="0" err="1" smtClean="0"/>
              <a:t>then</a:t>
            </a:r>
            <a:r>
              <a:rPr lang="es-CL" dirty="0" smtClean="0"/>
              <a:t> I relax </a:t>
            </a:r>
            <a:r>
              <a:rPr lang="es-CL" dirty="0" err="1" smtClean="0"/>
              <a:t>for</a:t>
            </a:r>
            <a:r>
              <a:rPr lang="es-CL" dirty="0" smtClean="0"/>
              <a:t> a </a:t>
            </a:r>
            <a:r>
              <a:rPr lang="es-CL" dirty="0" err="1" smtClean="0"/>
              <a:t>moment</a:t>
            </a:r>
            <a:endParaRPr lang="es-CL" dirty="0"/>
          </a:p>
        </p:txBody>
      </p:sp>
      <p:sp>
        <p:nvSpPr>
          <p:cNvPr id="7" name="CuadroTexto 6"/>
          <p:cNvSpPr txBox="1"/>
          <p:nvPr/>
        </p:nvSpPr>
        <p:spPr>
          <a:xfrm>
            <a:off x="2279561" y="5653825"/>
            <a:ext cx="383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gym</a:t>
            </a:r>
            <a:r>
              <a:rPr lang="es-CL" dirty="0" smtClean="0"/>
              <a:t> and </a:t>
            </a:r>
            <a:r>
              <a:rPr lang="es-CL" dirty="0" err="1" smtClean="0"/>
              <a:t>then</a:t>
            </a:r>
            <a:r>
              <a:rPr lang="es-CL" dirty="0" smtClean="0"/>
              <a:t> I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900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497" y="619348"/>
            <a:ext cx="3400220" cy="542143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000" dirty="0" smtClean="0">
                <a:latin typeface="Bodoni MT" panose="02070603080606020203" pitchFamily="18" charset="0"/>
              </a:rPr>
              <a:t>QUESTIONS ABOUT YOURSELF</a:t>
            </a:r>
            <a:endParaRPr lang="es-ES" sz="4000" dirty="0">
              <a:latin typeface="Bodoni MT" panose="02070603080606020203" pitchFamily="18" charset="0"/>
            </a:endParaRPr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651900" y="262083"/>
            <a:ext cx="7366119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habits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__Tomas: I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drink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water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____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enough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Matilda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: I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drink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a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lot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water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hours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_6, 7, 8______________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Julieta : yes</a:t>
            </a: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______________</a:t>
            </a:r>
            <a:endParaRPr kumimoji="0" lang="es-CL" alt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Benjamin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: salad____________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3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73379"/>
            <a:ext cx="10178322" cy="1492132"/>
          </a:xfrm>
        </p:spPr>
        <p:txBody>
          <a:bodyPr rtlCol="0">
            <a:normAutofit fontScale="90000"/>
          </a:bodyPr>
          <a:lstStyle/>
          <a:p>
            <a:pPr rtl="0"/>
            <a:r>
              <a:rPr lang="es" sz="4000" b="1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Bodoni MT" panose="02070603080606020203" pitchFamily="18" charset="0"/>
              </a:rPr>
              <a:t>TEACHER SAYS ACTIVITies and you have to write “healthy or unhealthy”…</a:t>
            </a:r>
            <a:endParaRPr lang="es" sz="4000" b="1" dirty="0">
              <a:solidFill>
                <a:schemeClr val="tx2">
                  <a:lumMod val="50000"/>
                  <a:lumOff val="5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 numCol="2" rtlCol="0">
            <a:normAutofit/>
          </a:bodyPr>
          <a:lstStyle/>
          <a:p>
            <a:pPr marL="514350" indent="-514350" rtl="0"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</a:p>
          <a:p>
            <a:pPr marL="514350" indent="-514350" rtl="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901" y="5365569"/>
            <a:ext cx="2368938" cy="149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2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0"/>
            <a:ext cx="10178322" cy="1227909"/>
          </a:xfrm>
        </p:spPr>
        <p:txBody>
          <a:bodyPr rtlCol="0">
            <a:normAutofit/>
          </a:bodyPr>
          <a:lstStyle/>
          <a:p>
            <a:pPr rtl="0"/>
            <a:r>
              <a:rPr lang="en-U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I</a:t>
            </a:r>
            <a:r>
              <a:rPr lang="e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f you have mistakes, correct your answer:</a:t>
            </a:r>
            <a:endParaRPr lang="es" sz="4000" b="1" dirty="0">
              <a:solidFill>
                <a:schemeClr val="tx2">
                  <a:lumMod val="90000"/>
                  <a:lumOff val="1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741" y="1397727"/>
            <a:ext cx="10579762" cy="4572768"/>
          </a:xfrm>
        </p:spPr>
        <p:txBody>
          <a:bodyPr rtlCol="0">
            <a:normAutofit fontScale="92500" lnSpcReduction="10000"/>
          </a:bodyPr>
          <a:lstStyle/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brother plays soccer on weekends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__healthy____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hey fall asleep very late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_unhealthy______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don’t drink soda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_healthy_______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arah doesn’t eat breakfast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eats vegetables for lunch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_healthy________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Cindy and Rick never exercise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_unhealthy________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doesn’t eat many candies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__healthy_______</a:t>
            </a:r>
          </a:p>
          <a:p>
            <a:pPr marL="514350" indent="-514350" rtl="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483" y="2429307"/>
            <a:ext cx="1806517" cy="180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24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0"/>
            <a:ext cx="10178322" cy="1227909"/>
          </a:xfrm>
        </p:spPr>
        <p:txBody>
          <a:bodyPr rtlCol="0">
            <a:normAutofit/>
          </a:bodyPr>
          <a:lstStyle/>
          <a:p>
            <a:pPr rtl="0"/>
            <a:r>
              <a:rPr lang="en-U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I</a:t>
            </a:r>
            <a:r>
              <a:rPr lang="e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f you have mistakes, correct your answer:</a:t>
            </a:r>
            <a:endParaRPr lang="es" sz="4000" b="1" dirty="0">
              <a:solidFill>
                <a:schemeClr val="tx2">
                  <a:lumMod val="90000"/>
                  <a:lumOff val="1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67543"/>
            <a:ext cx="10178322" cy="4859382"/>
          </a:xfrm>
        </p:spPr>
        <p:txBody>
          <a:bodyPr rtlCol="0">
            <a:normAutofit/>
          </a:bodyPr>
          <a:lstStyle/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 </a:t>
            </a:r>
            <a:r>
              <a:rPr lang="e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doesn´t go to the gym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spend many hours on the phone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 sleeps 8 hours every night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__healthy_________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doesn’t wash her teeth everyday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doesn´t drink too much coffee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_healthy________</a:t>
            </a:r>
            <a:endParaRPr lang="es" sz="2800" u="sng" dirty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lnSpc>
                <a:spcPct val="150000"/>
              </a:lnSpc>
              <a:buNone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949" y="2192662"/>
            <a:ext cx="1804572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16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1186654"/>
            <a:ext cx="10426516" cy="55407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sz="2400" dirty="0" smtClean="0">
                <a:solidFill>
                  <a:schemeClr val="tx1"/>
                </a:solidFill>
              </a:rPr>
              <a:t>En este tiempo se ocupan los auxiliares </a:t>
            </a:r>
            <a:r>
              <a:rPr lang="es-ES" sz="3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DO  y  </a:t>
            </a:r>
            <a:r>
              <a:rPr lang="es-ES" sz="3500" b="1" spc="3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Does</a:t>
            </a:r>
          </a:p>
          <a:p>
            <a:pPr marL="0" indent="0">
              <a:buNone/>
            </a:pPr>
            <a:endParaRPr lang="es-ES" sz="3500" b="1" spc="300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marL="0" indent="0">
              <a:buNone/>
            </a:pPr>
            <a:endParaRPr lang="es-ES" sz="2400" b="1" spc="3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es-MX" dirty="0" smtClean="0"/>
              <a:t>         	</a:t>
            </a:r>
          </a:p>
          <a:p>
            <a:pPr marL="0" indent="0">
              <a:buNone/>
            </a:pPr>
            <a:endParaRPr lang="es-MX" dirty="0"/>
          </a:p>
          <a:p>
            <a:pPr marL="0" lvl="0" indent="0">
              <a:buClr>
                <a:srgbClr val="2A1A00"/>
              </a:buClr>
              <a:buNone/>
            </a:pPr>
            <a:endParaRPr lang="es-ES" sz="2400" b="1" spc="300" dirty="0" smtClean="0">
              <a:ln w="12700">
                <a:solidFill>
                  <a:srgbClr val="2A1A00">
                    <a:lumMod val="75000"/>
                  </a:srgbClr>
                </a:solidFill>
                <a:prstDash val="solid"/>
              </a:ln>
              <a:pattFill prst="dkUpDiag">
                <a:fgClr>
                  <a:srgbClr val="2A1A00"/>
                </a:fgClr>
                <a:bgClr>
                  <a:srgbClr val="2A1A00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2A1A00">
                    <a:lumMod val="75000"/>
                  </a:srgbClr>
                </a:outerShdw>
              </a:effectLst>
            </a:endParaRPr>
          </a:p>
          <a:p>
            <a:pPr marL="0" lvl="0" indent="0">
              <a:buClr>
                <a:srgbClr val="2A1A00"/>
              </a:buClr>
              <a:buNone/>
            </a:pPr>
            <a:r>
              <a:rPr lang="es-ES" sz="24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2A1A00">
                      <a:lumMod val="75000"/>
                    </a:srgbClr>
                  </a:outerShdw>
                </a:effectLst>
              </a:rPr>
              <a:t>				 Preguntas </a:t>
            </a:r>
          </a:p>
          <a:p>
            <a:pPr marL="0" lvl="0" indent="0">
              <a:buClr>
                <a:srgbClr val="2A1A00"/>
              </a:buClr>
              <a:buNone/>
            </a:pPr>
            <a:r>
              <a:rPr lang="es-ES" sz="24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2A1A00">
                      <a:lumMod val="75000"/>
                    </a:srgbClr>
                  </a:outerShdw>
                </a:effectLst>
              </a:rPr>
              <a:t>				      y</a:t>
            </a:r>
          </a:p>
          <a:p>
            <a:pPr marL="0" lvl="0" indent="0">
              <a:buClr>
                <a:srgbClr val="2A1A00"/>
              </a:buClr>
              <a:buNone/>
            </a:pPr>
            <a:r>
              <a:rPr lang="es-ES" sz="24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2A1A00">
                      <a:lumMod val="75000"/>
                    </a:srgbClr>
                  </a:outerShdw>
                </a:effectLst>
              </a:rPr>
              <a:t>Does	  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He=él			 Negación (+ </a:t>
            </a:r>
            <a:r>
              <a:rPr lang="es-ES" sz="2600" b="1" spc="300" dirty="0" err="1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lvl="0" indent="0">
              <a:buClr>
                <a:srgbClr val="2A1A00"/>
              </a:buClr>
              <a:buNone/>
            </a:pPr>
            <a:r>
              <a:rPr lang="es-ES" sz="2600" b="1" spc="300" dirty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600" b="1" spc="300" dirty="0" err="1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=ella</a:t>
            </a:r>
          </a:p>
          <a:p>
            <a:pPr marL="0" lvl="0" indent="0">
              <a:buClr>
                <a:srgbClr val="2A1A00"/>
              </a:buClr>
              <a:buNone/>
            </a:pP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</a:t>
            </a:r>
            <a:r>
              <a:rPr lang="es-ES" sz="2600" b="1" spc="300" dirty="0" err="1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=esto(a)</a:t>
            </a:r>
          </a:p>
          <a:p>
            <a:pPr marL="0" lvl="0" indent="0">
              <a:buClr>
                <a:srgbClr val="2A1A00"/>
              </a:buClr>
              <a:buNone/>
            </a:pPr>
            <a:r>
              <a:rPr lang="es-ES" sz="2600" b="1" spc="300" dirty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(cosa o animal)</a:t>
            </a:r>
            <a:endParaRPr lang="es-ES" sz="2600" b="1" spc="300" dirty="0">
              <a:ln w="12700">
                <a:solidFill>
                  <a:srgbClr val="2A1A00">
                    <a:lumMod val="75000"/>
                  </a:srgbClr>
                </a:solidFill>
                <a:prstDash val="solid"/>
              </a:ln>
              <a:pattFill prst="dkUpDiag">
                <a:fgClr>
                  <a:srgbClr val="2A1A00"/>
                </a:fgClr>
                <a:bgClr>
                  <a:srgbClr val="2A1A00">
                    <a:lumMod val="20000"/>
                    <a:lumOff val="80000"/>
                  </a:srgb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/>
              <a:t>	</a:t>
            </a: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3057420" y="263324"/>
            <a:ext cx="62600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SIMPLE PRESENT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918" y="2423159"/>
            <a:ext cx="664522" cy="21337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868144" y="2281654"/>
            <a:ext cx="253403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2400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 = yo</a:t>
            </a:r>
          </a:p>
          <a:p>
            <a:pPr algn="just"/>
            <a:r>
              <a:rPr lang="es-ES" sz="240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You</a:t>
            </a:r>
            <a:r>
              <a:rPr lang="es-ES" sz="24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= tú</a:t>
            </a:r>
          </a:p>
          <a:p>
            <a:pPr algn="just"/>
            <a:r>
              <a:rPr lang="es-ES" sz="2400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We</a:t>
            </a:r>
            <a:r>
              <a:rPr lang="es-ES" sz="2400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=nosotros(as)</a:t>
            </a:r>
          </a:p>
          <a:p>
            <a:pPr algn="just"/>
            <a:r>
              <a:rPr lang="es-ES" sz="240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They</a:t>
            </a:r>
            <a:r>
              <a:rPr lang="es-ES" sz="24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=ellos (as)</a:t>
            </a:r>
            <a:endParaRPr lang="es-ES" sz="2400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Cerrar llave 7"/>
          <p:cNvSpPr/>
          <p:nvPr/>
        </p:nvSpPr>
        <p:spPr>
          <a:xfrm>
            <a:off x="4206240" y="2281654"/>
            <a:ext cx="718457" cy="3695523"/>
          </a:xfrm>
          <a:prstGeom prst="rightBrace">
            <a:avLst>
              <a:gd name="adj1" fmla="val 8333"/>
              <a:gd name="adj2" fmla="val 52121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09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47540"/>
          <a:stretch/>
        </p:blipFill>
        <p:spPr>
          <a:xfrm>
            <a:off x="1673123" y="0"/>
            <a:ext cx="10458326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929153" y="282157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, </a:t>
            </a:r>
            <a:r>
              <a:rPr lang="es-MX" sz="1600" b="1" dirty="0" smtClean="0"/>
              <a:t>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526271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s-MX" dirty="0" smtClean="0"/>
              <a:t> afirmativa  y</a:t>
            </a:r>
            <a:br>
              <a:rPr lang="es-MX" dirty="0" smtClean="0"/>
            </a:br>
            <a:r>
              <a:rPr lang="es-MX" dirty="0" smtClean="0"/>
              <a:t> negativa</a:t>
            </a:r>
            <a:br>
              <a:rPr lang="es-MX" dirty="0" smtClean="0"/>
            </a:br>
            <a:r>
              <a:rPr lang="es-MX" dirty="0"/>
              <a:t> </a:t>
            </a:r>
            <a:r>
              <a:rPr lang="es-MX" dirty="0" smtClean="0"/>
              <a:t>            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395654"/>
          </a:xfrm>
        </p:spPr>
        <p:txBody>
          <a:bodyPr>
            <a:noAutofit/>
          </a:bodyPr>
          <a:lstStyle/>
          <a:p>
            <a:r>
              <a:rPr lang="es-MX" sz="2800" u="sng" dirty="0" smtClean="0">
                <a:solidFill>
                  <a:schemeClr val="tx1"/>
                </a:solidFill>
              </a:rPr>
              <a:t>AFIRMATIVA</a:t>
            </a:r>
          </a:p>
          <a:p>
            <a:pPr marL="0" indent="0">
              <a:buNone/>
            </a:pPr>
            <a:r>
              <a:rPr lang="es-MX" sz="2800" dirty="0" smtClean="0">
                <a:solidFill>
                  <a:schemeClr val="tx1"/>
                </a:solidFill>
              </a:rPr>
              <a:t>S (</a:t>
            </a:r>
            <a:r>
              <a:rPr lang="es-MX" sz="2800" dirty="0" smtClean="0">
                <a:solidFill>
                  <a:srgbClr val="C00000"/>
                </a:solidFill>
              </a:rPr>
              <a:t>I, </a:t>
            </a:r>
            <a:r>
              <a:rPr lang="es-MX" sz="2800" dirty="0" err="1" smtClean="0">
                <a:solidFill>
                  <a:srgbClr val="C00000"/>
                </a:solidFill>
              </a:rPr>
              <a:t>you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we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they</a:t>
            </a:r>
            <a:r>
              <a:rPr lang="es-MX" sz="2800" dirty="0" smtClean="0">
                <a:solidFill>
                  <a:schemeClr val="tx1"/>
                </a:solidFill>
              </a:rPr>
              <a:t>) + V + C	</a:t>
            </a:r>
            <a:r>
              <a:rPr lang="es-MX" sz="2800" dirty="0" err="1" smtClean="0">
                <a:solidFill>
                  <a:schemeClr val="tx1"/>
                </a:solidFill>
              </a:rPr>
              <a:t>Ej</a:t>
            </a:r>
            <a:r>
              <a:rPr lang="es-MX" sz="2800" dirty="0" smtClean="0">
                <a:solidFill>
                  <a:schemeClr val="tx1"/>
                </a:solidFill>
              </a:rPr>
              <a:t>: </a:t>
            </a:r>
            <a:r>
              <a:rPr lang="es-MX" sz="2800" dirty="0" err="1" smtClean="0">
                <a:solidFill>
                  <a:schemeClr val="tx1"/>
                </a:solidFill>
              </a:rPr>
              <a:t>You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chemeClr val="tx1"/>
                </a:solidFill>
              </a:rPr>
              <a:t>eat</a:t>
            </a:r>
            <a:r>
              <a:rPr lang="es-MX" sz="2800" dirty="0" smtClean="0">
                <a:solidFill>
                  <a:schemeClr val="tx1"/>
                </a:solidFill>
              </a:rPr>
              <a:t> salad</a:t>
            </a:r>
          </a:p>
          <a:p>
            <a:pPr marL="0" indent="0">
              <a:buNone/>
            </a:pPr>
            <a:r>
              <a:rPr lang="es-MX" sz="2800" dirty="0" smtClean="0">
                <a:solidFill>
                  <a:schemeClr val="tx1"/>
                </a:solidFill>
              </a:rPr>
              <a:t>S (</a:t>
            </a:r>
            <a:r>
              <a:rPr lang="es-MX" sz="2800" dirty="0" smtClean="0">
                <a:solidFill>
                  <a:srgbClr val="C00000"/>
                </a:solidFill>
              </a:rPr>
              <a:t>he, </a:t>
            </a:r>
            <a:r>
              <a:rPr lang="es-MX" sz="2800" dirty="0" err="1" smtClean="0">
                <a:solidFill>
                  <a:srgbClr val="C00000"/>
                </a:solidFill>
              </a:rPr>
              <a:t>she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it</a:t>
            </a:r>
            <a:r>
              <a:rPr lang="es-MX" sz="2800" dirty="0" smtClean="0">
                <a:solidFill>
                  <a:schemeClr val="tx1"/>
                </a:solidFill>
              </a:rPr>
              <a:t>) + V (</a:t>
            </a:r>
            <a:r>
              <a:rPr lang="es-MX" sz="2800" dirty="0" smtClean="0">
                <a:solidFill>
                  <a:srgbClr val="C00000"/>
                </a:solidFill>
              </a:rPr>
              <a:t>s/es</a:t>
            </a:r>
            <a:r>
              <a:rPr lang="es-MX" sz="2800" dirty="0" smtClean="0">
                <a:solidFill>
                  <a:schemeClr val="tx1"/>
                </a:solidFill>
              </a:rPr>
              <a:t>) + C	</a:t>
            </a:r>
            <a:r>
              <a:rPr lang="es-MX" sz="2800" dirty="0" err="1" smtClean="0">
                <a:solidFill>
                  <a:schemeClr val="tx1"/>
                </a:solidFill>
              </a:rPr>
              <a:t>Ej</a:t>
            </a:r>
            <a:r>
              <a:rPr lang="es-MX" sz="2800" dirty="0" smtClean="0">
                <a:solidFill>
                  <a:schemeClr val="tx1"/>
                </a:solidFill>
              </a:rPr>
              <a:t>: </a:t>
            </a:r>
            <a:r>
              <a:rPr lang="es-MX" sz="2800" dirty="0" err="1" smtClean="0">
                <a:solidFill>
                  <a:schemeClr val="tx1"/>
                </a:solidFill>
              </a:rPr>
              <a:t>She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chemeClr val="tx1"/>
                </a:solidFill>
              </a:rPr>
              <a:t>eat</a:t>
            </a:r>
            <a:r>
              <a:rPr lang="es-MX" sz="2800" dirty="0" err="1" smtClean="0">
                <a:solidFill>
                  <a:srgbClr val="C00000"/>
                </a:solidFill>
              </a:rPr>
              <a:t>s</a:t>
            </a:r>
            <a:r>
              <a:rPr lang="es-MX" sz="2800" dirty="0" smtClean="0">
                <a:solidFill>
                  <a:schemeClr val="tx1"/>
                </a:solidFill>
              </a:rPr>
              <a:t> salad</a:t>
            </a:r>
          </a:p>
          <a:p>
            <a:pPr marL="0" indent="0">
              <a:buNone/>
            </a:pPr>
            <a:r>
              <a:rPr lang="es-MX" sz="2800" dirty="0">
                <a:solidFill>
                  <a:schemeClr val="tx1"/>
                </a:solidFill>
              </a:rPr>
              <a:t>	</a:t>
            </a:r>
            <a:r>
              <a:rPr lang="es-MX" sz="2800" dirty="0" smtClean="0">
                <a:solidFill>
                  <a:schemeClr val="tx1"/>
                </a:solidFill>
              </a:rPr>
              <a:t>				</a:t>
            </a:r>
            <a:r>
              <a:rPr lang="es-MX" sz="2800" dirty="0" err="1" smtClean="0">
                <a:solidFill>
                  <a:schemeClr val="tx1"/>
                </a:solidFill>
              </a:rPr>
              <a:t>Ej</a:t>
            </a:r>
            <a:r>
              <a:rPr lang="es-MX" sz="2800" dirty="0" smtClean="0">
                <a:solidFill>
                  <a:schemeClr val="tx1"/>
                </a:solidFill>
              </a:rPr>
              <a:t>: </a:t>
            </a:r>
            <a:r>
              <a:rPr lang="es-MX" sz="2800" dirty="0" err="1" smtClean="0">
                <a:solidFill>
                  <a:schemeClr val="tx1"/>
                </a:solidFill>
              </a:rPr>
              <a:t>She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chemeClr val="tx1"/>
                </a:solidFill>
              </a:rPr>
              <a:t>go</a:t>
            </a:r>
            <a:r>
              <a:rPr lang="es-MX" sz="2800" dirty="0" err="1" smtClean="0">
                <a:solidFill>
                  <a:srgbClr val="FF0000"/>
                </a:solidFill>
              </a:rPr>
              <a:t>es</a:t>
            </a:r>
            <a:r>
              <a:rPr lang="es-MX" sz="2800" dirty="0" smtClean="0">
                <a:solidFill>
                  <a:schemeClr val="tx1"/>
                </a:solidFill>
              </a:rPr>
              <a:t> to </a:t>
            </a:r>
            <a:r>
              <a:rPr lang="es-MX" sz="2800" dirty="0" err="1" smtClean="0">
                <a:solidFill>
                  <a:schemeClr val="tx1"/>
                </a:solidFill>
              </a:rPr>
              <a:t>school</a:t>
            </a:r>
            <a:endParaRPr lang="es-MX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2800" dirty="0" smtClean="0">
              <a:solidFill>
                <a:schemeClr val="tx1"/>
              </a:solidFill>
            </a:endParaRPr>
          </a:p>
          <a:p>
            <a:r>
              <a:rPr lang="es-MX" sz="2800" u="sng" dirty="0" smtClean="0">
                <a:solidFill>
                  <a:schemeClr val="tx1"/>
                </a:solidFill>
              </a:rPr>
              <a:t>NEGATIVA</a:t>
            </a:r>
          </a:p>
          <a:p>
            <a:pPr marL="0" indent="0">
              <a:buNone/>
            </a:pPr>
            <a:r>
              <a:rPr lang="es-MX" sz="2800" dirty="0" smtClean="0">
                <a:solidFill>
                  <a:schemeClr val="tx1"/>
                </a:solidFill>
              </a:rPr>
              <a:t>S (</a:t>
            </a:r>
            <a:r>
              <a:rPr lang="es-MX" sz="2800" dirty="0" smtClean="0">
                <a:solidFill>
                  <a:srgbClr val="C00000"/>
                </a:solidFill>
              </a:rPr>
              <a:t>I, </a:t>
            </a:r>
            <a:r>
              <a:rPr lang="es-MX" sz="2800" dirty="0" err="1" smtClean="0">
                <a:solidFill>
                  <a:srgbClr val="C00000"/>
                </a:solidFill>
              </a:rPr>
              <a:t>you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we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they</a:t>
            </a:r>
            <a:r>
              <a:rPr lang="es-MX" sz="2800" dirty="0" smtClean="0">
                <a:solidFill>
                  <a:schemeClr val="tx1"/>
                </a:solidFill>
              </a:rPr>
              <a:t>) DON’T + V + C 	</a:t>
            </a:r>
            <a:r>
              <a:rPr lang="es-MX" sz="2800" dirty="0" err="1" smtClean="0">
                <a:solidFill>
                  <a:schemeClr val="tx1"/>
                </a:solidFill>
              </a:rPr>
              <a:t>Ej</a:t>
            </a:r>
            <a:r>
              <a:rPr lang="es-MX" sz="2800" dirty="0" smtClean="0">
                <a:solidFill>
                  <a:schemeClr val="tx1"/>
                </a:solidFill>
              </a:rPr>
              <a:t>: </a:t>
            </a:r>
            <a:r>
              <a:rPr lang="es-MX" sz="2800" dirty="0" err="1" smtClean="0">
                <a:solidFill>
                  <a:schemeClr val="tx1"/>
                </a:solidFill>
              </a:rPr>
              <a:t>You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rgbClr val="C00000"/>
                </a:solidFill>
              </a:rPr>
              <a:t>don’t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chemeClr val="tx1"/>
                </a:solidFill>
              </a:rPr>
              <a:t>eat</a:t>
            </a:r>
            <a:r>
              <a:rPr lang="es-MX" sz="2800" dirty="0" smtClean="0">
                <a:solidFill>
                  <a:schemeClr val="tx1"/>
                </a:solidFill>
              </a:rPr>
              <a:t> salad</a:t>
            </a:r>
          </a:p>
          <a:p>
            <a:pPr marL="0" indent="0">
              <a:buNone/>
            </a:pPr>
            <a:r>
              <a:rPr lang="es-MX" sz="2800" dirty="0" smtClean="0">
                <a:solidFill>
                  <a:schemeClr val="tx1"/>
                </a:solidFill>
              </a:rPr>
              <a:t>S (</a:t>
            </a:r>
            <a:r>
              <a:rPr lang="es-MX" sz="2800" dirty="0" smtClean="0">
                <a:solidFill>
                  <a:srgbClr val="C00000"/>
                </a:solidFill>
              </a:rPr>
              <a:t>he, </a:t>
            </a:r>
            <a:r>
              <a:rPr lang="es-MX" sz="2800" dirty="0" err="1" smtClean="0">
                <a:solidFill>
                  <a:srgbClr val="C00000"/>
                </a:solidFill>
              </a:rPr>
              <a:t>she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it</a:t>
            </a:r>
            <a:r>
              <a:rPr lang="es-MX" sz="2800" dirty="0" smtClean="0">
                <a:solidFill>
                  <a:schemeClr val="tx1"/>
                </a:solidFill>
              </a:rPr>
              <a:t>) DOESN’T + V + C	</a:t>
            </a:r>
            <a:r>
              <a:rPr lang="es-MX" sz="2800" dirty="0" err="1" smtClean="0">
                <a:solidFill>
                  <a:schemeClr val="tx1"/>
                </a:solidFill>
              </a:rPr>
              <a:t>Ej</a:t>
            </a:r>
            <a:r>
              <a:rPr lang="es-MX" sz="2800" dirty="0" smtClean="0">
                <a:solidFill>
                  <a:schemeClr val="tx1"/>
                </a:solidFill>
              </a:rPr>
              <a:t>: </a:t>
            </a:r>
            <a:r>
              <a:rPr lang="es-MX" sz="2800" dirty="0" err="1" smtClean="0">
                <a:solidFill>
                  <a:schemeClr val="tx1"/>
                </a:solidFill>
              </a:rPr>
              <a:t>She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rgbClr val="C00000"/>
                </a:solidFill>
              </a:rPr>
              <a:t>doesn’t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chemeClr val="tx1"/>
                </a:solidFill>
              </a:rPr>
              <a:t>eat</a:t>
            </a:r>
            <a:r>
              <a:rPr lang="es-MX" sz="2800" dirty="0" smtClean="0">
                <a:solidFill>
                  <a:schemeClr val="tx1"/>
                </a:solidFill>
              </a:rPr>
              <a:t> salad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592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301" t="1894" r="29703" b="59047"/>
          <a:stretch/>
        </p:blipFill>
        <p:spPr>
          <a:xfrm>
            <a:off x="1397727" y="0"/>
            <a:ext cx="8020593" cy="6481222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4245428" y="3786250"/>
            <a:ext cx="1489164" cy="1058089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390" y="3786250"/>
            <a:ext cx="1524132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490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0950" y="2645429"/>
            <a:ext cx="10179050" cy="2821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endParaRPr lang="es-MX" sz="2800" dirty="0"/>
          </a:p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endParaRPr lang="es-MX" sz="2800" dirty="0"/>
          </a:p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s-MX" altLang="en-US" sz="2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3561228"/>
            <a:ext cx="11808822" cy="10362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 smtClean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 smtClean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Sarah →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__s/</a:t>
            </a:r>
            <a:r>
              <a:rPr kumimoji="0" lang="en-US" altLang="en-US" sz="2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→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__no____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father →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__s/</a:t>
            </a:r>
            <a:r>
              <a:rPr kumimoji="0" lang="en-US" altLang="en-US" sz="2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→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_no_____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teacher →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_s/</a:t>
            </a:r>
            <a:r>
              <a:rPr kumimoji="0" lang="en-US" altLang="en-US" sz="2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→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_no___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dog →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_s/</a:t>
            </a:r>
            <a:r>
              <a:rPr kumimoji="0" lang="en-US" altLang="en-US" sz="2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cousins →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_no___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→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__s/</a:t>
            </a:r>
            <a:r>
              <a:rPr kumimoji="0" lang="en-US" altLang="en-US" sz="2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→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_no_____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baby →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_s/</a:t>
            </a:r>
            <a:r>
              <a:rPr kumimoji="0" lang="en-US" altLang="en-US" sz="2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s-MX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s-MX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s-MX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My </a:t>
            </a:r>
            <a:r>
              <a:rPr lang="en-US" altLang="en-US" sz="2400" dirty="0">
                <a:latin typeface="Arial" panose="020B0604020202020204" pitchFamily="34" charset="0"/>
              </a:rPr>
              <a:t>uncle → </a:t>
            </a:r>
            <a:r>
              <a:rPr lang="en-US" altLang="en-US" sz="2400" u="sng" dirty="0" smtClean="0">
                <a:latin typeface="Arial" panose="020B0604020202020204" pitchFamily="34" charset="0"/>
              </a:rPr>
              <a:t>_doesn’t_____</a:t>
            </a: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The </a:t>
            </a:r>
            <a:r>
              <a:rPr lang="en-US" altLang="en-US" sz="2400" dirty="0">
                <a:latin typeface="Arial" panose="020B0604020202020204" pitchFamily="34" charset="0"/>
              </a:rPr>
              <a:t>teachers → </a:t>
            </a:r>
            <a:r>
              <a:rPr lang="en-US" altLang="en-US" sz="2400" u="sng" dirty="0" smtClean="0">
                <a:latin typeface="Arial" panose="020B0604020202020204" pitchFamily="34" charset="0"/>
              </a:rPr>
              <a:t>_don’t____</a:t>
            </a: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Anna </a:t>
            </a:r>
            <a:r>
              <a:rPr lang="en-US" altLang="en-US" sz="2400" dirty="0">
                <a:latin typeface="Arial" panose="020B0604020202020204" pitchFamily="34" charset="0"/>
              </a:rPr>
              <a:t>→ </a:t>
            </a:r>
            <a:r>
              <a:rPr lang="en-US" altLang="en-US" sz="2400" u="sng" dirty="0" smtClean="0">
                <a:latin typeface="Arial" panose="020B0604020202020204" pitchFamily="34" charset="0"/>
              </a:rPr>
              <a:t>_doesn’t__</a:t>
            </a: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My </a:t>
            </a:r>
            <a:r>
              <a:rPr lang="en-US" altLang="en-US" sz="2400" dirty="0">
                <a:latin typeface="Arial" panose="020B0604020202020204" pitchFamily="34" charset="0"/>
              </a:rPr>
              <a:t>brother and I → </a:t>
            </a:r>
            <a:r>
              <a:rPr lang="en-US" altLang="en-US" sz="2400" u="sng" dirty="0" smtClean="0">
                <a:latin typeface="Arial" panose="020B0604020202020204" pitchFamily="34" charset="0"/>
              </a:rPr>
              <a:t>_don’t__</a:t>
            </a: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The </a:t>
            </a:r>
            <a:r>
              <a:rPr lang="en-US" altLang="en-US" sz="2400" dirty="0">
                <a:latin typeface="Arial" panose="020B0604020202020204" pitchFamily="34" charset="0"/>
              </a:rPr>
              <a:t>supermarket → </a:t>
            </a:r>
            <a:r>
              <a:rPr lang="en-US" altLang="en-US" sz="2400" u="sng" dirty="0" smtClean="0">
                <a:latin typeface="Arial" panose="020B0604020202020204" pitchFamily="34" charset="0"/>
              </a:rPr>
              <a:t>_doesn’t</a:t>
            </a: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Your </a:t>
            </a:r>
            <a:r>
              <a:rPr lang="en-US" altLang="en-US" sz="2400" dirty="0">
                <a:latin typeface="Arial" panose="020B0604020202020204" pitchFamily="34" charset="0"/>
              </a:rPr>
              <a:t>cousins → </a:t>
            </a:r>
            <a:r>
              <a:rPr lang="en-US" altLang="en-US" sz="2400" dirty="0" smtClean="0">
                <a:latin typeface="Arial" panose="020B0604020202020204" pitchFamily="34" charset="0"/>
              </a:rPr>
              <a:t>______</a:t>
            </a: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The </a:t>
            </a:r>
            <a:r>
              <a:rPr lang="en-US" altLang="en-US" sz="2400" dirty="0">
                <a:latin typeface="Arial" panose="020B0604020202020204" pitchFamily="34" charset="0"/>
              </a:rPr>
              <a:t>bird → </a:t>
            </a:r>
            <a:r>
              <a:rPr lang="en-US" altLang="en-US" sz="2400" dirty="0" smtClean="0">
                <a:latin typeface="Arial" panose="020B0604020202020204" pitchFamily="34" charset="0"/>
              </a:rPr>
              <a:t>______</a:t>
            </a: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My </a:t>
            </a:r>
            <a:r>
              <a:rPr lang="en-US" altLang="en-US" sz="2400" dirty="0">
                <a:latin typeface="Arial" panose="020B0604020202020204" pitchFamily="34" charset="0"/>
              </a:rPr>
              <a:t>classmates → </a:t>
            </a:r>
            <a:r>
              <a:rPr lang="en-US" altLang="en-US" sz="2400" dirty="0" smtClean="0">
                <a:latin typeface="Arial" panose="020B0604020202020204" pitchFamily="34" charset="0"/>
              </a:rPr>
              <a:t>____</a:t>
            </a: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latin typeface="Arial" panose="020B0604020202020204" pitchFamily="34" charset="0"/>
              </a:rPr>
              <a:t>David </a:t>
            </a:r>
            <a:r>
              <a:rPr lang="en-US" altLang="en-US" sz="2400" dirty="0">
                <a:latin typeface="Arial" panose="020B0604020202020204" pitchFamily="34" charset="0"/>
              </a:rPr>
              <a:t>→ _____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" name="Conector recto 7"/>
          <p:cNvCxnSpPr/>
          <p:nvPr/>
        </p:nvCxnSpPr>
        <p:spPr>
          <a:xfrm>
            <a:off x="6675120" y="0"/>
            <a:ext cx="91440" cy="6858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465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02197"/>
            <a:ext cx="10178322" cy="1129062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4000" dirty="0" smtClean="0">
                <a:latin typeface="Bodoni MT" panose="02070603080606020203" pitchFamily="18" charset="0"/>
              </a:rPr>
              <a:t>C</a:t>
            </a:r>
            <a:r>
              <a:rPr lang="es" sz="4000" dirty="0" smtClean="0">
                <a:latin typeface="Bodoni MT" panose="02070603080606020203" pitchFamily="18" charset="0"/>
              </a:rPr>
              <a:t>hange the sentences to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659" y="1129553"/>
            <a:ext cx="10327341" cy="5526741"/>
          </a:xfrm>
        </p:spPr>
        <p:txBody>
          <a:bodyPr rtlCol="0"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doesn’t sleep enough hours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sleep</a:t>
            </a:r>
            <a:r>
              <a:rPr lang="es-MX" sz="2800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enough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2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watch TV all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eat healthy food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I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 hamburgers every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 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doesn’t brush his teeth every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533" y="4258491"/>
            <a:ext cx="3607211" cy="224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29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02197"/>
            <a:ext cx="10178322" cy="1129062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4000" dirty="0" smtClean="0">
                <a:latin typeface="Bodoni MT" panose="02070603080606020203" pitchFamily="18" charset="0"/>
              </a:rPr>
              <a:t>C</a:t>
            </a:r>
            <a:r>
              <a:rPr lang="es" sz="4000" dirty="0" smtClean="0">
                <a:latin typeface="Bodoni MT" panose="02070603080606020203" pitchFamily="18" charset="0"/>
              </a:rPr>
              <a:t>hange the sentences to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659" y="1479176"/>
            <a:ext cx="10327341" cy="5042648"/>
          </a:xfrm>
        </p:spPr>
        <p:txBody>
          <a:bodyPr rtlCol="0">
            <a:normAutofit/>
          </a:bodyPr>
          <a:lstStyle/>
          <a:p>
            <a:pPr marL="514350" indent="-514350">
              <a:buAutoNum type="arabicPeriod" startAt="6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 too much pizza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 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never drinks water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 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skips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10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 video games all night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855" y="4614478"/>
            <a:ext cx="3609145" cy="22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83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and MUST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423851"/>
            <a:ext cx="10672354" cy="5055326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SHOULD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👉 </a:t>
            </a:r>
            <a:r>
              <a:rPr lang="en-US" sz="2400" dirty="0">
                <a:solidFill>
                  <a:schemeClr val="tx1"/>
                </a:solidFill>
              </a:rPr>
              <a:t>Se </a:t>
            </a:r>
            <a:r>
              <a:rPr lang="en-US" sz="2400" dirty="0" err="1">
                <a:solidFill>
                  <a:schemeClr val="tx1"/>
                </a:solidFill>
              </a:rPr>
              <a:t>usa</a:t>
            </a:r>
            <a:r>
              <a:rPr lang="en-US" sz="24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dar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consejos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recomendaciones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sugerencias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📌 Meaning: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should = </a:t>
            </a:r>
            <a:r>
              <a:rPr lang="en-US" sz="2400" b="1" dirty="0" err="1" smtClean="0">
                <a:solidFill>
                  <a:schemeClr val="tx1"/>
                </a:solidFill>
              </a:rPr>
              <a:t>deberías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400" dirty="0">
                <a:solidFill>
                  <a:schemeClr val="tx1"/>
                </a:solidFill>
              </a:rPr>
              <a:t>You should drink water.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We should eat vegetables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endParaRPr lang="es-MX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MUST</a:t>
            </a: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👉 Se </a:t>
            </a:r>
            <a:r>
              <a:rPr lang="en-US" sz="2400" dirty="0" err="1">
                <a:solidFill>
                  <a:schemeClr val="tx1"/>
                </a:solidFill>
              </a:rPr>
              <a:t>usa</a:t>
            </a:r>
            <a:r>
              <a:rPr lang="en-US" sz="24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obligaciones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reglas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cosas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muy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importantes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📌 Meaning: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must = </a:t>
            </a:r>
            <a:r>
              <a:rPr lang="en-US" sz="2400" b="1" dirty="0" err="1">
                <a:solidFill>
                  <a:schemeClr val="tx1"/>
                </a:solidFill>
              </a:rPr>
              <a:t>debes</a:t>
            </a:r>
            <a:r>
              <a:rPr lang="en-US" sz="2400" b="1" dirty="0">
                <a:solidFill>
                  <a:schemeClr val="tx1"/>
                </a:solidFill>
              </a:rPr>
              <a:t> / </a:t>
            </a:r>
            <a:r>
              <a:rPr lang="en-US" sz="2400" b="1" dirty="0" err="1">
                <a:solidFill>
                  <a:schemeClr val="tx1"/>
                </a:solidFill>
              </a:rPr>
              <a:t>tienes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que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400" dirty="0">
                <a:solidFill>
                  <a:schemeClr val="tx1"/>
                </a:solidFill>
              </a:rPr>
              <a:t>You must do your homework.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Students must wear uniforms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120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EASY RULES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2257658"/>
              </p:ext>
            </p:extLst>
          </p:nvPr>
        </p:nvGraphicFramePr>
        <p:xfrm>
          <a:off x="1250950" y="1985554"/>
          <a:ext cx="10179050" cy="3775168"/>
        </p:xfrm>
        <a:graphic>
          <a:graphicData uri="http://schemas.openxmlformats.org/drawingml/2006/table">
            <a:tbl>
              <a:tblPr/>
              <a:tblGrid>
                <a:gridCol w="5089525">
                  <a:extLst>
                    <a:ext uri="{9D8B030D-6E8A-4147-A177-3AD203B41FA5}">
                      <a16:colId xmlns:a16="http://schemas.microsoft.com/office/drawing/2014/main" val="271662005"/>
                    </a:ext>
                  </a:extLst>
                </a:gridCol>
                <a:gridCol w="5089525">
                  <a:extLst>
                    <a:ext uri="{9D8B030D-6E8A-4147-A177-3AD203B41FA5}">
                      <a16:colId xmlns:a16="http://schemas.microsoft.com/office/drawing/2014/main" val="2107657298"/>
                    </a:ext>
                  </a:extLst>
                </a:gridCol>
              </a:tblGrid>
              <a:tr h="943792">
                <a:tc>
                  <a:txBody>
                    <a:bodyPr/>
                    <a:lstStyle/>
                    <a:p>
                      <a:r>
                        <a:rPr lang="en-US" sz="3600" u="sng" dirty="0" smtClean="0">
                          <a:solidFill>
                            <a:srgbClr val="0070C0"/>
                          </a:solidFill>
                        </a:rPr>
                        <a:t>SHOULD:  DEBERÍA</a:t>
                      </a:r>
                      <a:endParaRPr lang="en-US" sz="360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u="sng" dirty="0" smtClean="0">
                          <a:solidFill>
                            <a:srgbClr val="FF0000"/>
                          </a:solidFill>
                        </a:rPr>
                        <a:t>MUST:  DEBES</a:t>
                      </a:r>
                      <a:endParaRPr lang="en-US" sz="3600" b="1" u="sng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00088"/>
                  </a:ext>
                </a:extLst>
              </a:tr>
              <a:tr h="943792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rgbClr val="0070C0"/>
                          </a:solidFill>
                        </a:rPr>
                        <a:t>advice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obligation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11929"/>
                  </a:ext>
                </a:extLst>
              </a:tr>
              <a:tr h="943792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rgbClr val="0070C0"/>
                          </a:solidFill>
                        </a:rPr>
                        <a:t>recommendation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rule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404745"/>
                  </a:ext>
                </a:extLst>
              </a:tr>
              <a:tr h="943792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rgbClr val="0070C0"/>
                          </a:solidFill>
                        </a:rPr>
                        <a:t>optional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necessary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6492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-125343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926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135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395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206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ángulo 9">
            <a:extLst>
              <a:ext uri="{FF2B5EF4-FFF2-40B4-BE49-F238E27FC236}">
                <a16:creationId xmlns:a16="http://schemas.microsoft.com/office/drawing/2014/main" id="{022C3B48-99E5-4B5C-8E49-15C2A9552F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2" name="Forma libre 10">
            <a:extLst>
              <a:ext uri="{FF2B5EF4-FFF2-40B4-BE49-F238E27FC236}">
                <a16:creationId xmlns:a16="http://schemas.microsoft.com/office/drawing/2014/main" id="{C67B4E51-3288-4A1F-A92C-87C9401EDE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3E95A6B-F840-413C-9E78-C33C02FFA4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ED5F35-4EFC-4B1A-A685-D0FE2F7AD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787" y="482321"/>
            <a:ext cx="3656581" cy="5571625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latin typeface="Bodoni MT" panose="020706030806060202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id="{2A443C2E-3415-4200-BBA0-4478729C17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268111"/>
              </p:ext>
            </p:extLst>
          </p:nvPr>
        </p:nvGraphicFramePr>
        <p:xfrm>
          <a:off x="765175" y="481013"/>
          <a:ext cx="6305550" cy="557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7219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ángulo 7">
            <a:extLst>
              <a:ext uri="{FF2B5EF4-FFF2-40B4-BE49-F238E27FC236}">
                <a16:creationId xmlns:a16="http://schemas.microsoft.com/office/drawing/2014/main" id="{06F0F283-C8B6-4598-89C9-C404C98A57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5" name="Forma libre: Forma 9">
            <a:extLst>
              <a:ext uri="{FF2B5EF4-FFF2-40B4-BE49-F238E27FC236}">
                <a16:creationId xmlns:a16="http://schemas.microsoft.com/office/drawing/2014/main" id="{E473B0C0-761B-443F-97A0-9D6E01FBB7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-2"/>
            <a:ext cx="6300250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Rectángulo 11">
            <a:extLst>
              <a:ext uri="{FF2B5EF4-FFF2-40B4-BE49-F238E27FC236}">
                <a16:creationId xmlns:a16="http://schemas.microsoft.com/office/drawing/2014/main" id="{E3B475C6-1445-41C7-9360-49FD7C1C1E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3CBCD6-EAB9-4FFF-BE53-A44BD32B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933" y="1162940"/>
            <a:ext cx="4515598" cy="4532120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solidFill>
                <a:srgbClr val="2A1A00"/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5CBE1F60-FB9A-4C02-94AC-E5C4C1358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271" y="1128451"/>
            <a:ext cx="4680729" cy="4566609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1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2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3</a:t>
            </a:r>
          </a:p>
        </p:txBody>
      </p:sp>
    </p:spTree>
    <p:extLst>
      <p:ext uri="{BB962C8B-B14F-4D97-AF65-F5344CB8AC3E}">
        <p14:creationId xmlns:p14="http://schemas.microsoft.com/office/powerpoint/2010/main" val="2257163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 6">
            <a:extLst>
              <a:ext uri="{FF2B5EF4-FFF2-40B4-BE49-F238E27FC236}">
                <a16:creationId xmlns:a16="http://schemas.microsoft.com/office/drawing/2014/main" id="{B217C2AD-51B4-40CE-A71F-F5D3F846D9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F1BF92E-23CF-4BFE-9E1F-C359BACFA3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ángulo 13">
            <a:extLst>
              <a:ext uri="{FF2B5EF4-FFF2-40B4-BE49-F238E27FC236}">
                <a16:creationId xmlns:a16="http://schemas.microsoft.com/office/drawing/2014/main" id="{B89090F2-B101-458B-9AFF-27327443BB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6" name="Forma libre 6">
            <a:extLst>
              <a:ext uri="{FF2B5EF4-FFF2-40B4-BE49-F238E27FC236}">
                <a16:creationId xmlns:a16="http://schemas.microsoft.com/office/drawing/2014/main" id="{526C103B-17BD-4B48-AB6F-0D9EF826AA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9EC3243-CA25-4485-A7FE-8B01419238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BA12E3-E0DD-4573-B106-10742AA3E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235847"/>
            <a:ext cx="6548882" cy="332526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rtl="0"/>
            <a:endParaRPr lang="es-ES" sz="4000" spc="8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C5419D58-BC25-49DA-8347-58B287F90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3687" y="4881152"/>
            <a:ext cx="6300215" cy="10200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endParaRPr lang="es-ES" sz="2800" b="1" cap="all" spc="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áfico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134" y="1728787"/>
            <a:ext cx="34004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70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349071"/>
      </p:ext>
    </p:extLst>
  </p:cSld>
  <p:clrMapOvr>
    <a:masterClrMapping/>
  </p:clrMapOvr>
</p:sld>
</file>

<file path=ppt/theme/theme1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Conocer al profesor</Template>
  <TotalTime>0</TotalTime>
  <Words>922</Words>
  <Application>Microsoft Office PowerPoint</Application>
  <PresentationFormat>Panorámica</PresentationFormat>
  <Paragraphs>302</Paragraphs>
  <Slides>31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9" baseType="lpstr">
      <vt:lpstr>Arial</vt:lpstr>
      <vt:lpstr>Bodoni MT</vt:lpstr>
      <vt:lpstr>Calibri</vt:lpstr>
      <vt:lpstr>Gill Sans MT</vt:lpstr>
      <vt:lpstr>Impact</vt:lpstr>
      <vt:lpstr>Times New Roman</vt:lpstr>
      <vt:lpstr>Wingdings</vt:lpstr>
      <vt:lpstr>Insignia</vt:lpstr>
      <vt:lpstr>HEALTHY HABITS</vt:lpstr>
      <vt:lpstr>Link listening: dialogue between anna and tom </vt:lpstr>
      <vt:lpstr>Presentación de PowerPoint</vt:lpstr>
      <vt:lpstr>Listen and classify ✏️ Write the foods and drinks in the correct column:</vt:lpstr>
      <vt:lpstr>Circle the correct answer</vt:lpstr>
      <vt:lpstr>QUESTIONS ABOUT YOURSELF</vt:lpstr>
      <vt:lpstr>What are Healthy Habits? Healthy habits are good activities that help our body and mind stay healthy. </vt:lpstr>
      <vt:lpstr>Presentación de PowerPoint</vt:lpstr>
      <vt:lpstr>Presentación de PowerPoint</vt:lpstr>
      <vt:lpstr>Examples of healthy habits:</vt:lpstr>
      <vt:lpstr>Presentación de PowerPoint</vt:lpstr>
      <vt:lpstr>QUESTIONS ABOUT YOURSELF</vt:lpstr>
      <vt:lpstr>TEACHER SAYS ACTIVITies and you have to write “healthy or unhealthy”…</vt:lpstr>
      <vt:lpstr>If you have mistakes, correct your answer:</vt:lpstr>
      <vt:lpstr>If you have mistakes, correct your answer:</vt:lpstr>
      <vt:lpstr>Presentación de PowerPoint</vt:lpstr>
      <vt:lpstr>Presentación de PowerPoint</vt:lpstr>
      <vt:lpstr> afirmativa  y  negativa               </vt:lpstr>
      <vt:lpstr>Presentación de PowerPoint</vt:lpstr>
      <vt:lpstr>Presentación de PowerPoint</vt:lpstr>
      <vt:lpstr>Change the sentences to healthy habits:</vt:lpstr>
      <vt:lpstr>Change the sentences to healthy habits:</vt:lpstr>
      <vt:lpstr>SHOULD and MUST</vt:lpstr>
      <vt:lpstr>EASY RULES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2026-05-04T02:42:56Z</dcterms:created>
  <dcterms:modified xsi:type="dcterms:W3CDTF">2026-06-01T14:56:37Z</dcterms:modified>
</cp:coreProperties>
</file>