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48"/>
  </p:notesMasterIdLst>
  <p:handoutMasterIdLst>
    <p:handoutMasterId r:id="rId49"/>
  </p:handoutMasterIdLst>
  <p:sldIdLst>
    <p:sldId id="256" r:id="rId11"/>
    <p:sldId id="257" r:id="rId12"/>
    <p:sldId id="302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80" r:id="rId21"/>
    <p:sldId id="281" r:id="rId22"/>
    <p:sldId id="282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63" r:id="rId31"/>
    <p:sldId id="264" r:id="rId32"/>
    <p:sldId id="265" r:id="rId33"/>
    <p:sldId id="291" r:id="rId34"/>
    <p:sldId id="261" r:id="rId35"/>
    <p:sldId id="292" r:id="rId36"/>
    <p:sldId id="266" r:id="rId37"/>
    <p:sldId id="293" r:id="rId38"/>
    <p:sldId id="294" r:id="rId39"/>
    <p:sldId id="295" r:id="rId40"/>
    <p:sldId id="296" r:id="rId41"/>
    <p:sldId id="300" r:id="rId42"/>
    <p:sldId id="299" r:id="rId43"/>
    <p:sldId id="301" r:id="rId44"/>
    <p:sldId id="298" r:id="rId45"/>
    <p:sldId id="297" r:id="rId46"/>
    <p:sldId id="267" r:id="rId4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CC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02/06/2026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02/06/2026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rSFvoyLHQ&amp;list=PLN8DQHdZDXwbd4DXeOgiwHC2wP3mzXKs0" TargetMode="External"/><Relationship Id="rId2" Type="http://schemas.openxmlformats.org/officeDocument/2006/relationships/hyperlink" Target="https://youtube.com/shorts/f5XCRkhkzSQ?si=9MZke_XxZCADopb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www.youtube.com/watch?v=9T6EFEpP9mc&amp;list=RD8_Fr6EwRJsw&amp;index=2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12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352470" y="583386"/>
            <a:ext cx="1258387" cy="10580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78" y="4567814"/>
            <a:ext cx="1274174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74" y="1928946"/>
            <a:ext cx="1274174" cy="10729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58" y="3429000"/>
            <a:ext cx="1274174" cy="10729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96" y="485841"/>
            <a:ext cx="1274174" cy="10729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7" y="485841"/>
            <a:ext cx="1274174" cy="107298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094" y="385695"/>
            <a:ext cx="1274174" cy="10729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83" y="5522373"/>
            <a:ext cx="1274174" cy="107298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5495908"/>
            <a:ext cx="1274174" cy="10729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" y="4133817"/>
            <a:ext cx="1274174" cy="10729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1704"/>
            <a:ext cx="1274174" cy="107298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00" y="2788919"/>
            <a:ext cx="1274174" cy="10729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2811032"/>
            <a:ext cx="1274174" cy="107298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57" y="1550124"/>
            <a:ext cx="1274174" cy="10729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741" y="1529613"/>
            <a:ext cx="1274174" cy="10729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30" y="110116"/>
            <a:ext cx="1274174" cy="10729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116"/>
            <a:ext cx="127417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9069" y="0"/>
            <a:ext cx="9372600" cy="1200416"/>
          </a:xfrm>
        </p:spPr>
        <p:txBody>
          <a:bodyPr>
            <a:normAutofit/>
          </a:bodyPr>
          <a:lstStyle/>
          <a:p>
            <a:r>
              <a:rPr lang="es-CL" sz="4000" dirty="0" smtClean="0">
                <a:latin typeface="Arial Rounded MT Bold" panose="020F0704030504030204" pitchFamily="34" charset="0"/>
              </a:rPr>
              <a:t>LINKS</a:t>
            </a:r>
            <a:endParaRPr lang="es-CL" sz="4000" dirty="0"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80078" y="1200416"/>
            <a:ext cx="93726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L" dirty="0" smtClean="0">
              <a:hlinkClick r:id="rId2"/>
            </a:endParaRPr>
          </a:p>
          <a:p>
            <a:pPr marL="0" indent="0">
              <a:buNone/>
            </a:pPr>
            <a:endParaRPr lang="es-CL" u="sng" dirty="0" smtClean="0">
              <a:hlinkClick r:id="rId2"/>
            </a:endParaRPr>
          </a:p>
          <a:p>
            <a:pPr marL="0" indent="0">
              <a:buNone/>
            </a:pPr>
            <a:r>
              <a:rPr lang="es-CL" u="sng" dirty="0" smtClean="0"/>
              <a:t>Verbos: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https://youtube.com/shorts/f5XCRkhkzSQ?si=9MZke_XxZCADopbs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u="sng" dirty="0" smtClean="0"/>
              <a:t>Cuento:</a:t>
            </a:r>
            <a:endParaRPr lang="es-CL" u="sng" dirty="0"/>
          </a:p>
          <a:p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www.youtube.com/watch?v=8irSFvoyLHQ&amp;list=PLN8DQHdZDXwbd4DXeOgiwHC2wP3mzXKs0</a:t>
            </a:r>
            <a:endParaRPr lang="es-CL" dirty="0" smtClean="0"/>
          </a:p>
          <a:p>
            <a:pPr marL="45720" indent="0">
              <a:buNone/>
            </a:pPr>
            <a:r>
              <a:rPr lang="es-CL" dirty="0" smtClean="0"/>
              <a:t>(en curso)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29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/>
          <a:lstStyle/>
          <a:p>
            <a:r>
              <a:rPr lang="es-MX" sz="6600" b="1" dirty="0" smtClean="0"/>
              <a:t>R</a:t>
            </a:r>
            <a:r>
              <a:rPr lang="es-MX" u="sng" dirty="0" smtClean="0"/>
              <a:t> </a:t>
            </a:r>
            <a:endParaRPr lang="en-US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122024" y="430485"/>
            <a:ext cx="4754834" cy="47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 smtClean="0">
                <a:solidFill>
                  <a:schemeClr val="tx2"/>
                </a:solidFill>
              </a:rPr>
              <a:t>S</a:t>
            </a:r>
            <a:endParaRPr lang="en-US" sz="4000" u="sng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D</a:t>
            </a:r>
            <a:endParaRPr lang="en-US" sz="4000" b="1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8589414" y="2405632"/>
            <a:ext cx="10743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_kick_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047" t="8626" r="19750" b="9281"/>
          <a:stretch/>
        </p:blipFill>
        <p:spPr>
          <a:xfrm>
            <a:off x="4851921" y="2186608"/>
            <a:ext cx="2716696" cy="370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13" y="165446"/>
            <a:ext cx="4428573" cy="44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432438" y="2458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51921" y="2186608"/>
            <a:ext cx="5693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  <a:p>
            <a:pPr algn="ctr"/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223" y="887897"/>
            <a:ext cx="3620882" cy="5003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9831752" y="8878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1148" y="2451652"/>
            <a:ext cx="33527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3" y="279044"/>
            <a:ext cx="5014706" cy="6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124437" y="2649283"/>
            <a:ext cx="99899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346" t="4031" r="9710"/>
          <a:stretch/>
        </p:blipFill>
        <p:spPr>
          <a:xfrm>
            <a:off x="5784613" y="940904"/>
            <a:ext cx="4605092" cy="55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4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62399" y="2596274"/>
            <a:ext cx="116891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</a:t>
            </a:r>
            <a:endParaRPr lang="es-E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915" y="328819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7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8399" y="683622"/>
            <a:ext cx="9372600" cy="695319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ESCRIBE EL VERBO CORRECTO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1520686"/>
            <a:ext cx="11207931" cy="5171661"/>
          </a:xfrm>
        </p:spPr>
        <p:txBody>
          <a:bodyPr numCol="1"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_jump_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high.(jump / </a:t>
            </a:r>
            <a:r>
              <a:rPr lang="en-US" sz="2800" dirty="0" smtClean="0">
                <a:solidFill>
                  <a:schemeClr val="tx2"/>
                </a:solidFill>
              </a:rPr>
              <a:t>eat)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saltar</a:t>
            </a:r>
            <a:r>
              <a:rPr lang="en-US" sz="2800" dirty="0" smtClean="0">
                <a:solidFill>
                  <a:srgbClr val="7030A0"/>
                </a:solidFill>
              </a:rPr>
              <a:t> alto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_catch__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 ball.(catch / </a:t>
            </a:r>
            <a:r>
              <a:rPr lang="en-US" sz="2800" dirty="0" smtClean="0">
                <a:solidFill>
                  <a:schemeClr val="tx2"/>
                </a:solidFill>
              </a:rPr>
              <a:t>jump)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atrapar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una</a:t>
            </a:r>
            <a:r>
              <a:rPr lang="en-US" sz="2800" dirty="0" smtClean="0">
                <a:solidFill>
                  <a:srgbClr val="7030A0"/>
                </a:solidFill>
              </a:rPr>
              <a:t> pelota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_eat_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pizza.(eat / catch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comer pizza</a:t>
            </a:r>
          </a:p>
          <a:p>
            <a:pPr marL="45720" indent="0">
              <a:lnSpc>
                <a:spcPct val="200000"/>
              </a:lnSpc>
              <a:buNone/>
            </a:pPr>
            <a:endParaRPr lang="es-MX" sz="2800" dirty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85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4556" y="106017"/>
            <a:ext cx="11542643" cy="882364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Lee el texto de la nube y responde: </a:t>
            </a:r>
            <a:endParaRPr lang="en-US" sz="44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06071" y="1600199"/>
            <a:ext cx="10074742" cy="5015753"/>
          </a:xfrm>
        </p:spPr>
        <p:txBody>
          <a:bodyPr>
            <a:normAutofit fontScale="85000" lnSpcReduction="20000"/>
          </a:bodyPr>
          <a:lstStyle/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Tom can eat pizza, 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000000"/>
                </a:solidFill>
              </a:rPr>
              <a:t>H</a:t>
            </a:r>
            <a:r>
              <a:rPr lang="en-US" sz="2800" b="1" dirty="0" smtClean="0">
                <a:solidFill>
                  <a:srgbClr val="000000"/>
                </a:solidFill>
              </a:rPr>
              <a:t>e </a:t>
            </a:r>
            <a:r>
              <a:rPr lang="en-US" sz="2800" b="1" dirty="0" smtClean="0">
                <a:solidFill>
                  <a:srgbClr val="000000"/>
                </a:solidFill>
              </a:rPr>
              <a:t>can </a:t>
            </a:r>
            <a:r>
              <a:rPr lang="en-US" sz="2800" b="1" dirty="0">
                <a:solidFill>
                  <a:srgbClr val="000000"/>
                </a:solidFill>
              </a:rPr>
              <a:t>jump. But he can’t catch a ball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 marL="45720" lvl="0" indent="0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u="sng" dirty="0" err="1" smtClean="0">
                <a:solidFill>
                  <a:srgbClr val="000000"/>
                </a:solidFill>
              </a:rPr>
              <a:t>Preguntas</a:t>
            </a: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jump?		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catch a ball?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What can Tom eat? </a:t>
            </a: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86" y="1308997"/>
            <a:ext cx="8275260" cy="23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39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8213" y="0"/>
            <a:ext cx="9372600" cy="839010"/>
          </a:xfrm>
        </p:spPr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0000"/>
                </a:solidFill>
                <a:latin typeface="Rockwell Extra Bold" panose="02060903040505020403" pitchFamily="18" charset="0"/>
              </a:rPr>
              <a:t>SIMON SAYS…</a:t>
            </a:r>
            <a:endParaRPr lang="en-US" sz="4400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886" y="1210449"/>
            <a:ext cx="11188927" cy="450455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Para empezar todos tienen que prender sus cámara		</a:t>
            </a:r>
            <a:r>
              <a:rPr lang="es-MX" sz="3600" dirty="0" smtClean="0">
                <a:solidFill>
                  <a:schemeClr val="tx2"/>
                </a:solidFill>
              </a:rPr>
              <a:t>=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La profesora va a decir: 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 smtClean="0">
                <a:solidFill>
                  <a:schemeClr val="tx2"/>
                </a:solidFill>
              </a:rPr>
              <a:t> y una acción o verbo de todos los aprendidos hasta el momento (9)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tú debes hacer una mímica de la acción</a:t>
            </a:r>
          </a:p>
          <a:p>
            <a:pPr marL="4572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MX" sz="2400" dirty="0" err="1" smtClean="0">
                <a:solidFill>
                  <a:schemeClr val="tx2"/>
                </a:solidFill>
              </a:rPr>
              <a:t>Ej</a:t>
            </a:r>
            <a:r>
              <a:rPr lang="es-MX" sz="2400" dirty="0" smtClean="0">
                <a:solidFill>
                  <a:schemeClr val="tx2"/>
                </a:solidFill>
              </a:rPr>
              <a:t>: 	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>
                <a:solidFill>
                  <a:schemeClr val="tx2"/>
                </a:solidFill>
              </a:rPr>
              <a:t> </a:t>
            </a:r>
            <a:r>
              <a:rPr lang="es-MX" sz="2400" dirty="0" smtClean="0">
                <a:solidFill>
                  <a:schemeClr val="tx2"/>
                </a:solidFill>
              </a:rPr>
              <a:t>DANCE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tu debes bailar en la pantalla 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734" t="19439" r="11370" b="19219"/>
          <a:stretch/>
        </p:blipFill>
        <p:spPr>
          <a:xfrm>
            <a:off x="7652035" y="914545"/>
            <a:ext cx="982514" cy="7837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1143" t="29892" r="10649"/>
          <a:stretch/>
        </p:blipFill>
        <p:spPr>
          <a:xfrm>
            <a:off x="9180198" y="314941"/>
            <a:ext cx="1583597" cy="14195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239" y="3825376"/>
            <a:ext cx="2640796" cy="23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45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0122" y="0"/>
            <a:ext cx="9372600" cy="596537"/>
          </a:xfrm>
        </p:spPr>
        <p:txBody>
          <a:bodyPr>
            <a:normAutofit/>
          </a:bodyPr>
          <a:lstStyle/>
          <a:p>
            <a:r>
              <a:rPr lang="es-MX" sz="32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Elige la alternativa correcta</a:t>
            </a:r>
            <a:endParaRPr lang="en-US" sz="32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596537"/>
            <a:ext cx="11019110" cy="6117772"/>
          </a:xfrm>
        </p:spPr>
        <p:txBody>
          <a:bodyPr numCol="2"/>
          <a:lstStyle/>
          <a:p>
            <a:pPr marL="502920" indent="-457200">
              <a:buClr>
                <a:schemeClr val="tx2"/>
              </a:buClr>
              <a:buSzPct val="83000"/>
              <a:buFont typeface="+mj-lt"/>
              <a:buAutoNum type="arabicPeriod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water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Climb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Drink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kick</a:t>
            </a:r>
          </a:p>
          <a:p>
            <a:pPr marL="502920" indent="-457200">
              <a:buFont typeface="+mj-lt"/>
              <a:buAutoNum type="arabicPeriod" startAt="2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sandwich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Eat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Jump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Catch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at night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Sleep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Dance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Run</a:t>
            </a:r>
          </a:p>
          <a:p>
            <a:pPr>
              <a:buFont typeface="+mj-lt"/>
              <a:buAutoNum type="arabicPeriod" startAt="4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tree. 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Drink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climb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 eat</a:t>
            </a: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5"/>
            </a:pPr>
            <a:r>
              <a:rPr lang="es-MX" b="1" dirty="0" smtClean="0">
                <a:solidFill>
                  <a:schemeClr val="tx2"/>
                </a:solidFill>
              </a:rPr>
              <a:t>I can ______ at </a:t>
            </a:r>
            <a:r>
              <a:rPr lang="es-MX" b="1" dirty="0" err="1" smtClean="0">
                <a:solidFill>
                  <a:schemeClr val="tx2"/>
                </a:solidFill>
              </a:rPr>
              <a:t>the</a:t>
            </a:r>
            <a:r>
              <a:rPr lang="es-MX" b="1" dirty="0" smtClean="0">
                <a:solidFill>
                  <a:schemeClr val="tx2"/>
                </a:solidFill>
              </a:rPr>
              <a:t> </a:t>
            </a:r>
            <a:r>
              <a:rPr lang="es-MX" b="1" dirty="0" err="1" smtClean="0">
                <a:solidFill>
                  <a:schemeClr val="tx2"/>
                </a:solidFill>
              </a:rPr>
              <a:t>party</a:t>
            </a:r>
            <a:endParaRPr lang="es-MX" b="1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Climb</a:t>
            </a:r>
            <a:endParaRPr lang="es-MX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smtClean="0">
                <a:solidFill>
                  <a:schemeClr val="tx2"/>
                </a:solidFill>
              </a:rPr>
              <a:t>Dance</a:t>
            </a: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kick</a:t>
            </a:r>
            <a:endParaRPr lang="en-US" dirty="0" smtClean="0">
              <a:solidFill>
                <a:schemeClr val="tx2"/>
              </a:solidFill>
            </a:endParaRP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4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09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90" y="213360"/>
            <a:ext cx="10802983" cy="661851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AQUÍ HAY ORACIONES MALAS, ¡CORRIGELAS!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451" y="875211"/>
            <a:ext cx="11071362" cy="5839097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I can eat a tree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dirty="0" smtClean="0">
                <a:solidFill>
                  <a:schemeClr val="tx2"/>
                </a:solidFill>
              </a:rPr>
              <a:t>__________________________________</a:t>
            </a:r>
            <a:endParaRPr lang="en-US" sz="3200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sleep water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dirty="0" smtClean="0">
                <a:solidFill>
                  <a:schemeClr val="tx2"/>
                </a:solidFill>
              </a:rPr>
              <a:t>__________________________________</a:t>
            </a:r>
            <a:endParaRPr lang="en-US" sz="3200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climb </a:t>
            </a:r>
            <a:r>
              <a:rPr lang="en-US" sz="3200" dirty="0" smtClean="0">
                <a:solidFill>
                  <a:schemeClr val="tx2"/>
                </a:solidFill>
              </a:rPr>
              <a:t>an apple.</a:t>
            </a:r>
          </a:p>
          <a:p>
            <a:pPr marL="45720" indent="0">
              <a:buNone/>
            </a:pPr>
            <a:r>
              <a:rPr lang="es-MX" sz="3200" dirty="0" smtClean="0">
                <a:solidFill>
                  <a:schemeClr val="tx2"/>
                </a:solidFill>
              </a:rPr>
              <a:t>__________________________________</a:t>
            </a:r>
            <a:endParaRPr lang="en-US" sz="3200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drink </a:t>
            </a:r>
            <a:r>
              <a:rPr lang="en-US" sz="3200" dirty="0" smtClean="0">
                <a:solidFill>
                  <a:schemeClr val="tx2"/>
                </a:solidFill>
              </a:rPr>
              <a:t>ballet.</a:t>
            </a:r>
          </a:p>
          <a:p>
            <a:pPr marL="45720" indent="0">
              <a:buNone/>
            </a:pPr>
            <a:r>
              <a:rPr lang="es-MX" sz="3200" dirty="0" smtClean="0">
                <a:solidFill>
                  <a:schemeClr val="tx2"/>
                </a:solidFill>
              </a:rPr>
              <a:t>______________________</a:t>
            </a:r>
            <a:r>
              <a:rPr lang="es-MX" dirty="0" smtClean="0">
                <a:solidFill>
                  <a:schemeClr val="tx2"/>
                </a:solidFill>
              </a:rPr>
              <a:t>____________</a:t>
            </a: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68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96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1932</TotalTime>
  <Words>458</Words>
  <Application>Microsoft Office PowerPoint</Application>
  <PresentationFormat>Panorámica</PresentationFormat>
  <Paragraphs>156</Paragraphs>
  <Slides>37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37</vt:i4>
      </vt:variant>
    </vt:vector>
  </HeadingPairs>
  <TitlesOfParts>
    <vt:vector size="57" baseType="lpstr">
      <vt:lpstr>Algerian</vt:lpstr>
      <vt:lpstr>Arial</vt:lpstr>
      <vt:lpstr>Arial Rounded MT Bold</vt:lpstr>
      <vt:lpstr>Calibri</vt:lpstr>
      <vt:lpstr>Calibri Light</vt:lpstr>
      <vt:lpstr>Comic Sans MS</vt:lpstr>
      <vt:lpstr>Ebrima</vt:lpstr>
      <vt:lpstr>Euphemia</vt:lpstr>
      <vt:lpstr>Rockwell Extra Bold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LINK CANCIÓN 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Presentación de PowerPoint</vt:lpstr>
      <vt:lpstr>      Complete with can / can’t </vt:lpstr>
      <vt:lpstr>LINKS</vt:lpstr>
      <vt:lpstr>R </vt:lpstr>
      <vt:lpstr>S</vt:lpstr>
      <vt:lpstr>D</vt:lpstr>
      <vt:lpstr>MEMORY GAME</vt:lpstr>
      <vt:lpstr>Presentación de PowerPoint</vt:lpstr>
      <vt:lpstr>Presentación de PowerPoint</vt:lpstr>
      <vt:lpstr>Presentación de PowerPoint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Presentación de PowerPoint</vt:lpstr>
      <vt:lpstr>Presentación de PowerPoint</vt:lpstr>
      <vt:lpstr>Presentación de PowerPoint</vt:lpstr>
      <vt:lpstr>ESCRIBE EL VERBO CORRECTO</vt:lpstr>
      <vt:lpstr>Lee el texto de la nube y responde: </vt:lpstr>
      <vt:lpstr>SIMON SAYS…</vt:lpstr>
      <vt:lpstr>Elige la alternativa correcta</vt:lpstr>
      <vt:lpstr>AQUÍ HAY ORACIONES MALAS, ¡CORRIGELAS!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32</cp:revision>
  <dcterms:created xsi:type="dcterms:W3CDTF">2026-05-13T15:28:13Z</dcterms:created>
  <dcterms:modified xsi:type="dcterms:W3CDTF">2026-06-02T23:55:25Z</dcterms:modified>
</cp:coreProperties>
</file>