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72" r:id="rId4"/>
  </p:sldMasterIdLst>
  <p:notesMasterIdLst>
    <p:notesMasterId r:id="rId34"/>
  </p:notesMasterIdLst>
  <p:handoutMasterIdLst>
    <p:handoutMasterId r:id="rId35"/>
  </p:handoutMasterIdLst>
  <p:sldIdLst>
    <p:sldId id="256" r:id="rId5"/>
    <p:sldId id="260" r:id="rId6"/>
    <p:sldId id="259" r:id="rId7"/>
    <p:sldId id="262" r:id="rId8"/>
    <p:sldId id="263" r:id="rId9"/>
    <p:sldId id="264" r:id="rId10"/>
    <p:sldId id="265" r:id="rId11"/>
    <p:sldId id="266" r:id="rId12"/>
    <p:sldId id="267" r:id="rId13"/>
    <p:sldId id="268" r:id="rId14"/>
    <p:sldId id="271" r:id="rId15"/>
    <p:sldId id="272" r:id="rId16"/>
    <p:sldId id="273" r:id="rId17"/>
    <p:sldId id="274" r:id="rId18"/>
    <p:sldId id="270" r:id="rId19"/>
    <p:sldId id="269" r:id="rId20"/>
    <p:sldId id="275" r:id="rId21"/>
    <p:sldId id="276" r:id="rId22"/>
    <p:sldId id="277" r:id="rId23"/>
    <p:sldId id="283" r:id="rId24"/>
    <p:sldId id="278" r:id="rId25"/>
    <p:sldId id="279" r:id="rId26"/>
    <p:sldId id="285" r:id="rId27"/>
    <p:sldId id="286" r:id="rId28"/>
    <p:sldId id="287" r:id="rId29"/>
    <p:sldId id="280" r:id="rId30"/>
    <p:sldId id="284" r:id="rId31"/>
    <p:sldId id="282" r:id="rId32"/>
    <p:sldId id="281" r:id="rId33"/>
  </p:sldIdLst>
  <p:sldSz cx="12192000" cy="6858000"/>
  <p:notesSz cx="6858000" cy="9144000"/>
  <p:defaultTextStyle>
    <a:defPPr rtl="0">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765" autoAdjust="0"/>
    <p:restoredTop sz="94648" autoAdjust="0"/>
  </p:normalViewPr>
  <p:slideViewPr>
    <p:cSldViewPr snapToGrid="0">
      <p:cViewPr varScale="1">
        <p:scale>
          <a:sx n="73" d="100"/>
          <a:sy n="73" d="100"/>
        </p:scale>
        <p:origin x="750" y="78"/>
      </p:cViewPr>
      <p:guideLst/>
    </p:cSldViewPr>
  </p:slideViewPr>
  <p:notesTextViewPr>
    <p:cViewPr>
      <p:scale>
        <a:sx n="1" d="1"/>
        <a:sy n="1" d="1"/>
      </p:scale>
      <p:origin x="0" y="0"/>
    </p:cViewPr>
  </p:notesTextViewPr>
  <p:sorterViewPr>
    <p:cViewPr>
      <p:scale>
        <a:sx n="100" d="100"/>
        <a:sy n="100" d="100"/>
      </p:scale>
      <p:origin x="0" y="-8010"/>
    </p:cViewPr>
  </p:sorterViewPr>
  <p:notesViewPr>
    <p:cSldViewPr snapToGrid="0">
      <p:cViewPr varScale="1">
        <p:scale>
          <a:sx n="89" d="100"/>
          <a:sy n="89" d="100"/>
        </p:scale>
        <p:origin x="3786"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6957B284-434F-4737-87F6-3C1E78FB2C0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a:extLst>
              <a:ext uri="{FF2B5EF4-FFF2-40B4-BE49-F238E27FC236}">
                <a16:creationId xmlns:a16="http://schemas.microsoft.com/office/drawing/2014/main" id="{6C727AB7-3970-4FE4-A134-9D1EEE3EADD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0FB8E98-EB83-4166-8CDF-F8D5CC97446D}" type="datetimeFigureOut">
              <a:rPr lang="es-ES" smtClean="0"/>
              <a:t>04/06/2026</a:t>
            </a:fld>
            <a:endParaRPr lang="es-ES"/>
          </a:p>
        </p:txBody>
      </p:sp>
      <p:sp>
        <p:nvSpPr>
          <p:cNvPr id="4" name="Marcador de pie de página 3">
            <a:extLst>
              <a:ext uri="{FF2B5EF4-FFF2-40B4-BE49-F238E27FC236}">
                <a16:creationId xmlns:a16="http://schemas.microsoft.com/office/drawing/2014/main" id="{B0C17C43-A4DD-44E5-B373-511461F876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a:extLst>
              <a:ext uri="{FF2B5EF4-FFF2-40B4-BE49-F238E27FC236}">
                <a16:creationId xmlns:a16="http://schemas.microsoft.com/office/drawing/2014/main" id="{F99C40B9-1970-4F62-BE22-5883A05E9A8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45CBA8-3118-4264-9DB3-F09EDF8E113C}" type="slidenum">
              <a:rPr lang="es-ES" smtClean="0"/>
              <a:t>‹Nº›</a:t>
            </a:fld>
            <a:endParaRPr lang="es-ES"/>
          </a:p>
        </p:txBody>
      </p:sp>
    </p:spTree>
    <p:extLst>
      <p:ext uri="{BB962C8B-B14F-4D97-AF65-F5344CB8AC3E}">
        <p14:creationId xmlns:p14="http://schemas.microsoft.com/office/powerpoint/2010/main" val="30137989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noProof="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59F1FC-52BF-40A0-B8CD-E5DB9AB207F2}" type="datetimeFigureOut">
              <a:rPr lang="es-ES" noProof="0" smtClean="0"/>
              <a:t>04/06/2026</a:t>
            </a:fld>
            <a:endParaRPr lang="es-ES" noProof="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noProof="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noProof="0"/>
              <a:t>Editar Estilos de texto del patrón</a:t>
            </a:r>
          </a:p>
          <a:p>
            <a:pPr lvl="1"/>
            <a:r>
              <a:rPr lang="es-ES" noProof="0"/>
              <a:t>Segundo nivel</a:t>
            </a:r>
          </a:p>
          <a:p>
            <a:pPr lvl="2"/>
            <a:r>
              <a:rPr lang="es-ES" noProof="0"/>
              <a:t>Tercer nivel</a:t>
            </a:r>
          </a:p>
          <a:p>
            <a:pPr lvl="3"/>
            <a:r>
              <a:rPr lang="es-ES" noProof="0"/>
              <a:t>Cuarto nivel</a:t>
            </a:r>
          </a:p>
          <a:p>
            <a:pPr lvl="4"/>
            <a:r>
              <a:rPr lang="es-ES" noProof="0"/>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noProof="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6CC092-CABA-48D0-B3F7-B535EA5228F9}" type="slidenum">
              <a:rPr lang="es-ES" noProof="0" smtClean="0"/>
              <a:t>‹Nº›</a:t>
            </a:fld>
            <a:endParaRPr lang="es-ES" noProof="0"/>
          </a:p>
        </p:txBody>
      </p:sp>
    </p:spTree>
    <p:extLst>
      <p:ext uri="{BB962C8B-B14F-4D97-AF65-F5344CB8AC3E}">
        <p14:creationId xmlns:p14="http://schemas.microsoft.com/office/powerpoint/2010/main" val="3533446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a:t>
            </a:fld>
            <a:endParaRPr lang="es-ES"/>
          </a:p>
        </p:txBody>
      </p:sp>
    </p:spTree>
    <p:extLst>
      <p:ext uri="{BB962C8B-B14F-4D97-AF65-F5344CB8AC3E}">
        <p14:creationId xmlns:p14="http://schemas.microsoft.com/office/powerpoint/2010/main" val="1737959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a:t>
            </a:fld>
            <a:endParaRPr lang="es-ES"/>
          </a:p>
        </p:txBody>
      </p:sp>
    </p:spTree>
    <p:extLst>
      <p:ext uri="{BB962C8B-B14F-4D97-AF65-F5344CB8AC3E}">
        <p14:creationId xmlns:p14="http://schemas.microsoft.com/office/powerpoint/2010/main" val="3359435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3</a:t>
            </a:fld>
            <a:endParaRPr lang="es-ES"/>
          </a:p>
        </p:txBody>
      </p:sp>
    </p:spTree>
    <p:extLst>
      <p:ext uri="{BB962C8B-B14F-4D97-AF65-F5344CB8AC3E}">
        <p14:creationId xmlns:p14="http://schemas.microsoft.com/office/powerpoint/2010/main" val="27089410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4</a:t>
            </a:fld>
            <a:endParaRPr lang="es-ES"/>
          </a:p>
        </p:txBody>
      </p:sp>
    </p:spTree>
    <p:extLst>
      <p:ext uri="{BB962C8B-B14F-4D97-AF65-F5344CB8AC3E}">
        <p14:creationId xmlns:p14="http://schemas.microsoft.com/office/powerpoint/2010/main" val="1702637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5</a:t>
            </a:fld>
            <a:endParaRPr lang="es-ES"/>
          </a:p>
        </p:txBody>
      </p:sp>
    </p:spTree>
    <p:extLst>
      <p:ext uri="{BB962C8B-B14F-4D97-AF65-F5344CB8AC3E}">
        <p14:creationId xmlns:p14="http://schemas.microsoft.com/office/powerpoint/2010/main" val="139594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6</a:t>
            </a:fld>
            <a:endParaRPr lang="es-ES"/>
          </a:p>
        </p:txBody>
      </p:sp>
    </p:spTree>
    <p:extLst>
      <p:ext uri="{BB962C8B-B14F-4D97-AF65-F5344CB8AC3E}">
        <p14:creationId xmlns:p14="http://schemas.microsoft.com/office/powerpoint/2010/main" val="1077206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7</a:t>
            </a:fld>
            <a:endParaRPr lang="es-ES"/>
          </a:p>
        </p:txBody>
      </p:sp>
    </p:spTree>
    <p:extLst>
      <p:ext uri="{BB962C8B-B14F-4D97-AF65-F5344CB8AC3E}">
        <p14:creationId xmlns:p14="http://schemas.microsoft.com/office/powerpoint/2010/main" val="33685479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8</a:t>
            </a:fld>
            <a:endParaRPr lang="es-ES"/>
          </a:p>
        </p:txBody>
      </p:sp>
    </p:spTree>
    <p:extLst>
      <p:ext uri="{BB962C8B-B14F-4D97-AF65-F5344CB8AC3E}">
        <p14:creationId xmlns:p14="http://schemas.microsoft.com/office/powerpoint/2010/main" val="4711083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9</a:t>
            </a:fld>
            <a:endParaRPr lang="es-ES"/>
          </a:p>
        </p:txBody>
      </p:sp>
    </p:spTree>
    <p:extLst>
      <p:ext uri="{BB962C8B-B14F-4D97-AF65-F5344CB8AC3E}">
        <p14:creationId xmlns:p14="http://schemas.microsoft.com/office/powerpoint/2010/main" val="1341339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10</a:t>
            </a:fld>
            <a:endParaRPr lang="es-ES"/>
          </a:p>
        </p:txBody>
      </p:sp>
    </p:spTree>
    <p:extLst>
      <p:ext uri="{BB962C8B-B14F-4D97-AF65-F5344CB8AC3E}">
        <p14:creationId xmlns:p14="http://schemas.microsoft.com/office/powerpoint/2010/main" val="18300169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11</a:t>
            </a:fld>
            <a:endParaRPr lang="es-ES"/>
          </a:p>
        </p:txBody>
      </p:sp>
    </p:spTree>
    <p:extLst>
      <p:ext uri="{BB962C8B-B14F-4D97-AF65-F5344CB8AC3E}">
        <p14:creationId xmlns:p14="http://schemas.microsoft.com/office/powerpoint/2010/main" val="30220409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12</a:t>
            </a:fld>
            <a:endParaRPr lang="es-ES"/>
          </a:p>
        </p:txBody>
      </p:sp>
    </p:spTree>
    <p:extLst>
      <p:ext uri="{BB962C8B-B14F-4D97-AF65-F5344CB8AC3E}">
        <p14:creationId xmlns:p14="http://schemas.microsoft.com/office/powerpoint/2010/main" val="4115514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13</a:t>
            </a:fld>
            <a:endParaRPr lang="es-ES"/>
          </a:p>
        </p:txBody>
      </p:sp>
    </p:spTree>
    <p:extLst>
      <p:ext uri="{BB962C8B-B14F-4D97-AF65-F5344CB8AC3E}">
        <p14:creationId xmlns:p14="http://schemas.microsoft.com/office/powerpoint/2010/main" val="33517852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14</a:t>
            </a:fld>
            <a:endParaRPr lang="es-ES"/>
          </a:p>
        </p:txBody>
      </p:sp>
    </p:spTree>
    <p:extLst>
      <p:ext uri="{BB962C8B-B14F-4D97-AF65-F5344CB8AC3E}">
        <p14:creationId xmlns:p14="http://schemas.microsoft.com/office/powerpoint/2010/main" val="28092263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15</a:t>
            </a:fld>
            <a:endParaRPr lang="es-ES"/>
          </a:p>
        </p:txBody>
      </p:sp>
    </p:spTree>
    <p:extLst>
      <p:ext uri="{BB962C8B-B14F-4D97-AF65-F5344CB8AC3E}">
        <p14:creationId xmlns:p14="http://schemas.microsoft.com/office/powerpoint/2010/main" val="10483710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16</a:t>
            </a:fld>
            <a:endParaRPr lang="es-ES"/>
          </a:p>
        </p:txBody>
      </p:sp>
    </p:spTree>
    <p:extLst>
      <p:ext uri="{BB962C8B-B14F-4D97-AF65-F5344CB8AC3E}">
        <p14:creationId xmlns:p14="http://schemas.microsoft.com/office/powerpoint/2010/main" val="13165468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17</a:t>
            </a:fld>
            <a:endParaRPr lang="es-ES"/>
          </a:p>
        </p:txBody>
      </p:sp>
    </p:spTree>
    <p:extLst>
      <p:ext uri="{BB962C8B-B14F-4D97-AF65-F5344CB8AC3E}">
        <p14:creationId xmlns:p14="http://schemas.microsoft.com/office/powerpoint/2010/main" val="30515484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18</a:t>
            </a:fld>
            <a:endParaRPr lang="es-ES"/>
          </a:p>
        </p:txBody>
      </p:sp>
    </p:spTree>
    <p:extLst>
      <p:ext uri="{BB962C8B-B14F-4D97-AF65-F5344CB8AC3E}">
        <p14:creationId xmlns:p14="http://schemas.microsoft.com/office/powerpoint/2010/main" val="18704623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19</a:t>
            </a:fld>
            <a:endParaRPr lang="es-ES"/>
          </a:p>
        </p:txBody>
      </p:sp>
    </p:spTree>
    <p:extLst>
      <p:ext uri="{BB962C8B-B14F-4D97-AF65-F5344CB8AC3E}">
        <p14:creationId xmlns:p14="http://schemas.microsoft.com/office/powerpoint/2010/main" val="16539449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20</a:t>
            </a:fld>
            <a:endParaRPr lang="es-ES"/>
          </a:p>
        </p:txBody>
      </p:sp>
    </p:spTree>
    <p:extLst>
      <p:ext uri="{BB962C8B-B14F-4D97-AF65-F5344CB8AC3E}">
        <p14:creationId xmlns:p14="http://schemas.microsoft.com/office/powerpoint/2010/main" val="37633593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21</a:t>
            </a:fld>
            <a:endParaRPr lang="es-ES"/>
          </a:p>
        </p:txBody>
      </p:sp>
    </p:spTree>
    <p:extLst>
      <p:ext uri="{BB962C8B-B14F-4D97-AF65-F5344CB8AC3E}">
        <p14:creationId xmlns:p14="http://schemas.microsoft.com/office/powerpoint/2010/main" val="26246128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22</a:t>
            </a:fld>
            <a:endParaRPr lang="es-ES"/>
          </a:p>
        </p:txBody>
      </p:sp>
    </p:spTree>
    <p:extLst>
      <p:ext uri="{BB962C8B-B14F-4D97-AF65-F5344CB8AC3E}">
        <p14:creationId xmlns:p14="http://schemas.microsoft.com/office/powerpoint/2010/main" val="32381888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23</a:t>
            </a:fld>
            <a:endParaRPr lang="es-ES"/>
          </a:p>
        </p:txBody>
      </p:sp>
    </p:spTree>
    <p:extLst>
      <p:ext uri="{BB962C8B-B14F-4D97-AF65-F5344CB8AC3E}">
        <p14:creationId xmlns:p14="http://schemas.microsoft.com/office/powerpoint/2010/main" val="10990389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24</a:t>
            </a:fld>
            <a:endParaRPr lang="es-ES"/>
          </a:p>
        </p:txBody>
      </p:sp>
    </p:spTree>
    <p:extLst>
      <p:ext uri="{BB962C8B-B14F-4D97-AF65-F5344CB8AC3E}">
        <p14:creationId xmlns:p14="http://schemas.microsoft.com/office/powerpoint/2010/main" val="9390922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25</a:t>
            </a:fld>
            <a:endParaRPr lang="es-ES"/>
          </a:p>
        </p:txBody>
      </p:sp>
    </p:spTree>
    <p:extLst>
      <p:ext uri="{BB962C8B-B14F-4D97-AF65-F5344CB8AC3E}">
        <p14:creationId xmlns:p14="http://schemas.microsoft.com/office/powerpoint/2010/main" val="39137110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26</a:t>
            </a:fld>
            <a:endParaRPr lang="es-ES"/>
          </a:p>
        </p:txBody>
      </p:sp>
    </p:spTree>
    <p:extLst>
      <p:ext uri="{BB962C8B-B14F-4D97-AF65-F5344CB8AC3E}">
        <p14:creationId xmlns:p14="http://schemas.microsoft.com/office/powerpoint/2010/main" val="38752299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27</a:t>
            </a:fld>
            <a:endParaRPr lang="es-ES"/>
          </a:p>
        </p:txBody>
      </p:sp>
    </p:spTree>
    <p:extLst>
      <p:ext uri="{BB962C8B-B14F-4D97-AF65-F5344CB8AC3E}">
        <p14:creationId xmlns:p14="http://schemas.microsoft.com/office/powerpoint/2010/main" val="3239683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28</a:t>
            </a:fld>
            <a:endParaRPr lang="es-ES"/>
          </a:p>
        </p:txBody>
      </p:sp>
    </p:spTree>
    <p:extLst>
      <p:ext uri="{BB962C8B-B14F-4D97-AF65-F5344CB8AC3E}">
        <p14:creationId xmlns:p14="http://schemas.microsoft.com/office/powerpoint/2010/main" val="18289164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29</a:t>
            </a:fld>
            <a:endParaRPr lang="es-ES"/>
          </a:p>
        </p:txBody>
      </p:sp>
    </p:spTree>
    <p:extLst>
      <p:ext uri="{BB962C8B-B14F-4D97-AF65-F5344CB8AC3E}">
        <p14:creationId xmlns:p14="http://schemas.microsoft.com/office/powerpoint/2010/main" val="2064742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ángulo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ctrTitle"/>
          </p:nvPr>
        </p:nvSpPr>
        <p:spPr>
          <a:xfrm>
            <a:off x="581191" y="1020431"/>
            <a:ext cx="10993549" cy="1475013"/>
          </a:xfrm>
          <a:effectLst/>
        </p:spPr>
        <p:txBody>
          <a:bodyPr rtlCol="0" anchor="b">
            <a:normAutofit/>
          </a:bodyPr>
          <a:lstStyle>
            <a:lvl1pPr>
              <a:defRPr sz="3600">
                <a:solidFill>
                  <a:schemeClr val="accent1"/>
                </a:solidFill>
              </a:defRPr>
            </a:lvl1pPr>
          </a:lstStyle>
          <a:p>
            <a:pPr rtl="0"/>
            <a:r>
              <a:rPr lang="es-ES" noProof="0" smtClean="0"/>
              <a:t>Haga clic para modificar el estilo de título del patrón</a:t>
            </a:r>
            <a:endParaRPr lang="es-ES" noProof="0"/>
          </a:p>
        </p:txBody>
      </p:sp>
      <p:sp>
        <p:nvSpPr>
          <p:cNvPr id="3" name="Subtítulo 2"/>
          <p:cNvSpPr>
            <a:spLocks noGrp="1"/>
          </p:cNvSpPr>
          <p:nvPr>
            <p:ph type="subTitle" idx="1" hasCustomPrompt="1"/>
          </p:nvPr>
        </p:nvSpPr>
        <p:spPr>
          <a:xfrm>
            <a:off x="581194" y="2495445"/>
            <a:ext cx="10993546" cy="590321"/>
          </a:xfrm>
        </p:spPr>
        <p:txBody>
          <a:bodyPr rtlCol="0"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s-ES" noProof="0"/>
              <a:t>Haga clic para editar el estilo de subtítulo del patrón</a:t>
            </a:r>
          </a:p>
        </p:txBody>
      </p:sp>
      <p:sp>
        <p:nvSpPr>
          <p:cNvPr id="4" name="Marcador de posición de fecha 3"/>
          <p:cNvSpPr>
            <a:spLocks noGrp="1"/>
          </p:cNvSpPr>
          <p:nvPr>
            <p:ph type="dt" sz="half" idx="10"/>
          </p:nvPr>
        </p:nvSpPr>
        <p:spPr>
          <a:xfrm>
            <a:off x="7605951" y="5956137"/>
            <a:ext cx="2844800" cy="365125"/>
          </a:xfrm>
        </p:spPr>
        <p:txBody>
          <a:bodyPr rtlCol="0"/>
          <a:lstStyle>
            <a:lvl1pPr>
              <a:defRPr>
                <a:solidFill>
                  <a:schemeClr val="accent1">
                    <a:lumMod val="75000"/>
                    <a:lumOff val="25000"/>
                  </a:schemeClr>
                </a:solidFill>
              </a:defRPr>
            </a:lvl1pPr>
          </a:lstStyle>
          <a:p>
            <a:pPr rtl="0"/>
            <a:fld id="{7F3AD093-6935-4E25-8E83-BEC3D2E3622E}" type="datetime1">
              <a:rPr lang="es-ES" noProof="0" smtClean="0"/>
              <a:t>04/06/2026</a:t>
            </a:fld>
            <a:endParaRPr lang="es-ES" noProof="0"/>
          </a:p>
        </p:txBody>
      </p:sp>
      <p:sp>
        <p:nvSpPr>
          <p:cNvPr id="5" name="Marcador de posición de pie de página 4"/>
          <p:cNvSpPr>
            <a:spLocks noGrp="1"/>
          </p:cNvSpPr>
          <p:nvPr>
            <p:ph type="ftr" sz="quarter" idx="11"/>
          </p:nvPr>
        </p:nvSpPr>
        <p:spPr>
          <a:xfrm>
            <a:off x="581192" y="5951811"/>
            <a:ext cx="6917210" cy="365125"/>
          </a:xfrm>
        </p:spPr>
        <p:txBody>
          <a:bodyPr rtlCol="0"/>
          <a:lstStyle>
            <a:lvl1pPr>
              <a:defRPr>
                <a:solidFill>
                  <a:schemeClr val="accent1">
                    <a:lumMod val="75000"/>
                    <a:lumOff val="25000"/>
                  </a:schemeClr>
                </a:solidFill>
              </a:defRPr>
            </a:lvl1pPr>
          </a:lstStyle>
          <a:p>
            <a:pPr rtl="0"/>
            <a:endParaRPr lang="es-ES" noProof="0"/>
          </a:p>
        </p:txBody>
      </p:sp>
      <p:sp>
        <p:nvSpPr>
          <p:cNvPr id="6" name="Marcador de posición de número de diapositiva 5"/>
          <p:cNvSpPr>
            <a:spLocks noGrp="1"/>
          </p:cNvSpPr>
          <p:nvPr>
            <p:ph type="sldNum" sz="quarter" idx="12"/>
          </p:nvPr>
        </p:nvSpPr>
        <p:spPr>
          <a:xfrm>
            <a:off x="10558300" y="5956137"/>
            <a:ext cx="1016440" cy="365125"/>
          </a:xfrm>
        </p:spPr>
        <p:txBody>
          <a:bodyPr rtlCol="0"/>
          <a:lstStyle>
            <a:lvl1pPr>
              <a:defRPr>
                <a:solidFill>
                  <a:schemeClr val="accent1">
                    <a:lumMod val="75000"/>
                    <a:lumOff val="25000"/>
                  </a:schemeClr>
                </a:solidFill>
              </a:defRPr>
            </a:lvl1pPr>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2103018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7" name="Rectángulo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p:nvPr>
        </p:nvSpPr>
        <p:spPr>
          <a:xfrm>
            <a:off x="581192" y="702156"/>
            <a:ext cx="11029616" cy="1013800"/>
          </a:xfrm>
        </p:spPr>
        <p:txBody>
          <a:bodyPr rtlCol="0"/>
          <a:lstStyle/>
          <a:p>
            <a:pPr rtl="0"/>
            <a:r>
              <a:rPr lang="es-ES" noProof="0" smtClean="0"/>
              <a:t>Haga clic para modificar el estilo de título del patrón</a:t>
            </a:r>
            <a:endParaRPr lang="es-ES" noProof="0"/>
          </a:p>
        </p:txBody>
      </p:sp>
      <p:sp>
        <p:nvSpPr>
          <p:cNvPr id="3" name="Marcador de posición de contenido 2"/>
          <p:cNvSpPr>
            <a:spLocks noGrp="1"/>
          </p:cNvSpPr>
          <p:nvPr>
            <p:ph idx="1" hasCustomPrompt="1"/>
          </p:nvPr>
        </p:nvSpPr>
        <p:spPr>
          <a:xfrm>
            <a:off x="581192" y="2180496"/>
            <a:ext cx="11029615" cy="3678303"/>
          </a:xfrm>
        </p:spPr>
        <p:txBody>
          <a:bodyPr rtlCol="0"/>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fecha 3"/>
          <p:cNvSpPr>
            <a:spLocks noGrp="1"/>
          </p:cNvSpPr>
          <p:nvPr>
            <p:ph type="dt" sz="half" idx="10"/>
          </p:nvPr>
        </p:nvSpPr>
        <p:spPr/>
        <p:txBody>
          <a:bodyPr rtlCol="0"/>
          <a:lstStyle/>
          <a:p>
            <a:pPr rtl="0"/>
            <a:fld id="{3ECF8AC2-1C52-4F78-88EE-331D670B19A5}" type="datetime1">
              <a:rPr lang="es-ES" noProof="0" smtClean="0"/>
              <a:t>04/06/2026</a:t>
            </a:fld>
            <a:endParaRPr lang="es-ES" noProof="0"/>
          </a:p>
        </p:txBody>
      </p:sp>
      <p:sp>
        <p:nvSpPr>
          <p:cNvPr id="5" name="Marcador de posición de pie de página 4"/>
          <p:cNvSpPr>
            <a:spLocks noGrp="1"/>
          </p:cNvSpPr>
          <p:nvPr>
            <p:ph type="ftr" sz="quarter" idx="11"/>
          </p:nvPr>
        </p:nvSpPr>
        <p:spPr/>
        <p:txBody>
          <a:bodyPr rtlCol="0"/>
          <a:lstStyle/>
          <a:p>
            <a:pPr rtl="0"/>
            <a:endParaRPr lang="es-ES" noProof="0"/>
          </a:p>
        </p:txBody>
      </p:sp>
      <p:sp>
        <p:nvSpPr>
          <p:cNvPr id="6" name="Marcador de posición de número de diapositiva 5"/>
          <p:cNvSpPr>
            <a:spLocks noGrp="1"/>
          </p:cNvSpPr>
          <p:nvPr>
            <p:ph type="sldNum" sz="quarter" idx="12"/>
          </p:nvPr>
        </p:nvSpPr>
        <p:spPr>
          <a:xfrm>
            <a:off x="10558300" y="5956137"/>
            <a:ext cx="1052508" cy="365125"/>
          </a:xfrm>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2739981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8" name="Rectángulo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p:nvPr>
        </p:nvSpPr>
        <p:spPr>
          <a:xfrm>
            <a:off x="581193" y="3043910"/>
            <a:ext cx="11029615" cy="1497507"/>
          </a:xfrm>
        </p:spPr>
        <p:txBody>
          <a:bodyPr rtlCol="0" anchor="b">
            <a:normAutofit/>
          </a:bodyPr>
          <a:lstStyle>
            <a:lvl1pPr algn="l">
              <a:defRPr sz="3600" b="0" cap="all">
                <a:solidFill>
                  <a:schemeClr val="accent1"/>
                </a:solidFill>
              </a:defRPr>
            </a:lvl1pPr>
          </a:lstStyle>
          <a:p>
            <a:pPr rtl="0"/>
            <a:r>
              <a:rPr lang="es-ES" noProof="0" smtClean="0"/>
              <a:t>Haga clic para modificar el estilo de título del patrón</a:t>
            </a:r>
            <a:endParaRPr lang="es-ES" noProof="0"/>
          </a:p>
        </p:txBody>
      </p:sp>
      <p:sp>
        <p:nvSpPr>
          <p:cNvPr id="3" name="Marcador de posición de texto 2"/>
          <p:cNvSpPr>
            <a:spLocks noGrp="1"/>
          </p:cNvSpPr>
          <p:nvPr>
            <p:ph type="body" idx="1" hasCustomPrompt="1"/>
          </p:nvPr>
        </p:nvSpPr>
        <p:spPr>
          <a:xfrm>
            <a:off x="581192" y="4541417"/>
            <a:ext cx="11029615" cy="600556"/>
          </a:xfrm>
        </p:spPr>
        <p:txBody>
          <a:bodyPr rtlCol="0"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s-ES" noProof="0"/>
              <a:t>Editar estilos de texto del patrón</a:t>
            </a:r>
          </a:p>
        </p:txBody>
      </p:sp>
      <p:sp>
        <p:nvSpPr>
          <p:cNvPr id="4" name="Marcador de posición de fecha 3"/>
          <p:cNvSpPr>
            <a:spLocks noGrp="1"/>
          </p:cNvSpPr>
          <p:nvPr>
            <p:ph type="dt" sz="half" idx="10"/>
          </p:nvPr>
        </p:nvSpPr>
        <p:spPr/>
        <p:txBody>
          <a:bodyPr rtlCol="0"/>
          <a:lstStyle>
            <a:lvl1pPr>
              <a:defRPr>
                <a:solidFill>
                  <a:schemeClr val="accent1">
                    <a:lumMod val="75000"/>
                    <a:lumOff val="25000"/>
                  </a:schemeClr>
                </a:solidFill>
              </a:defRPr>
            </a:lvl1pPr>
          </a:lstStyle>
          <a:p>
            <a:pPr rtl="0"/>
            <a:fld id="{FE6CF4E9-F423-4970-91B6-143DF72FA056}" type="datetime1">
              <a:rPr lang="es-ES" noProof="0" smtClean="0"/>
              <a:t>04/06/2026</a:t>
            </a:fld>
            <a:endParaRPr lang="es-ES" noProof="0"/>
          </a:p>
        </p:txBody>
      </p:sp>
      <p:sp>
        <p:nvSpPr>
          <p:cNvPr id="5" name="Marcador de posición de pie de página 4"/>
          <p:cNvSpPr>
            <a:spLocks noGrp="1"/>
          </p:cNvSpPr>
          <p:nvPr>
            <p:ph type="ftr" sz="quarter" idx="11"/>
          </p:nvPr>
        </p:nvSpPr>
        <p:spPr/>
        <p:txBody>
          <a:bodyPr rtlCol="0"/>
          <a:lstStyle>
            <a:lvl1pPr>
              <a:defRPr>
                <a:solidFill>
                  <a:schemeClr val="accent1">
                    <a:lumMod val="75000"/>
                    <a:lumOff val="25000"/>
                  </a:schemeClr>
                </a:solidFill>
              </a:defRPr>
            </a:lvl1pPr>
          </a:lstStyle>
          <a:p>
            <a:pPr rtl="0"/>
            <a:endParaRPr lang="es-ES" noProof="0"/>
          </a:p>
        </p:txBody>
      </p:sp>
      <p:sp>
        <p:nvSpPr>
          <p:cNvPr id="6" name="Marcador de posición de número de diapositiva 5"/>
          <p:cNvSpPr>
            <a:spLocks noGrp="1"/>
          </p:cNvSpPr>
          <p:nvPr>
            <p:ph type="sldNum" sz="quarter" idx="12"/>
          </p:nvPr>
        </p:nvSpPr>
        <p:spPr/>
        <p:txBody>
          <a:bodyPr rtlCol="0"/>
          <a:lstStyle>
            <a:lvl1pPr>
              <a:defRPr>
                <a:solidFill>
                  <a:schemeClr val="accent1">
                    <a:lumMod val="75000"/>
                    <a:lumOff val="25000"/>
                  </a:schemeClr>
                </a:solidFill>
              </a:defRPr>
            </a:lvl1pPr>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3909290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Rectángulo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p:nvPr>
        </p:nvSpPr>
        <p:spPr>
          <a:xfrm>
            <a:off x="581193" y="729658"/>
            <a:ext cx="11029616" cy="988332"/>
          </a:xfrm>
        </p:spPr>
        <p:txBody>
          <a:bodyPr rtlCol="0"/>
          <a:lstStyle/>
          <a:p>
            <a:pPr rtl="0"/>
            <a:r>
              <a:rPr lang="es-ES" noProof="0" smtClean="0"/>
              <a:t>Haga clic para modificar el estilo de título del patrón</a:t>
            </a:r>
            <a:endParaRPr lang="es-ES" noProof="0"/>
          </a:p>
        </p:txBody>
      </p:sp>
      <p:sp>
        <p:nvSpPr>
          <p:cNvPr id="3" name="Marcador de posición de contenido 2"/>
          <p:cNvSpPr>
            <a:spLocks noGrp="1"/>
          </p:cNvSpPr>
          <p:nvPr>
            <p:ph sz="half" idx="1" hasCustomPrompt="1"/>
          </p:nvPr>
        </p:nvSpPr>
        <p:spPr>
          <a:xfrm>
            <a:off x="581193" y="2228003"/>
            <a:ext cx="5422390" cy="3633047"/>
          </a:xfrm>
        </p:spPr>
        <p:txBody>
          <a:bodyPr rtlCol="0">
            <a:normAutofit/>
          </a:bodyPr>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contenido 3"/>
          <p:cNvSpPr>
            <a:spLocks noGrp="1"/>
          </p:cNvSpPr>
          <p:nvPr>
            <p:ph sz="half" idx="2" hasCustomPrompt="1"/>
          </p:nvPr>
        </p:nvSpPr>
        <p:spPr>
          <a:xfrm>
            <a:off x="6188417" y="2228003"/>
            <a:ext cx="5422392" cy="3633047"/>
          </a:xfrm>
        </p:spPr>
        <p:txBody>
          <a:bodyPr rtlCol="0">
            <a:normAutofit/>
          </a:bodyPr>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posición de fecha 4"/>
          <p:cNvSpPr>
            <a:spLocks noGrp="1"/>
          </p:cNvSpPr>
          <p:nvPr>
            <p:ph type="dt" sz="half" idx="10"/>
          </p:nvPr>
        </p:nvSpPr>
        <p:spPr/>
        <p:txBody>
          <a:bodyPr rtlCol="0"/>
          <a:lstStyle/>
          <a:p>
            <a:pPr rtl="0"/>
            <a:fld id="{E3955445-6089-478A-9DA1-4738AC4A8C11}" type="datetime1">
              <a:rPr lang="es-ES" noProof="0" smtClean="0"/>
              <a:t>04/06/2026</a:t>
            </a:fld>
            <a:endParaRPr lang="es-ES" noProof="0"/>
          </a:p>
        </p:txBody>
      </p:sp>
      <p:sp>
        <p:nvSpPr>
          <p:cNvPr id="6" name="Marcador de posición de pie de página 5"/>
          <p:cNvSpPr>
            <a:spLocks noGrp="1"/>
          </p:cNvSpPr>
          <p:nvPr>
            <p:ph type="ftr" sz="quarter" idx="11"/>
          </p:nvPr>
        </p:nvSpPr>
        <p:spPr/>
        <p:txBody>
          <a:bodyPr rtlCol="0"/>
          <a:lstStyle/>
          <a:p>
            <a:pPr rtl="0"/>
            <a:endParaRPr lang="es-ES" noProof="0"/>
          </a:p>
        </p:txBody>
      </p:sp>
      <p:sp>
        <p:nvSpPr>
          <p:cNvPr id="7" name="Marcador de posición de número de diapositiva 6"/>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3687167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1" name="Rectángulo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ítulo 1"/>
          <p:cNvSpPr>
            <a:spLocks noGrp="1"/>
          </p:cNvSpPr>
          <p:nvPr>
            <p:ph type="title"/>
          </p:nvPr>
        </p:nvSpPr>
        <p:spPr>
          <a:xfrm>
            <a:off x="581193" y="729658"/>
            <a:ext cx="11029616" cy="988332"/>
          </a:xfrm>
        </p:spPr>
        <p:txBody>
          <a:bodyPr rtlCol="0"/>
          <a:lstStyle/>
          <a:p>
            <a:pPr rtl="0"/>
            <a:r>
              <a:rPr lang="es-ES" noProof="0" smtClean="0"/>
              <a:t>Haga clic para modificar el estilo de título del patrón</a:t>
            </a:r>
            <a:endParaRPr lang="es-ES" noProof="0"/>
          </a:p>
        </p:txBody>
      </p:sp>
      <p:sp>
        <p:nvSpPr>
          <p:cNvPr id="3" name="Marcador de posición de texto 2"/>
          <p:cNvSpPr>
            <a:spLocks noGrp="1"/>
          </p:cNvSpPr>
          <p:nvPr>
            <p:ph type="body" idx="1" hasCustomPrompt="1"/>
          </p:nvPr>
        </p:nvSpPr>
        <p:spPr>
          <a:xfrm>
            <a:off x="887219" y="2250892"/>
            <a:ext cx="5087075" cy="536005"/>
          </a:xfrm>
        </p:spPr>
        <p:txBody>
          <a:bodyPr rtlCol="0"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Editar Estilos de texto del patrón</a:t>
            </a:r>
          </a:p>
        </p:txBody>
      </p:sp>
      <p:sp>
        <p:nvSpPr>
          <p:cNvPr id="4" name="Marcador de posición de contenido 3"/>
          <p:cNvSpPr>
            <a:spLocks noGrp="1"/>
          </p:cNvSpPr>
          <p:nvPr>
            <p:ph sz="half" idx="2" hasCustomPrompt="1"/>
          </p:nvPr>
        </p:nvSpPr>
        <p:spPr>
          <a:xfrm>
            <a:off x="581194" y="2926052"/>
            <a:ext cx="5393100" cy="2934999"/>
          </a:xfrm>
        </p:spPr>
        <p:txBody>
          <a:bodyPr rtlCol="0" anchor="t">
            <a:normAutofit/>
          </a:bodyPr>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posición de texto 4"/>
          <p:cNvSpPr>
            <a:spLocks noGrp="1"/>
          </p:cNvSpPr>
          <p:nvPr>
            <p:ph type="body" sz="quarter" idx="3" hasCustomPrompt="1"/>
          </p:nvPr>
        </p:nvSpPr>
        <p:spPr>
          <a:xfrm>
            <a:off x="6523735" y="2250892"/>
            <a:ext cx="5087073" cy="553373"/>
          </a:xfrm>
        </p:spPr>
        <p:txBody>
          <a:bodyPr rtlCol="0"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Editar Estilos de texto del patrón</a:t>
            </a:r>
          </a:p>
        </p:txBody>
      </p:sp>
      <p:sp>
        <p:nvSpPr>
          <p:cNvPr id="6" name="Marcador de posición de contenido 5"/>
          <p:cNvSpPr>
            <a:spLocks noGrp="1"/>
          </p:cNvSpPr>
          <p:nvPr>
            <p:ph sz="quarter" idx="4" hasCustomPrompt="1"/>
          </p:nvPr>
        </p:nvSpPr>
        <p:spPr>
          <a:xfrm>
            <a:off x="6217709" y="2926052"/>
            <a:ext cx="5393100" cy="2934999"/>
          </a:xfrm>
        </p:spPr>
        <p:txBody>
          <a:bodyPr rtlCol="0" anchor="t">
            <a:normAutofit/>
          </a:bodyPr>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7" name="Marcador de fecha 6"/>
          <p:cNvSpPr>
            <a:spLocks noGrp="1"/>
          </p:cNvSpPr>
          <p:nvPr>
            <p:ph type="dt" sz="half" idx="10"/>
          </p:nvPr>
        </p:nvSpPr>
        <p:spPr/>
        <p:txBody>
          <a:bodyPr rtlCol="0"/>
          <a:lstStyle/>
          <a:p>
            <a:pPr rtl="0"/>
            <a:fld id="{F32D574B-5FDE-4FDF-8F45-99828D8C688F}" type="datetime1">
              <a:rPr lang="es-ES" noProof="0" smtClean="0"/>
              <a:t>04/06/2026</a:t>
            </a:fld>
            <a:endParaRPr lang="es-ES" noProof="0"/>
          </a:p>
        </p:txBody>
      </p:sp>
      <p:sp>
        <p:nvSpPr>
          <p:cNvPr id="8" name="Marcador de posición de pie de página 7"/>
          <p:cNvSpPr>
            <a:spLocks noGrp="1"/>
          </p:cNvSpPr>
          <p:nvPr>
            <p:ph type="ftr" sz="quarter" idx="11"/>
          </p:nvPr>
        </p:nvSpPr>
        <p:spPr/>
        <p:txBody>
          <a:bodyPr rtlCol="0"/>
          <a:lstStyle/>
          <a:p>
            <a:pPr rtl="0"/>
            <a:endParaRPr lang="es-ES" noProof="0"/>
          </a:p>
        </p:txBody>
      </p:sp>
      <p:sp>
        <p:nvSpPr>
          <p:cNvPr id="9" name="Marcador de número de diapositiva 8"/>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1428574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3" name="Marcador de posición de fecha 2"/>
          <p:cNvSpPr>
            <a:spLocks noGrp="1"/>
          </p:cNvSpPr>
          <p:nvPr>
            <p:ph type="dt" sz="half" idx="10"/>
          </p:nvPr>
        </p:nvSpPr>
        <p:spPr/>
        <p:txBody>
          <a:bodyPr rtlCol="0"/>
          <a:lstStyle/>
          <a:p>
            <a:pPr rtl="0"/>
            <a:fld id="{5C9631C6-D8ED-4343-819F-B7AEF7D4E056}" type="datetime1">
              <a:rPr lang="es-ES" noProof="0" smtClean="0"/>
              <a:t>04/06/2026</a:t>
            </a:fld>
            <a:endParaRPr lang="es-ES" noProof="0"/>
          </a:p>
        </p:txBody>
      </p:sp>
      <p:sp>
        <p:nvSpPr>
          <p:cNvPr id="4" name="Marcador de posición de pie de página 3"/>
          <p:cNvSpPr>
            <a:spLocks noGrp="1"/>
          </p:cNvSpPr>
          <p:nvPr>
            <p:ph type="ftr" sz="quarter" idx="11"/>
          </p:nvPr>
        </p:nvSpPr>
        <p:spPr/>
        <p:txBody>
          <a:bodyPr rtlCol="0"/>
          <a:lstStyle/>
          <a:p>
            <a:pPr rtl="0"/>
            <a:endParaRPr lang="es-ES" noProof="0"/>
          </a:p>
        </p:txBody>
      </p:sp>
      <p:sp>
        <p:nvSpPr>
          <p:cNvPr id="5" name="Marcador de posición de número de diapositiva 4"/>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
        <p:nvSpPr>
          <p:cNvPr id="7" name="Rectángulo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ítulo 1"/>
          <p:cNvSpPr>
            <a:spLocks noGrp="1"/>
          </p:cNvSpPr>
          <p:nvPr>
            <p:ph type="title"/>
          </p:nvPr>
        </p:nvSpPr>
        <p:spPr>
          <a:xfrm>
            <a:off x="575894" y="729658"/>
            <a:ext cx="11029616" cy="988332"/>
          </a:xfrm>
        </p:spPr>
        <p:txBody>
          <a:bodyPr rtlCol="0"/>
          <a:lstStyle/>
          <a:p>
            <a:pPr rtl="0"/>
            <a:r>
              <a:rPr lang="es-ES" noProof="0" smtClean="0"/>
              <a:t>Haga clic para modificar el estilo de título del patrón</a:t>
            </a:r>
            <a:endParaRPr lang="es-ES" noProof="0"/>
          </a:p>
        </p:txBody>
      </p:sp>
    </p:spTree>
    <p:extLst>
      <p:ext uri="{BB962C8B-B14F-4D97-AF65-F5344CB8AC3E}">
        <p14:creationId xmlns:p14="http://schemas.microsoft.com/office/powerpoint/2010/main" val="1164318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posición de fecha 1"/>
          <p:cNvSpPr>
            <a:spLocks noGrp="1"/>
          </p:cNvSpPr>
          <p:nvPr>
            <p:ph type="dt" sz="half" idx="10"/>
          </p:nvPr>
        </p:nvSpPr>
        <p:spPr/>
        <p:txBody>
          <a:bodyPr rtlCol="0"/>
          <a:lstStyle/>
          <a:p>
            <a:pPr rtl="0"/>
            <a:fld id="{146FA238-7AE4-47C1-BF2A-706B9C8FFAA8}" type="datetime1">
              <a:rPr lang="es-ES" noProof="0" smtClean="0"/>
              <a:t>04/06/2026</a:t>
            </a:fld>
            <a:endParaRPr lang="es-ES" noProof="0"/>
          </a:p>
        </p:txBody>
      </p:sp>
      <p:sp>
        <p:nvSpPr>
          <p:cNvPr id="3" name="Marcador de posición de pie de página 2"/>
          <p:cNvSpPr>
            <a:spLocks noGrp="1"/>
          </p:cNvSpPr>
          <p:nvPr>
            <p:ph type="ftr" sz="quarter" idx="11"/>
          </p:nvPr>
        </p:nvSpPr>
        <p:spPr/>
        <p:txBody>
          <a:bodyPr rtlCol="0"/>
          <a:lstStyle/>
          <a:p>
            <a:pPr rtl="0"/>
            <a:endParaRPr lang="es-ES" noProof="0"/>
          </a:p>
        </p:txBody>
      </p:sp>
      <p:sp>
        <p:nvSpPr>
          <p:cNvPr id="4" name="Marcador de número de diapositiva 3"/>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3412690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9" name="Rectángulo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p:nvPr>
        </p:nvSpPr>
        <p:spPr>
          <a:xfrm>
            <a:off x="581192" y="5262296"/>
            <a:ext cx="4909445" cy="689514"/>
          </a:xfrm>
        </p:spPr>
        <p:txBody>
          <a:bodyPr rtlCol="0" anchor="ctr"/>
          <a:lstStyle>
            <a:lvl1pPr algn="l">
              <a:defRPr sz="2000" b="0">
                <a:solidFill>
                  <a:schemeClr val="accent1">
                    <a:lumMod val="75000"/>
                    <a:lumOff val="25000"/>
                  </a:schemeClr>
                </a:solidFill>
              </a:defRPr>
            </a:lvl1pPr>
          </a:lstStyle>
          <a:p>
            <a:pPr rtl="0"/>
            <a:r>
              <a:rPr lang="es-ES" noProof="0" smtClean="0"/>
              <a:t>Haga clic para modificar el estilo de título del patrón</a:t>
            </a:r>
            <a:endParaRPr lang="es-ES" noProof="0"/>
          </a:p>
        </p:txBody>
      </p:sp>
      <p:sp>
        <p:nvSpPr>
          <p:cNvPr id="3" name="Marcador de posición de contenido 2"/>
          <p:cNvSpPr>
            <a:spLocks noGrp="1"/>
          </p:cNvSpPr>
          <p:nvPr>
            <p:ph idx="1" hasCustomPrompt="1"/>
          </p:nvPr>
        </p:nvSpPr>
        <p:spPr>
          <a:xfrm>
            <a:off x="447816" y="601200"/>
            <a:ext cx="11292840" cy="4204800"/>
          </a:xfrm>
        </p:spPr>
        <p:txBody>
          <a:bodyPr rtlCol="0"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texto 3"/>
          <p:cNvSpPr>
            <a:spLocks noGrp="1"/>
          </p:cNvSpPr>
          <p:nvPr>
            <p:ph type="body" sz="half" idx="2" hasCustomPrompt="1"/>
          </p:nvPr>
        </p:nvSpPr>
        <p:spPr>
          <a:xfrm>
            <a:off x="5740823" y="5262296"/>
            <a:ext cx="5869987" cy="689515"/>
          </a:xfrm>
        </p:spPr>
        <p:txBody>
          <a:bodyPr rtlCol="0"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dirty="0"/>
              <a:t>Editar Estilos de texto del patrón</a:t>
            </a:r>
          </a:p>
        </p:txBody>
      </p:sp>
      <p:sp>
        <p:nvSpPr>
          <p:cNvPr id="5" name="Marcador de posición de fecha 4"/>
          <p:cNvSpPr>
            <a:spLocks noGrp="1"/>
          </p:cNvSpPr>
          <p:nvPr>
            <p:ph type="dt" sz="half" idx="10"/>
          </p:nvPr>
        </p:nvSpPr>
        <p:spPr/>
        <p:txBody>
          <a:bodyPr rtlCol="0"/>
          <a:lstStyle>
            <a:lvl1pPr>
              <a:defRPr>
                <a:solidFill>
                  <a:schemeClr val="accent1">
                    <a:lumMod val="75000"/>
                    <a:lumOff val="25000"/>
                  </a:schemeClr>
                </a:solidFill>
              </a:defRPr>
            </a:lvl1pPr>
          </a:lstStyle>
          <a:p>
            <a:pPr rtl="0"/>
            <a:fld id="{1E6D5EDF-0088-49D6-AAFA-F513F5E3B893}" type="datetime1">
              <a:rPr lang="es-ES" noProof="0" smtClean="0"/>
              <a:t>04/06/2026</a:t>
            </a:fld>
            <a:endParaRPr lang="es-ES" noProof="0"/>
          </a:p>
        </p:txBody>
      </p:sp>
      <p:sp>
        <p:nvSpPr>
          <p:cNvPr id="6" name="Marcador de posición de pie de página 5"/>
          <p:cNvSpPr>
            <a:spLocks noGrp="1"/>
          </p:cNvSpPr>
          <p:nvPr>
            <p:ph type="ftr" sz="quarter" idx="11"/>
          </p:nvPr>
        </p:nvSpPr>
        <p:spPr/>
        <p:txBody>
          <a:bodyPr rtlCol="0"/>
          <a:lstStyle>
            <a:lvl1pPr>
              <a:defRPr>
                <a:solidFill>
                  <a:schemeClr val="accent1">
                    <a:lumMod val="75000"/>
                    <a:lumOff val="25000"/>
                  </a:schemeClr>
                </a:solidFill>
              </a:defRPr>
            </a:lvl1pPr>
          </a:lstStyle>
          <a:p>
            <a:pPr rtl="0"/>
            <a:endParaRPr lang="es-ES" noProof="0"/>
          </a:p>
        </p:txBody>
      </p:sp>
      <p:sp>
        <p:nvSpPr>
          <p:cNvPr id="7" name="Marcador de posición de número de diapositiva 6"/>
          <p:cNvSpPr>
            <a:spLocks noGrp="1"/>
          </p:cNvSpPr>
          <p:nvPr>
            <p:ph type="sldNum" sz="quarter" idx="12"/>
          </p:nvPr>
        </p:nvSpPr>
        <p:spPr/>
        <p:txBody>
          <a:bodyPr rtlCol="0"/>
          <a:lstStyle>
            <a:lvl1pPr>
              <a:defRPr>
                <a:solidFill>
                  <a:schemeClr val="accent1">
                    <a:lumMod val="75000"/>
                    <a:lumOff val="25000"/>
                  </a:schemeClr>
                </a:solidFill>
              </a:defRPr>
            </a:lvl1pPr>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2923296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sp>
        <p:nvSpPr>
          <p:cNvPr id="2" name="Título 1"/>
          <p:cNvSpPr>
            <a:spLocks noGrp="1"/>
          </p:cNvSpPr>
          <p:nvPr>
            <p:ph type="title"/>
          </p:nvPr>
        </p:nvSpPr>
        <p:spPr>
          <a:xfrm>
            <a:off x="581193" y="4693389"/>
            <a:ext cx="11029616" cy="566738"/>
          </a:xfrm>
        </p:spPr>
        <p:txBody>
          <a:bodyPr rtlCol="0" anchor="b">
            <a:normAutofit/>
          </a:bodyPr>
          <a:lstStyle>
            <a:lvl1pPr algn="l">
              <a:defRPr sz="2400" b="0">
                <a:solidFill>
                  <a:schemeClr val="accent1"/>
                </a:solidFill>
              </a:defRPr>
            </a:lvl1pPr>
          </a:lstStyle>
          <a:p>
            <a:pPr rtl="0"/>
            <a:r>
              <a:rPr lang="es-ES" noProof="0" smtClean="0"/>
              <a:t>Haga clic para modificar el estilo de título del patrón</a:t>
            </a:r>
            <a:endParaRPr lang="es-ES" noProof="0"/>
          </a:p>
        </p:txBody>
      </p:sp>
      <p:sp>
        <p:nvSpPr>
          <p:cNvPr id="3" name="Marcador de posición de imagen 2"/>
          <p:cNvSpPr>
            <a:spLocks noGrp="1" noChangeAspect="1"/>
          </p:cNvSpPr>
          <p:nvPr>
            <p:ph type="pic" idx="1"/>
          </p:nvPr>
        </p:nvSpPr>
        <p:spPr>
          <a:xfrm>
            <a:off x="447817" y="599725"/>
            <a:ext cx="11290859" cy="3557252"/>
          </a:xfrm>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es-ES" noProof="0" smtClean="0"/>
              <a:t>Haga clic en el icono para agregar una imagen</a:t>
            </a:r>
            <a:endParaRPr lang="es-ES" noProof="0"/>
          </a:p>
        </p:txBody>
      </p:sp>
      <p:sp>
        <p:nvSpPr>
          <p:cNvPr id="4" name="Marcador de posición de texto 3"/>
          <p:cNvSpPr>
            <a:spLocks noGrp="1"/>
          </p:cNvSpPr>
          <p:nvPr>
            <p:ph type="body" sz="half" idx="2" hasCustomPrompt="1"/>
          </p:nvPr>
        </p:nvSpPr>
        <p:spPr>
          <a:xfrm>
            <a:off x="581192" y="5260127"/>
            <a:ext cx="11029617" cy="598671"/>
          </a:xfrm>
        </p:spPr>
        <p:txBody>
          <a:bodyPr rtlCol="0">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a:t>Editar Estilos de texto del patrón</a:t>
            </a:r>
          </a:p>
        </p:txBody>
      </p:sp>
      <p:sp>
        <p:nvSpPr>
          <p:cNvPr id="5" name="Marcador de posición de fecha 4"/>
          <p:cNvSpPr>
            <a:spLocks noGrp="1"/>
          </p:cNvSpPr>
          <p:nvPr>
            <p:ph type="dt" sz="half" idx="10"/>
          </p:nvPr>
        </p:nvSpPr>
        <p:spPr/>
        <p:txBody>
          <a:bodyPr rtlCol="0"/>
          <a:lstStyle/>
          <a:p>
            <a:pPr rtl="0"/>
            <a:fld id="{9E2E0ACB-2DC9-41EC-A846-D82D047DE411}" type="datetime1">
              <a:rPr lang="es-ES" noProof="0" smtClean="0"/>
              <a:t>04/06/2026</a:t>
            </a:fld>
            <a:endParaRPr lang="es-ES" noProof="0"/>
          </a:p>
        </p:txBody>
      </p:sp>
      <p:sp>
        <p:nvSpPr>
          <p:cNvPr id="6" name="Marcador de posición de pie de página 5"/>
          <p:cNvSpPr>
            <a:spLocks noGrp="1"/>
          </p:cNvSpPr>
          <p:nvPr>
            <p:ph type="ftr" sz="quarter" idx="11"/>
          </p:nvPr>
        </p:nvSpPr>
        <p:spPr/>
        <p:txBody>
          <a:bodyPr rtlCol="0"/>
          <a:lstStyle/>
          <a:p>
            <a:pPr rtl="0"/>
            <a:endParaRPr lang="es-ES" noProof="0"/>
          </a:p>
        </p:txBody>
      </p:sp>
      <p:sp>
        <p:nvSpPr>
          <p:cNvPr id="7" name="Marcador de posición de número de diapositiva 6"/>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1280803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8" name="Rectángulo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ítulo 1"/>
          <p:cNvSpPr>
            <a:spLocks noGrp="1"/>
          </p:cNvSpPr>
          <p:nvPr>
            <p:ph type="title"/>
          </p:nvPr>
        </p:nvSpPr>
        <p:spPr>
          <a:xfrm>
            <a:off x="581192" y="702156"/>
            <a:ext cx="11029616" cy="1013800"/>
          </a:xfrm>
        </p:spPr>
        <p:txBody>
          <a:bodyPr rtlCol="0"/>
          <a:lstStyle/>
          <a:p>
            <a:pPr rtl="0"/>
            <a:r>
              <a:rPr lang="es-ES" noProof="0" smtClean="0"/>
              <a:t>Haga clic para modificar el estilo de título del patrón</a:t>
            </a:r>
            <a:endParaRPr lang="es-ES" noProof="0"/>
          </a:p>
        </p:txBody>
      </p:sp>
      <p:sp>
        <p:nvSpPr>
          <p:cNvPr id="3" name="Marcador de posición de texto vertical 2"/>
          <p:cNvSpPr>
            <a:spLocks noGrp="1"/>
          </p:cNvSpPr>
          <p:nvPr>
            <p:ph type="body" orient="vert" idx="1" hasCustomPrompt="1"/>
          </p:nvPr>
        </p:nvSpPr>
        <p:spPr/>
        <p:txBody>
          <a:bodyPr vert="eaVert" rtlCol="0" anchor="t"/>
          <a:lstStyle>
            <a:lvl1pPr algn="l">
              <a:defRPr/>
            </a:lvl1pPr>
            <a:lvl2pPr algn="l">
              <a:defRPr/>
            </a:lvl2pPr>
            <a:lvl3pPr algn="l">
              <a:defRPr/>
            </a:lvl3pPr>
            <a:lvl4pPr algn="l">
              <a:defRPr/>
            </a:lvl4pPr>
            <a:lvl5pPr algn="l">
              <a:defRPr/>
            </a:lvl5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fecha 3"/>
          <p:cNvSpPr>
            <a:spLocks noGrp="1"/>
          </p:cNvSpPr>
          <p:nvPr>
            <p:ph type="dt" sz="half" idx="10"/>
          </p:nvPr>
        </p:nvSpPr>
        <p:spPr/>
        <p:txBody>
          <a:bodyPr rtlCol="0"/>
          <a:lstStyle/>
          <a:p>
            <a:pPr rtl="0"/>
            <a:fld id="{90FE6873-B7CD-47F1-B4BA-70026F4A4FD4}" type="datetime1">
              <a:rPr lang="es-ES" noProof="0" smtClean="0"/>
              <a:t>04/06/2026</a:t>
            </a:fld>
            <a:endParaRPr lang="es-ES" noProof="0"/>
          </a:p>
        </p:txBody>
      </p:sp>
      <p:sp>
        <p:nvSpPr>
          <p:cNvPr id="5" name="Marcador de posición de pie de página 4"/>
          <p:cNvSpPr>
            <a:spLocks noGrp="1"/>
          </p:cNvSpPr>
          <p:nvPr>
            <p:ph type="ftr" sz="quarter" idx="11"/>
          </p:nvPr>
        </p:nvSpPr>
        <p:spPr/>
        <p:txBody>
          <a:bodyPr rtlCol="0"/>
          <a:lstStyle/>
          <a:p>
            <a:pPr rtl="0"/>
            <a:endParaRPr lang="es-ES" noProof="0"/>
          </a:p>
        </p:txBody>
      </p:sp>
      <p:sp>
        <p:nvSpPr>
          <p:cNvPr id="6" name="Marcador de posición de número de diapositiva 5"/>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3454701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Rectángulo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vertical 1"/>
          <p:cNvSpPr>
            <a:spLocks noGrp="1"/>
          </p:cNvSpPr>
          <p:nvPr>
            <p:ph type="title" orient="vert" hasCustomPrompt="1"/>
          </p:nvPr>
        </p:nvSpPr>
        <p:spPr>
          <a:xfrm>
            <a:off x="8839201" y="675726"/>
            <a:ext cx="2004164" cy="5183073"/>
          </a:xfrm>
        </p:spPr>
        <p:txBody>
          <a:bodyPr vert="eaVert" rtlCol="0"/>
          <a:lstStyle/>
          <a:p>
            <a:pPr rtl="0"/>
            <a:r>
              <a:rPr lang="es-ES" noProof="0"/>
              <a:t>Haga clic para modificar el estilo del título principal</a:t>
            </a:r>
          </a:p>
        </p:txBody>
      </p:sp>
      <p:sp>
        <p:nvSpPr>
          <p:cNvPr id="3" name="Marcador de posición de texto vertical 2"/>
          <p:cNvSpPr>
            <a:spLocks noGrp="1"/>
          </p:cNvSpPr>
          <p:nvPr>
            <p:ph type="body" orient="vert" idx="1" hasCustomPrompt="1"/>
          </p:nvPr>
        </p:nvSpPr>
        <p:spPr>
          <a:xfrm>
            <a:off x="774923" y="675726"/>
            <a:ext cx="7896279" cy="5183073"/>
          </a:xfrm>
        </p:spPr>
        <p:txBody>
          <a:bodyPr vert="eaVert" rtlCol="0" anchor="t"/>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fecha 3"/>
          <p:cNvSpPr>
            <a:spLocks noGrp="1"/>
          </p:cNvSpPr>
          <p:nvPr>
            <p:ph type="dt" sz="half" idx="10"/>
          </p:nvPr>
        </p:nvSpPr>
        <p:spPr>
          <a:xfrm>
            <a:off x="8993673" y="5956137"/>
            <a:ext cx="1328141" cy="365125"/>
          </a:xfrm>
        </p:spPr>
        <p:txBody>
          <a:bodyPr rtlCol="0"/>
          <a:lstStyle>
            <a:lvl1pPr>
              <a:defRPr>
                <a:solidFill>
                  <a:schemeClr val="accent1">
                    <a:lumMod val="75000"/>
                    <a:lumOff val="25000"/>
                  </a:schemeClr>
                </a:solidFill>
              </a:defRPr>
            </a:lvl1pPr>
          </a:lstStyle>
          <a:p>
            <a:pPr rtl="0"/>
            <a:fld id="{96AA1814-B970-47C5-B4E1-BCA0D77E15F3}" type="datetime1">
              <a:rPr lang="es-ES" noProof="0" smtClean="0"/>
              <a:t>04/06/2026</a:t>
            </a:fld>
            <a:endParaRPr lang="es-ES" noProof="0"/>
          </a:p>
        </p:txBody>
      </p:sp>
      <p:sp>
        <p:nvSpPr>
          <p:cNvPr id="5" name="Marcador de posición de pie de página 4"/>
          <p:cNvSpPr>
            <a:spLocks noGrp="1"/>
          </p:cNvSpPr>
          <p:nvPr>
            <p:ph type="ftr" sz="quarter" idx="11"/>
          </p:nvPr>
        </p:nvSpPr>
        <p:spPr>
          <a:xfrm>
            <a:off x="774923" y="5951811"/>
            <a:ext cx="7896279" cy="365125"/>
          </a:xfrm>
        </p:spPr>
        <p:txBody>
          <a:bodyPr rtlCol="0"/>
          <a:lstStyle/>
          <a:p>
            <a:pPr rtl="0"/>
            <a:endParaRPr lang="es-ES" noProof="0"/>
          </a:p>
        </p:txBody>
      </p:sp>
      <p:sp>
        <p:nvSpPr>
          <p:cNvPr id="6" name="Marcador de posición de número de diapositiva 5"/>
          <p:cNvSpPr>
            <a:spLocks noGrp="1"/>
          </p:cNvSpPr>
          <p:nvPr>
            <p:ph type="sldNum" sz="quarter" idx="12"/>
          </p:nvPr>
        </p:nvSpPr>
        <p:spPr>
          <a:xfrm>
            <a:off x="10446615" y="5956137"/>
            <a:ext cx="1164195" cy="365125"/>
          </a:xfrm>
        </p:spPr>
        <p:txBody>
          <a:bodyPr rtlCol="0"/>
          <a:lstStyle>
            <a:lvl1pPr>
              <a:defRPr>
                <a:solidFill>
                  <a:schemeClr val="accent1">
                    <a:lumMod val="75000"/>
                    <a:lumOff val="25000"/>
                  </a:schemeClr>
                </a:solidFill>
              </a:defRPr>
            </a:lvl1pPr>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4291526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título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pPr rtl="0"/>
            <a:r>
              <a:rPr lang="es-ES" noProof="0"/>
              <a:t>Haga clic para modificar el estilo de título del patrón</a:t>
            </a:r>
          </a:p>
        </p:txBody>
      </p:sp>
      <p:sp>
        <p:nvSpPr>
          <p:cNvPr id="3" name="Marcador de posición de texto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fecha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pPr rtl="0"/>
            <a:fld id="{8DB00A2C-96CA-430C-81E9-81B790CC7C63}" type="datetime1">
              <a:rPr lang="es-ES" noProof="0" smtClean="0"/>
              <a:t>04/06/2026</a:t>
            </a:fld>
            <a:endParaRPr lang="es-ES" noProof="0"/>
          </a:p>
        </p:txBody>
      </p:sp>
      <p:sp>
        <p:nvSpPr>
          <p:cNvPr id="5" name="Marcador de posición de pie de página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pPr rtl="0"/>
            <a:endParaRPr lang="es-ES" noProof="0"/>
          </a:p>
        </p:txBody>
      </p:sp>
      <p:sp>
        <p:nvSpPr>
          <p:cNvPr id="6" name="Marcador de posición de número de diapositiva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pPr rtl="0"/>
            <a:fld id="{D57F1E4F-1CFF-5643-939E-217C01CDF565}" type="slidenum">
              <a:rPr lang="es-ES" noProof="0" smtClean="0"/>
              <a:pPr rtl="0"/>
              <a:t>‹Nº›</a:t>
            </a:fld>
            <a:endParaRPr lang="es-ES" noProof="0"/>
          </a:p>
        </p:txBody>
      </p:sp>
      <p:sp>
        <p:nvSpPr>
          <p:cNvPr id="9" name="Rectángulo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ángulo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ángulo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828555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https://www.google.com/search?q=either/or&amp;sca_esv=423806b1b716ddc2&amp;rlz=1C1AVFB_enCL895CL895&amp;sxsrf=ANbL-n5VLIAfBTlqcDbytgP2NmsRPStEbw:1778158571052&amp;ei=64v8adizAtvd1sQPk4rLqQ4&amp;biw=1366&amp;bih=625&amp;oq=2do+medio+ingles+contenidos+neither&amp;gs_lp=Egxnd3Mtd2l6LXNlcnAiIzJkbyBtZWRpbyBpbmdsZXMgY29udGVuaWRvcyBuZWl0aGVyKgIIATIFECEYoAEyBRAhGKABMgUQIRifBTIFECEYnwUyBRAhGJ8FMgUQIRifBTIFECEYnwUyBRAhGJ8FMgUQIRifBTIFECEYnwVIpkNQ7QVYlB9wAXgBkAEAmAHED6AB4zKqAQsyLTIuNi01LjAuMbgBAcgBAPgBAZgCCaACoDTCAgoQABhHGNYEGLADwgIHECEYChigAZgDAIgGAZAGCJIHDTEuMC4yLjUtMi4zLjGgB-whsgcLMi0yLjUtMi4zLjG4B4o0wgcHMi0zLjQuMsgHdoAIAQ&amp;sclient=gws-wiz-serp&amp;mstk=AUtExfAYu-DnWrRIsAfTOEmlem_w0jcisFVLHtuflhald-RwltFKuhRngAJMODZ5OpykuwAxlu0y5kWRR6GF3fRX1BMUNJL9M27UG8V3NadblyijreeNdrJPVdiyzSJyHKF15sRnFzIoFGSGvlt2N0AJtLChLIBcSN9yhkfKp0Gv23zlaY4fHZPiNGFSoLwBfDOfi9LPUV0REE4RbNb2x5L4G0EjRbfWjzYU4cmElZtAp5P-7xAOtKK_gEQbAo4r7H7h1jJeiEtLT5YOg8mpS8AHp1MUiu3O2r62nSWgbBXx300hYQ&amp;csui=3&amp;ved=2ahUKEwjYyI2PnaeUAxV0kZUCHUmMHuMQgK4QegQIARAC" TargetMode="External"/><Relationship Id="rId4" Type="http://schemas.openxmlformats.org/officeDocument/2006/relationships/hyperlink" Target="https://www.google.com/search?q=neither/nor&amp;sca_esv=423806b1b716ddc2&amp;rlz=1C1AVFB_enCL895CL895&amp;sxsrf=ANbL-n5VLIAfBTlqcDbytgP2NmsRPStEbw:1778158571052&amp;ei=64v8adizAtvd1sQPk4rLqQ4&amp;biw=1366&amp;bih=625&amp;oq=2do+medio+ingles+contenidos+neither&amp;gs_lp=Egxnd3Mtd2l6LXNlcnAiIzJkbyBtZWRpbyBpbmdsZXMgY29udGVuaWRvcyBuZWl0aGVyKgIIATIFECEYoAEyBRAhGKABMgUQIRifBTIFECEYnwUyBRAhGJ8FMgUQIRifBTIFECEYnwUyBRAhGJ8FMgUQIRifBTIFECEYnwVIpkNQ7QVYlB9wAXgBkAEAmAHED6AB4zKqAQsyLTIuNi01LjAuMbgBAcgBAPgBAZgCCaACoDTCAgoQABhHGNYEGLADwgIHECEYChigAZgDAIgGAZAGCJIHDTEuMC4yLjUtMi4zLjGgB-whsgcLMi0yLjUtMi4zLjG4B4o0wgcHMi0zLjQuMsgHdoAIAQ&amp;sclient=gws-wiz-serp&amp;mstk=AUtExfAYu-DnWrRIsAfTOEmlem_w0jcisFVLHtuflhald-RwltFKuhRngAJMODZ5OpykuwAxlu0y5kWRR6GF3fRX1BMUNJL9M27UG8V3NadblyijreeNdrJPVdiyzSJyHKF15sRnFzIoFGSGvlt2N0AJtLChLIBcSN9yhkfKp0Gv23zlaY4fHZPiNGFSoLwBfDOfi9LPUV0REE4RbNb2x5L4G0EjRbfWjzYU4cmElZtAp5P-7xAOtKK_gEQbAo4r7H7h1jJeiEtLT5YOg8mpS8AHp1MUiu3O2r62nSWgbBXx300hYQ&amp;csui=3&amp;ved=2ahUKEwjYyI2PnaeUAxV0kZUCHUmMHuMQgK4QegQIARAB"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ángulo 14">
            <a:extLst>
              <a:ext uri="{FF2B5EF4-FFF2-40B4-BE49-F238E27FC236}">
                <a16:creationId xmlns:a16="http://schemas.microsoft.com/office/drawing/2014/main" id="{493D4EDA-58E0-40CC-B3CA-14CDEB349D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pic>
        <p:nvPicPr>
          <p:cNvPr id="7" name="Imagen 6" descr="Conexiones digitales">
            <a:extLst>
              <a:ext uri="{FF2B5EF4-FFF2-40B4-BE49-F238E27FC236}">
                <a16:creationId xmlns:a16="http://schemas.microsoft.com/office/drawing/2014/main" id="{3840F91C-EDD0-4D4E-A4AB-E6C77856C88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265" t="9091" r="3502" b="-1"/>
          <a:stretch/>
        </p:blipFill>
        <p:spPr>
          <a:xfrm>
            <a:off x="20" y="10"/>
            <a:ext cx="12191980" cy="6857990"/>
          </a:xfrm>
          <a:prstGeom prst="rect">
            <a:avLst/>
          </a:prstGeom>
        </p:spPr>
      </p:pic>
      <p:grpSp>
        <p:nvGrpSpPr>
          <p:cNvPr id="17" name="Grupo 16">
            <a:extLst>
              <a:ext uri="{FF2B5EF4-FFF2-40B4-BE49-F238E27FC236}">
                <a16:creationId xmlns:a16="http://schemas.microsoft.com/office/drawing/2014/main" id="{AA9EB0BC-A85E-4C26-B355-5DFCEF6CCB49}"/>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8" name="Rectángulo 17">
              <a:extLst>
                <a:ext uri="{FF2B5EF4-FFF2-40B4-BE49-F238E27FC236}">
                  <a16:creationId xmlns:a16="http://schemas.microsoft.com/office/drawing/2014/main" id="{3643E56B-BD42-413D-B17D-7958270F5DE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9" name="Rectángulo 18">
              <a:extLst>
                <a:ext uri="{FF2B5EF4-FFF2-40B4-BE49-F238E27FC236}">
                  <a16:creationId xmlns:a16="http://schemas.microsoft.com/office/drawing/2014/main" id="{96C04F74-9467-4FA5-95DC-8D481A29740E}"/>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0" name="Rectángulo 19">
              <a:extLst>
                <a:ext uri="{FF2B5EF4-FFF2-40B4-BE49-F238E27FC236}">
                  <a16:creationId xmlns:a16="http://schemas.microsoft.com/office/drawing/2014/main" id="{D73DE1C3-5C37-42E9-A3F0-256F1938327C}"/>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2" name="Rectángulo 21">
            <a:extLst>
              <a:ext uri="{FF2B5EF4-FFF2-40B4-BE49-F238E27FC236}">
                <a16:creationId xmlns:a16="http://schemas.microsoft.com/office/drawing/2014/main" id="{4A2E7EC3-E07C-46CE-9B25-41865A50681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732" y="4428067"/>
            <a:ext cx="11260667" cy="1962497"/>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 name="Título 1">
            <a:extLst>
              <a:ext uri="{FF2B5EF4-FFF2-40B4-BE49-F238E27FC236}">
                <a16:creationId xmlns:a16="http://schemas.microsoft.com/office/drawing/2014/main" id="{C02C5318-1A1E-49D0-B2E2-A4B0FA9E8A40}"/>
              </a:ext>
            </a:extLst>
          </p:cNvPr>
          <p:cNvSpPr>
            <a:spLocks noGrp="1"/>
          </p:cNvSpPr>
          <p:nvPr>
            <p:ph type="ctrTitle"/>
          </p:nvPr>
        </p:nvSpPr>
        <p:spPr>
          <a:xfrm>
            <a:off x="581191" y="4572000"/>
            <a:ext cx="10993549" cy="895244"/>
          </a:xfrm>
        </p:spPr>
        <p:txBody>
          <a:bodyPr rtlCol="0">
            <a:noAutofit/>
          </a:bodyPr>
          <a:lstStyle/>
          <a:p>
            <a:pPr rtl="0"/>
            <a:r>
              <a:rPr lang="es-ES" sz="4500" dirty="0" smtClean="0">
                <a:solidFill>
                  <a:schemeClr val="bg1"/>
                </a:solidFill>
              </a:rPr>
              <a:t>TECHNOLOGY AND ITS EFFECTS</a:t>
            </a:r>
            <a:endParaRPr lang="es-ES" sz="4500" dirty="0">
              <a:solidFill>
                <a:schemeClr val="bg1"/>
              </a:solidFill>
            </a:endParaRPr>
          </a:p>
        </p:txBody>
      </p:sp>
      <p:sp>
        <p:nvSpPr>
          <p:cNvPr id="3" name="Subtítulo 2">
            <a:extLst>
              <a:ext uri="{FF2B5EF4-FFF2-40B4-BE49-F238E27FC236}">
                <a16:creationId xmlns:a16="http://schemas.microsoft.com/office/drawing/2014/main" id="{48B6CF59-4E5B-494D-A2F7-97ADD01E6497}"/>
              </a:ext>
            </a:extLst>
          </p:cNvPr>
          <p:cNvSpPr>
            <a:spLocks noGrp="1"/>
          </p:cNvSpPr>
          <p:nvPr>
            <p:ph type="subTitle" idx="1"/>
          </p:nvPr>
        </p:nvSpPr>
        <p:spPr>
          <a:xfrm>
            <a:off x="581194" y="5467246"/>
            <a:ext cx="10993546" cy="484822"/>
          </a:xfrm>
        </p:spPr>
        <p:txBody>
          <a:bodyPr rtlCol="0">
            <a:noAutofit/>
          </a:bodyPr>
          <a:lstStyle/>
          <a:p>
            <a:pPr rtl="0"/>
            <a:r>
              <a:rPr lang="es-ES" sz="3200" dirty="0" smtClean="0">
                <a:solidFill>
                  <a:srgbClr val="7CEBFF"/>
                </a:solidFill>
              </a:rPr>
              <a:t>UNIT 2</a:t>
            </a:r>
            <a:endParaRPr lang="es-ES" sz="3200" dirty="0">
              <a:solidFill>
                <a:srgbClr val="7CEBFF"/>
              </a:solidFill>
            </a:endParaRPr>
          </a:p>
        </p:txBody>
      </p:sp>
    </p:spTree>
    <p:extLst>
      <p:ext uri="{BB962C8B-B14F-4D97-AF65-F5344CB8AC3E}">
        <p14:creationId xmlns:p14="http://schemas.microsoft.com/office/powerpoint/2010/main" val="1487700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ángulo 9">
            <a:extLst>
              <a:ext uri="{FF2B5EF4-FFF2-40B4-BE49-F238E27FC236}">
                <a16:creationId xmlns:a16="http://schemas.microsoft.com/office/drawing/2014/main" id="{379F11E2-8BA5-4C5C-AE7C-361E5EA011F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pic>
        <p:nvPicPr>
          <p:cNvPr id="5" name="Imagen 4" descr="Números digitales">
            <a:extLst>
              <a:ext uri="{FF2B5EF4-FFF2-40B4-BE49-F238E27FC236}">
                <a16:creationId xmlns:a16="http://schemas.microsoft.com/office/drawing/2014/main" id="{A21EA617-6D48-425F-97A8-7FEC82C8F40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189" r="9642" b="1"/>
          <a:stretch/>
        </p:blipFill>
        <p:spPr>
          <a:xfrm>
            <a:off x="446534" y="723899"/>
            <a:ext cx="7498616" cy="5676901"/>
          </a:xfrm>
          <a:prstGeom prst="rect">
            <a:avLst/>
          </a:prstGeom>
        </p:spPr>
      </p:pic>
      <p:sp>
        <p:nvSpPr>
          <p:cNvPr id="12" name="Rectángulo 11">
            <a:extLst>
              <a:ext uri="{FF2B5EF4-FFF2-40B4-BE49-F238E27FC236}">
                <a16:creationId xmlns:a16="http://schemas.microsoft.com/office/drawing/2014/main" id="{7C00E1DA-EC7C-40FC-95E3-11FDCD2E429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a:extLst>
              <a:ext uri="{FF2B5EF4-FFF2-40B4-BE49-F238E27FC236}">
                <a16:creationId xmlns:a16="http://schemas.microsoft.com/office/drawing/2014/main" id="{0F87E73C-2B1A-4602-BFBE-CFE1E55D9B38}"/>
              </a:ext>
            </a:extLst>
          </p:cNvPr>
          <p:cNvSpPr>
            <a:spLocks noGrp="1"/>
          </p:cNvSpPr>
          <p:nvPr>
            <p:ph type="ctrTitle"/>
          </p:nvPr>
        </p:nvSpPr>
        <p:spPr>
          <a:xfrm>
            <a:off x="8168317" y="785502"/>
            <a:ext cx="3081576" cy="440673"/>
          </a:xfrm>
        </p:spPr>
        <p:txBody>
          <a:bodyPr rtlCol="0">
            <a:noAutofit/>
          </a:bodyPr>
          <a:lstStyle/>
          <a:p>
            <a:pPr rtl="0"/>
            <a:r>
              <a:rPr lang="es-ES" sz="2000" dirty="0" smtClean="0">
                <a:solidFill>
                  <a:srgbClr val="FFFFFF"/>
                </a:solidFill>
              </a:rPr>
              <a:t>IN THIS UNIT YOU WILL:</a:t>
            </a:r>
            <a:endParaRPr lang="es-ES" sz="2000" dirty="0">
              <a:solidFill>
                <a:srgbClr val="FFFFFF"/>
              </a:solidFill>
            </a:endParaRPr>
          </a:p>
        </p:txBody>
      </p:sp>
      <p:sp>
        <p:nvSpPr>
          <p:cNvPr id="3" name="Subtítulo 2">
            <a:extLst>
              <a:ext uri="{FF2B5EF4-FFF2-40B4-BE49-F238E27FC236}">
                <a16:creationId xmlns:a16="http://schemas.microsoft.com/office/drawing/2014/main" id="{A9CB511D-EA45-4336-847C-1252667143B5}"/>
              </a:ext>
            </a:extLst>
          </p:cNvPr>
          <p:cNvSpPr>
            <a:spLocks noGrp="1"/>
          </p:cNvSpPr>
          <p:nvPr>
            <p:ph type="subTitle" idx="1"/>
          </p:nvPr>
        </p:nvSpPr>
        <p:spPr>
          <a:xfrm>
            <a:off x="8296275" y="1287778"/>
            <a:ext cx="3081576" cy="4932718"/>
          </a:xfrm>
        </p:spPr>
        <p:txBody>
          <a:bodyPr rtlCol="0">
            <a:normAutofit fontScale="70000" lnSpcReduction="20000"/>
          </a:bodyPr>
          <a:lstStyle/>
          <a:p>
            <a:r>
              <a:rPr lang="en-US" dirty="0">
                <a:solidFill>
                  <a:schemeClr val="bg2"/>
                </a:solidFill>
              </a:rPr>
              <a:t>read and listen to texts about the use of</a:t>
            </a:r>
          </a:p>
          <a:p>
            <a:r>
              <a:rPr lang="en-US" dirty="0">
                <a:solidFill>
                  <a:schemeClr val="bg2"/>
                </a:solidFill>
              </a:rPr>
              <a:t>ICT (Information and Communications</a:t>
            </a:r>
          </a:p>
          <a:p>
            <a:r>
              <a:rPr lang="en-US" dirty="0">
                <a:solidFill>
                  <a:schemeClr val="bg2"/>
                </a:solidFill>
              </a:rPr>
              <a:t>technology) and its effects.</a:t>
            </a:r>
          </a:p>
          <a:p>
            <a:r>
              <a:rPr lang="en-US" dirty="0">
                <a:solidFill>
                  <a:schemeClr val="bg2"/>
                </a:solidFill>
              </a:rPr>
              <a:t>express ideas and opinions, using words</a:t>
            </a:r>
          </a:p>
          <a:p>
            <a:r>
              <a:rPr lang="en-US" dirty="0">
                <a:solidFill>
                  <a:schemeClr val="bg2"/>
                </a:solidFill>
              </a:rPr>
              <a:t>and expressions related to technological</a:t>
            </a:r>
          </a:p>
          <a:p>
            <a:r>
              <a:rPr lang="en-US" dirty="0">
                <a:solidFill>
                  <a:schemeClr val="bg2"/>
                </a:solidFill>
              </a:rPr>
              <a:t>devices and advances</a:t>
            </a:r>
            <a:r>
              <a:rPr lang="en-US" dirty="0" smtClean="0">
                <a:solidFill>
                  <a:schemeClr val="bg2"/>
                </a:solidFill>
              </a:rPr>
              <a:t>.</a:t>
            </a:r>
          </a:p>
          <a:p>
            <a:pPr>
              <a:lnSpc>
                <a:spcPct val="170000"/>
              </a:lnSpc>
            </a:pPr>
            <a:r>
              <a:rPr lang="es-CL" dirty="0" smtClean="0">
                <a:solidFill>
                  <a:schemeClr val="bg1"/>
                </a:solidFill>
              </a:rPr>
              <a:t> </a:t>
            </a:r>
            <a:r>
              <a:rPr lang="es-CL" sz="1900" b="1" dirty="0">
                <a:solidFill>
                  <a:schemeClr val="bg1"/>
                </a:solidFill>
                <a:hlinkClick r:id="rId4"/>
              </a:rPr>
              <a:t>neither/</a:t>
            </a:r>
            <a:r>
              <a:rPr lang="es-CL" sz="1900" b="1" dirty="0" err="1">
                <a:solidFill>
                  <a:schemeClr val="bg1"/>
                </a:solidFill>
                <a:hlinkClick r:id="rId4"/>
              </a:rPr>
              <a:t>nor</a:t>
            </a:r>
            <a:r>
              <a:rPr lang="es-CL" sz="1900" dirty="0">
                <a:solidFill>
                  <a:schemeClr val="bg1"/>
                </a:solidFill>
              </a:rPr>
              <a:t> y </a:t>
            </a:r>
            <a:r>
              <a:rPr lang="es-CL" sz="1900" b="1" dirty="0" err="1">
                <a:solidFill>
                  <a:schemeClr val="bg1"/>
                </a:solidFill>
                <a:hlinkClick r:id="rId5"/>
              </a:rPr>
              <a:t>either</a:t>
            </a:r>
            <a:r>
              <a:rPr lang="es-CL" sz="1900" b="1" dirty="0">
                <a:solidFill>
                  <a:schemeClr val="bg1"/>
                </a:solidFill>
                <a:hlinkClick r:id="rId5"/>
              </a:rPr>
              <a:t>/</a:t>
            </a:r>
            <a:r>
              <a:rPr lang="es-CL" sz="1900" b="1" dirty="0" err="1">
                <a:solidFill>
                  <a:schemeClr val="bg1"/>
                </a:solidFill>
                <a:hlinkClick r:id="rId5"/>
              </a:rPr>
              <a:t>or</a:t>
            </a:r>
            <a:r>
              <a:rPr lang="es-CL" sz="1900" dirty="0">
                <a:solidFill>
                  <a:schemeClr val="bg1"/>
                </a:solidFill>
              </a:rPr>
              <a:t> es fundamental para mejorar la capacidad de conectar ideas, comparar opciones y expresar negaciones de manera formal. Estos conectores se utilizan específicamente para relacionar dos personas, cosas o acciones</a:t>
            </a:r>
            <a:endParaRPr lang="es-ES" sz="1900" dirty="0">
              <a:solidFill>
                <a:schemeClr val="bg1"/>
              </a:solidFill>
            </a:endParaRPr>
          </a:p>
          <a:p>
            <a:pPr rtl="0"/>
            <a:endParaRPr lang="es-ES" dirty="0">
              <a:solidFill>
                <a:schemeClr val="bg2"/>
              </a:solidFill>
            </a:endParaRPr>
          </a:p>
        </p:txBody>
      </p:sp>
      <p:grpSp>
        <p:nvGrpSpPr>
          <p:cNvPr id="14" name="Grupo 13">
            <a:extLst>
              <a:ext uri="{FF2B5EF4-FFF2-40B4-BE49-F238E27FC236}">
                <a16:creationId xmlns:a16="http://schemas.microsoft.com/office/drawing/2014/main" id="{9A421166-2996-41A7-B094-AE5316F347DD}"/>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5" name="Rectángulo 14">
              <a:extLst>
                <a:ext uri="{FF2B5EF4-FFF2-40B4-BE49-F238E27FC236}">
                  <a16:creationId xmlns:a16="http://schemas.microsoft.com/office/drawing/2014/main" id="{FDBB1B92-A3EB-43E4-8FAB-D20E8ED14CE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6" name="Rectángulo 15">
              <a:extLst>
                <a:ext uri="{FF2B5EF4-FFF2-40B4-BE49-F238E27FC236}">
                  <a16:creationId xmlns:a16="http://schemas.microsoft.com/office/drawing/2014/main" id="{3F3972F4-FE7E-48EA-AAD8-9BE5750A667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221614E5-870B-4D5E-A43B-8FF7E532348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4" name="CuadroTexto 3"/>
          <p:cNvSpPr txBox="1"/>
          <p:nvPr/>
        </p:nvSpPr>
        <p:spPr>
          <a:xfrm>
            <a:off x="669701" y="1133341"/>
            <a:ext cx="6297769" cy="369332"/>
          </a:xfrm>
          <a:prstGeom prst="rect">
            <a:avLst/>
          </a:prstGeom>
          <a:noFill/>
        </p:spPr>
        <p:txBody>
          <a:bodyPr wrap="square" rtlCol="0">
            <a:spAutoFit/>
          </a:bodyPr>
          <a:lstStyle/>
          <a:p>
            <a:endParaRPr lang="es-CL" dirty="0"/>
          </a:p>
        </p:txBody>
      </p:sp>
    </p:spTree>
    <p:extLst>
      <p:ext uri="{BB962C8B-B14F-4D97-AF65-F5344CB8AC3E}">
        <p14:creationId xmlns:p14="http://schemas.microsoft.com/office/powerpoint/2010/main" val="3501347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pic>
        <p:nvPicPr>
          <p:cNvPr id="4" name="Marcador de contenido 3"/>
          <p:cNvPicPr>
            <a:picLocks noGrp="1" noChangeAspect="1"/>
          </p:cNvPicPr>
          <p:nvPr>
            <p:ph idx="1"/>
          </p:nvPr>
        </p:nvPicPr>
        <p:blipFill>
          <a:blip r:embed="rId4"/>
          <a:stretch>
            <a:fillRect/>
          </a:stretch>
        </p:blipFill>
        <p:spPr>
          <a:xfrm>
            <a:off x="296400" y="1693263"/>
            <a:ext cx="3526964" cy="2096786"/>
          </a:xfrm>
          <a:prstGeom prst="rect">
            <a:avLst/>
          </a:prstGeom>
        </p:spPr>
      </p:pic>
      <p:pic>
        <p:nvPicPr>
          <p:cNvPr id="5" name="Imagen 4"/>
          <p:cNvPicPr>
            <a:picLocks noChangeAspect="1"/>
          </p:cNvPicPr>
          <p:nvPr/>
        </p:nvPicPr>
        <p:blipFill>
          <a:blip r:embed="rId5"/>
          <a:stretch>
            <a:fillRect/>
          </a:stretch>
        </p:blipFill>
        <p:spPr>
          <a:xfrm>
            <a:off x="54366" y="4163609"/>
            <a:ext cx="4187464" cy="1997098"/>
          </a:xfrm>
          <a:prstGeom prst="rect">
            <a:avLst/>
          </a:prstGeom>
        </p:spPr>
      </p:pic>
      <p:sp>
        <p:nvSpPr>
          <p:cNvPr id="7" name="Rectángulo 6"/>
          <p:cNvSpPr/>
          <p:nvPr/>
        </p:nvSpPr>
        <p:spPr>
          <a:xfrm>
            <a:off x="5211651" y="857724"/>
            <a:ext cx="6096000" cy="4031873"/>
          </a:xfrm>
          <a:prstGeom prst="rect">
            <a:avLst/>
          </a:prstGeom>
        </p:spPr>
        <p:txBody>
          <a:bodyPr>
            <a:spAutoFit/>
          </a:bodyPr>
          <a:lstStyle/>
          <a:p>
            <a:r>
              <a:rPr lang="en-US" sz="3200" dirty="0">
                <a:solidFill>
                  <a:schemeClr val="bg1"/>
                </a:solidFill>
              </a:rPr>
              <a:t>Do you think we are prisoners of technology? Why? Why not</a:t>
            </a:r>
            <a:r>
              <a:rPr lang="en-US" sz="3200" dirty="0" smtClean="0">
                <a:solidFill>
                  <a:schemeClr val="bg1"/>
                </a:solidFill>
              </a:rPr>
              <a:t>?</a:t>
            </a:r>
          </a:p>
          <a:p>
            <a:r>
              <a:rPr lang="en-US" sz="3200" dirty="0" smtClean="0">
                <a:solidFill>
                  <a:srgbClr val="FF0000"/>
                </a:solidFill>
              </a:rPr>
              <a:t>Yes, because people lives connected to technology</a:t>
            </a:r>
          </a:p>
          <a:p>
            <a:r>
              <a:rPr lang="en-US" sz="3200" dirty="0" smtClean="0">
                <a:solidFill>
                  <a:schemeClr val="bg1"/>
                </a:solidFill>
              </a:rPr>
              <a:t>In </a:t>
            </a:r>
            <a:r>
              <a:rPr lang="en-US" sz="3200" dirty="0">
                <a:solidFill>
                  <a:schemeClr val="bg1"/>
                </a:solidFill>
              </a:rPr>
              <a:t>which way is addiction to technology manifested</a:t>
            </a:r>
            <a:r>
              <a:rPr lang="en-US" sz="3200" dirty="0" smtClean="0">
                <a:solidFill>
                  <a:schemeClr val="bg1"/>
                </a:solidFill>
              </a:rPr>
              <a:t>?</a:t>
            </a:r>
          </a:p>
          <a:p>
            <a:r>
              <a:rPr lang="en-US" sz="3200" dirty="0" smtClean="0">
                <a:solidFill>
                  <a:srgbClr val="FF0000"/>
                </a:solidFill>
              </a:rPr>
              <a:t>People is addicted to social media, video games, gambling</a:t>
            </a:r>
            <a:endParaRPr lang="es-CL" sz="3200" dirty="0">
              <a:solidFill>
                <a:srgbClr val="FF0000"/>
              </a:solidFill>
            </a:endParaRPr>
          </a:p>
        </p:txBody>
      </p:sp>
    </p:spTree>
    <p:extLst>
      <p:ext uri="{BB962C8B-B14F-4D97-AF65-F5344CB8AC3E}">
        <p14:creationId xmlns:p14="http://schemas.microsoft.com/office/powerpoint/2010/main" val="4209322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rtl="0"/>
            <a:r>
              <a:rPr lang="es-ES" dirty="0" smtClean="0"/>
              <a:t>POSIBLE ANSWERS</a:t>
            </a:r>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a:solidFill>
                  <a:schemeClr val="bg1"/>
                </a:solidFill>
              </a:rPr>
              <a:t>Yes, I think many people are prisoners of technology because they depend too much on their phones, social media, and the internet. Technology is useful, but excessive use can affect communication, sleep, and mental health. However, if people use technology responsibly and balance it with real-life activities, it can be very helpful instead of harmful.</a:t>
            </a:r>
            <a:endParaRPr lang="en-US" sz="2800" dirty="0" smtClean="0">
              <a:solidFill>
                <a:schemeClr val="bg1"/>
              </a:solidFill>
            </a:endParaRPr>
          </a:p>
          <a:p>
            <a:r>
              <a:rPr lang="en-US" sz="2800" dirty="0" smtClean="0">
                <a:solidFill>
                  <a:schemeClr val="bg1"/>
                </a:solidFill>
              </a:rPr>
              <a:t>Addiction </a:t>
            </a:r>
            <a:r>
              <a:rPr lang="en-US" sz="2800" dirty="0">
                <a:solidFill>
                  <a:schemeClr val="bg1"/>
                </a:solidFill>
              </a:rPr>
              <a:t>to technology is manifested through excessive use of phones, computers, social media, or video games. People may spend too much time online, ignore their responsibilities, sleep less, and feel anxious or stressed when they cannot use technology.</a:t>
            </a:r>
            <a:endParaRPr lang="es-CL" sz="2800" dirty="0">
              <a:solidFill>
                <a:schemeClr val="bg1"/>
              </a:solidFill>
            </a:endParaRPr>
          </a:p>
        </p:txBody>
      </p:sp>
    </p:spTree>
    <p:extLst>
      <p:ext uri="{BB962C8B-B14F-4D97-AF65-F5344CB8AC3E}">
        <p14:creationId xmlns:p14="http://schemas.microsoft.com/office/powerpoint/2010/main" val="3796804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a:r>
              <a:rPr lang="en-US" dirty="0">
                <a:latin typeface="Arial" panose="020B0604020202020204" pitchFamily="34" charset="0"/>
                <a:cs typeface="Arial" panose="020B0604020202020204" pitchFamily="34" charset="0"/>
              </a:rPr>
              <a:t>In your opinion, which of the following statements are true? </a:t>
            </a:r>
            <a:r>
              <a:rPr lang="en-US" dirty="0" smtClean="0">
                <a:latin typeface="Arial" panose="020B0604020202020204" pitchFamily="34" charset="0"/>
                <a:cs typeface="Arial" panose="020B0604020202020204" pitchFamily="34" charset="0"/>
              </a:rPr>
              <a:t>DISCUSS </a:t>
            </a:r>
            <a:r>
              <a:rPr lang="en-US" dirty="0">
                <a:latin typeface="Arial" panose="020B0604020202020204" pitchFamily="34" charset="0"/>
                <a:cs typeface="Arial" panose="020B0604020202020204" pitchFamily="34" charset="0"/>
              </a:rPr>
              <a:t>answers in your group.</a:t>
            </a:r>
            <a:endParaRPr lang="es-ES"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438068" y="2180496"/>
            <a:ext cx="11172740" cy="3678303"/>
          </a:xfrm>
        </p:spPr>
        <p:txBody>
          <a:bodyPr>
            <a:normAutofit/>
          </a:bodyPr>
          <a:lstStyle/>
          <a:p>
            <a:r>
              <a:rPr lang="en-US" sz="3200" u="sng" dirty="0" smtClean="0">
                <a:solidFill>
                  <a:schemeClr val="bg1"/>
                </a:solidFill>
              </a:rPr>
              <a:t>__</a:t>
            </a:r>
            <a:r>
              <a:rPr lang="en-US" sz="3200" u="sng" dirty="0" err="1" smtClean="0">
                <a:solidFill>
                  <a:schemeClr val="bg1"/>
                </a:solidFill>
              </a:rPr>
              <a:t>T__</a:t>
            </a:r>
            <a:r>
              <a:rPr lang="en-US" sz="3200" dirty="0" err="1" smtClean="0">
                <a:solidFill>
                  <a:schemeClr val="bg1"/>
                </a:solidFill>
              </a:rPr>
              <a:t>The</a:t>
            </a:r>
            <a:r>
              <a:rPr lang="en-US" sz="3200" dirty="0" smtClean="0">
                <a:solidFill>
                  <a:schemeClr val="bg1"/>
                </a:solidFill>
              </a:rPr>
              <a:t> </a:t>
            </a:r>
            <a:r>
              <a:rPr lang="en-US" sz="3200" dirty="0">
                <a:solidFill>
                  <a:schemeClr val="bg1"/>
                </a:solidFill>
              </a:rPr>
              <a:t>use of the Internet and social networks can become an addiction.</a:t>
            </a:r>
          </a:p>
          <a:p>
            <a:r>
              <a:rPr lang="en-US" sz="3200" u="sng" dirty="0" smtClean="0">
                <a:solidFill>
                  <a:schemeClr val="bg1"/>
                </a:solidFill>
              </a:rPr>
              <a:t>__</a:t>
            </a:r>
            <a:r>
              <a:rPr lang="en-US" sz="3200" u="sng" dirty="0" err="1" smtClean="0">
                <a:solidFill>
                  <a:schemeClr val="bg1"/>
                </a:solidFill>
              </a:rPr>
              <a:t>T___</a:t>
            </a:r>
            <a:r>
              <a:rPr lang="en-US" sz="3200" dirty="0" err="1" smtClean="0">
                <a:solidFill>
                  <a:schemeClr val="bg1"/>
                </a:solidFill>
              </a:rPr>
              <a:t>The</a:t>
            </a:r>
            <a:r>
              <a:rPr lang="en-US" sz="3200" dirty="0" smtClean="0">
                <a:solidFill>
                  <a:schemeClr val="bg1"/>
                </a:solidFill>
              </a:rPr>
              <a:t> </a:t>
            </a:r>
            <a:r>
              <a:rPr lang="en-US" sz="3200" dirty="0">
                <a:solidFill>
                  <a:schemeClr val="bg1"/>
                </a:solidFill>
              </a:rPr>
              <a:t>Internet is taking the place of sports and games.</a:t>
            </a:r>
          </a:p>
          <a:p>
            <a:r>
              <a:rPr lang="en-US" sz="3200" u="sng" dirty="0" smtClean="0">
                <a:solidFill>
                  <a:schemeClr val="bg1"/>
                </a:solidFill>
              </a:rPr>
              <a:t>__</a:t>
            </a:r>
            <a:r>
              <a:rPr lang="en-US" sz="3200" u="sng" dirty="0" err="1" smtClean="0">
                <a:solidFill>
                  <a:schemeClr val="bg1"/>
                </a:solidFill>
              </a:rPr>
              <a:t>F___</a:t>
            </a:r>
            <a:r>
              <a:rPr lang="en-US" sz="3200" dirty="0" err="1" smtClean="0">
                <a:solidFill>
                  <a:schemeClr val="bg1"/>
                </a:solidFill>
              </a:rPr>
              <a:t>Social</a:t>
            </a:r>
            <a:r>
              <a:rPr lang="en-US" sz="3200" dirty="0" smtClean="0">
                <a:solidFill>
                  <a:schemeClr val="bg1"/>
                </a:solidFill>
              </a:rPr>
              <a:t> </a:t>
            </a:r>
            <a:r>
              <a:rPr lang="en-US" sz="3200" dirty="0">
                <a:solidFill>
                  <a:schemeClr val="bg1"/>
                </a:solidFill>
              </a:rPr>
              <a:t>networks may lead to antisocial behavior.</a:t>
            </a:r>
          </a:p>
          <a:p>
            <a:r>
              <a:rPr lang="en-US" sz="3200" u="sng" dirty="0" smtClean="0">
                <a:solidFill>
                  <a:schemeClr val="bg1"/>
                </a:solidFill>
              </a:rPr>
              <a:t>_</a:t>
            </a:r>
            <a:r>
              <a:rPr lang="en-US" sz="3200" u="sng" dirty="0" err="1" smtClean="0">
                <a:solidFill>
                  <a:schemeClr val="bg1"/>
                </a:solidFill>
              </a:rPr>
              <a:t>T___</a:t>
            </a:r>
            <a:r>
              <a:rPr lang="en-US" sz="3200" dirty="0" err="1" smtClean="0">
                <a:solidFill>
                  <a:schemeClr val="bg1"/>
                </a:solidFill>
              </a:rPr>
              <a:t>Teens</a:t>
            </a:r>
            <a:r>
              <a:rPr lang="en-US" sz="3200" dirty="0" smtClean="0">
                <a:solidFill>
                  <a:schemeClr val="bg1"/>
                </a:solidFill>
              </a:rPr>
              <a:t> </a:t>
            </a:r>
            <a:r>
              <a:rPr lang="en-US" sz="3200" dirty="0">
                <a:solidFill>
                  <a:schemeClr val="bg1"/>
                </a:solidFill>
              </a:rPr>
              <a:t>spend more time in cyberspace than in the real world.</a:t>
            </a:r>
            <a:endParaRPr lang="es-CL" sz="3200" dirty="0">
              <a:solidFill>
                <a:schemeClr val="bg1"/>
              </a:solidFill>
            </a:endParaRPr>
          </a:p>
        </p:txBody>
      </p:sp>
    </p:spTree>
    <p:extLst>
      <p:ext uri="{BB962C8B-B14F-4D97-AF65-F5344CB8AC3E}">
        <p14:creationId xmlns:p14="http://schemas.microsoft.com/office/powerpoint/2010/main" val="2134164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a:xfrm>
            <a:off x="578682" y="351365"/>
            <a:ext cx="11029616" cy="1013800"/>
          </a:xfrm>
        </p:spPr>
        <p:txBody>
          <a:bodyPr rtlCol="0" anchor="ctr">
            <a:normAutofit/>
          </a:bodyPr>
          <a:lstStyle/>
          <a:p>
            <a:pPr algn="ctr" rtl="0"/>
            <a:r>
              <a:rPr lang="es-ES" dirty="0" smtClean="0"/>
              <a:t>ASK YOURSELF</a:t>
            </a:r>
            <a:endParaRPr lang="es-ES" dirty="0"/>
          </a:p>
        </p:txBody>
      </p:sp>
      <p:sp>
        <p:nvSpPr>
          <p:cNvPr id="3" name="Marcador de contenido 2"/>
          <p:cNvSpPr>
            <a:spLocks noGrp="1"/>
          </p:cNvSpPr>
          <p:nvPr>
            <p:ph idx="1"/>
          </p:nvPr>
        </p:nvSpPr>
        <p:spPr>
          <a:xfrm>
            <a:off x="438068" y="1094705"/>
            <a:ext cx="11172740" cy="5009882"/>
          </a:xfrm>
        </p:spPr>
        <p:txBody>
          <a:bodyPr>
            <a:normAutofit fontScale="77500" lnSpcReduction="20000"/>
          </a:bodyPr>
          <a:lstStyle/>
          <a:p>
            <a:r>
              <a:rPr lang="en-US" sz="2800" dirty="0" smtClean="0">
                <a:solidFill>
                  <a:schemeClr val="bg1"/>
                </a:solidFill>
              </a:rPr>
              <a:t>a</a:t>
            </a:r>
            <a:r>
              <a:rPr lang="en-US" sz="2800" dirty="0">
                <a:solidFill>
                  <a:schemeClr val="bg1"/>
                </a:solidFill>
              </a:rPr>
              <a:t>. Do you consider yourself an Internet addict? Why? Why not</a:t>
            </a:r>
            <a:r>
              <a:rPr lang="en-US" sz="2800" dirty="0" smtClean="0">
                <a:solidFill>
                  <a:schemeClr val="bg1"/>
                </a:solidFill>
              </a:rPr>
              <a:t>?</a:t>
            </a:r>
          </a:p>
          <a:p>
            <a:pPr marL="0" indent="0">
              <a:buNone/>
            </a:pPr>
            <a:r>
              <a:rPr lang="en-US" sz="2800" dirty="0" smtClean="0">
                <a:solidFill>
                  <a:schemeClr val="bg1"/>
                </a:solidFill>
              </a:rPr>
              <a:t>Jaime=yes</a:t>
            </a:r>
          </a:p>
          <a:p>
            <a:pPr marL="0" indent="0">
              <a:buNone/>
            </a:pPr>
            <a:r>
              <a:rPr lang="en-US" sz="2800" dirty="0" smtClean="0">
                <a:solidFill>
                  <a:schemeClr val="bg1"/>
                </a:solidFill>
              </a:rPr>
              <a:t>Axel=no</a:t>
            </a:r>
          </a:p>
          <a:p>
            <a:pPr marL="0" indent="0">
              <a:buNone/>
            </a:pPr>
            <a:r>
              <a:rPr lang="en-US" sz="2800" dirty="0" smtClean="0">
                <a:solidFill>
                  <a:schemeClr val="bg1"/>
                </a:solidFill>
              </a:rPr>
              <a:t>Emily=yes</a:t>
            </a:r>
          </a:p>
          <a:p>
            <a:pPr marL="0" indent="0">
              <a:buNone/>
            </a:pPr>
            <a:r>
              <a:rPr lang="en-US" sz="2800" dirty="0" smtClean="0">
                <a:solidFill>
                  <a:schemeClr val="bg1"/>
                </a:solidFill>
              </a:rPr>
              <a:t>Martina=no</a:t>
            </a:r>
          </a:p>
          <a:p>
            <a:pPr marL="0" indent="0">
              <a:buNone/>
            </a:pPr>
            <a:r>
              <a:rPr lang="en-US" sz="2800" dirty="0" smtClean="0">
                <a:solidFill>
                  <a:schemeClr val="bg1"/>
                </a:solidFill>
              </a:rPr>
              <a:t>Paz=yes</a:t>
            </a:r>
          </a:p>
          <a:p>
            <a:pPr marL="0" indent="0">
              <a:buNone/>
            </a:pPr>
            <a:r>
              <a:rPr lang="en-US" sz="2800" dirty="0" smtClean="0">
                <a:solidFill>
                  <a:schemeClr val="bg1"/>
                </a:solidFill>
              </a:rPr>
              <a:t>Vicente=no</a:t>
            </a:r>
          </a:p>
          <a:p>
            <a:pPr marL="0" indent="0">
              <a:buNone/>
            </a:pPr>
            <a:endParaRPr lang="en-US" sz="2800" dirty="0">
              <a:solidFill>
                <a:schemeClr val="bg1"/>
              </a:solidFill>
            </a:endParaRPr>
          </a:p>
          <a:p>
            <a:r>
              <a:rPr lang="en-US" sz="2800" dirty="0">
                <a:solidFill>
                  <a:schemeClr val="bg1"/>
                </a:solidFill>
              </a:rPr>
              <a:t>b. What suggestion or advice can you offer </a:t>
            </a:r>
            <a:r>
              <a:rPr lang="en-US" sz="2800" dirty="0" smtClean="0">
                <a:solidFill>
                  <a:schemeClr val="bg1"/>
                </a:solidFill>
              </a:rPr>
              <a:t>Internet addict person?</a:t>
            </a:r>
          </a:p>
          <a:p>
            <a:pPr marL="0" indent="0">
              <a:buNone/>
            </a:pPr>
            <a:r>
              <a:rPr lang="en-US" sz="2800" dirty="0" smtClean="0">
                <a:solidFill>
                  <a:schemeClr val="bg1"/>
                </a:solidFill>
              </a:rPr>
              <a:t>Axel= spend less time in internet and replace it for other activities</a:t>
            </a:r>
          </a:p>
          <a:p>
            <a:pPr marL="0" indent="0">
              <a:buNone/>
            </a:pPr>
            <a:r>
              <a:rPr lang="es-CL" sz="2800" dirty="0" smtClean="0">
                <a:solidFill>
                  <a:schemeClr val="bg1"/>
                </a:solidFill>
              </a:rPr>
              <a:t>Martina=</a:t>
            </a:r>
            <a:r>
              <a:rPr lang="en-US" sz="2400" dirty="0">
                <a:solidFill>
                  <a:srgbClr val="E3E3E3"/>
                </a:solidFill>
                <a:latin typeface="Google Sans"/>
              </a:rPr>
              <a:t>Replace screen time with something that moves your body: dancing, walking, stretching.</a:t>
            </a:r>
            <a:endParaRPr lang="es-CL" sz="2800" dirty="0">
              <a:solidFill>
                <a:schemeClr val="bg1"/>
              </a:solidFill>
            </a:endParaRPr>
          </a:p>
        </p:txBody>
      </p:sp>
    </p:spTree>
    <p:extLst>
      <p:ext uri="{BB962C8B-B14F-4D97-AF65-F5344CB8AC3E}">
        <p14:creationId xmlns:p14="http://schemas.microsoft.com/office/powerpoint/2010/main" val="2421479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a:xfrm>
            <a:off x="578682" y="502920"/>
            <a:ext cx="11029616" cy="1013800"/>
          </a:xfrm>
        </p:spPr>
        <p:txBody>
          <a:bodyPr rtlCol="0" anchor="ctr">
            <a:normAutofit/>
          </a:bodyPr>
          <a:lstStyle/>
          <a:p>
            <a:pPr algn="ctr"/>
            <a:r>
              <a:rPr lang="es-CL" sz="3600" dirty="0" err="1"/>
              <a:t>The</a:t>
            </a:r>
            <a:r>
              <a:rPr lang="es-CL" sz="3600" dirty="0"/>
              <a:t> </a:t>
            </a:r>
            <a:r>
              <a:rPr lang="es-CL" sz="3600" dirty="0" err="1"/>
              <a:t>Effects</a:t>
            </a:r>
            <a:r>
              <a:rPr lang="es-CL" sz="3600" dirty="0"/>
              <a:t> of </a:t>
            </a:r>
            <a:r>
              <a:rPr lang="es-CL" sz="3600" dirty="0" err="1"/>
              <a:t>Technology</a:t>
            </a:r>
            <a:endParaRPr lang="es-ES" sz="3600" dirty="0"/>
          </a:p>
        </p:txBody>
      </p:sp>
      <p:sp>
        <p:nvSpPr>
          <p:cNvPr id="3" name="Marcador de contenido 2"/>
          <p:cNvSpPr>
            <a:spLocks noGrp="1"/>
          </p:cNvSpPr>
          <p:nvPr>
            <p:ph idx="1"/>
          </p:nvPr>
        </p:nvSpPr>
        <p:spPr>
          <a:xfrm>
            <a:off x="438068" y="1558344"/>
            <a:ext cx="11172740" cy="4546242"/>
          </a:xfrm>
        </p:spPr>
        <p:txBody>
          <a:bodyPr>
            <a:normAutofit lnSpcReduction="10000"/>
          </a:bodyPr>
          <a:lstStyle/>
          <a:p>
            <a:r>
              <a:rPr lang="en-US" sz="2800" dirty="0">
                <a:solidFill>
                  <a:schemeClr val="bg1"/>
                </a:solidFill>
              </a:rPr>
              <a:t>Technology has improved communication around the world. People have used the internet </a:t>
            </a:r>
            <a:r>
              <a:rPr lang="en-US" sz="2800" b="1" dirty="0">
                <a:solidFill>
                  <a:schemeClr val="bg1"/>
                </a:solidFill>
              </a:rPr>
              <a:t>for</a:t>
            </a:r>
            <a:r>
              <a:rPr lang="en-US" sz="2800" dirty="0">
                <a:solidFill>
                  <a:schemeClr val="bg1"/>
                </a:solidFill>
              </a:rPr>
              <a:t> decades, and many families have had smartphones </a:t>
            </a:r>
            <a:r>
              <a:rPr lang="en-US" sz="2800" b="1" dirty="0">
                <a:solidFill>
                  <a:schemeClr val="bg1"/>
                </a:solidFill>
              </a:rPr>
              <a:t>since</a:t>
            </a:r>
            <a:r>
              <a:rPr lang="en-US" sz="2800" dirty="0">
                <a:solidFill>
                  <a:schemeClr val="bg1"/>
                </a:solidFill>
              </a:rPr>
              <a:t> 2010.</a:t>
            </a:r>
          </a:p>
          <a:p>
            <a:r>
              <a:rPr lang="en-US" sz="2800" dirty="0">
                <a:solidFill>
                  <a:schemeClr val="bg1"/>
                </a:solidFill>
              </a:rPr>
              <a:t>However, technology also has negative effects. Some students have </a:t>
            </a:r>
            <a:r>
              <a:rPr lang="en-US" sz="2800" b="1" dirty="0">
                <a:solidFill>
                  <a:schemeClr val="bg1"/>
                </a:solidFill>
              </a:rPr>
              <a:t>already</a:t>
            </a:r>
            <a:r>
              <a:rPr lang="en-US" sz="2800" dirty="0">
                <a:solidFill>
                  <a:schemeClr val="bg1"/>
                </a:solidFill>
              </a:rPr>
              <a:t> become addicted to social media. Others haven’t slept well </a:t>
            </a:r>
            <a:r>
              <a:rPr lang="en-US" sz="2800" b="1" dirty="0">
                <a:solidFill>
                  <a:schemeClr val="bg1"/>
                </a:solidFill>
              </a:rPr>
              <a:t>because</a:t>
            </a:r>
            <a:r>
              <a:rPr lang="en-US" sz="2800" dirty="0">
                <a:solidFill>
                  <a:schemeClr val="bg1"/>
                </a:solidFill>
              </a:rPr>
              <a:t> they use their phones late at night.</a:t>
            </a:r>
          </a:p>
          <a:p>
            <a:r>
              <a:rPr lang="en-US" sz="2800" dirty="0">
                <a:solidFill>
                  <a:schemeClr val="bg1"/>
                </a:solidFill>
              </a:rPr>
              <a:t>Doctors have studied these problems </a:t>
            </a:r>
            <a:r>
              <a:rPr lang="en-US" sz="2800" b="1" dirty="0">
                <a:solidFill>
                  <a:schemeClr val="bg1"/>
                </a:solidFill>
              </a:rPr>
              <a:t>for</a:t>
            </a:r>
            <a:r>
              <a:rPr lang="en-US" sz="2800" dirty="0">
                <a:solidFill>
                  <a:schemeClr val="bg1"/>
                </a:solidFill>
              </a:rPr>
              <a:t> many years. They say teenagers should spend less time online and more time exercising.</a:t>
            </a:r>
          </a:p>
          <a:p>
            <a:r>
              <a:rPr lang="en-US" sz="2800" dirty="0">
                <a:solidFill>
                  <a:schemeClr val="bg1"/>
                </a:solidFill>
              </a:rPr>
              <a:t>Some people have </a:t>
            </a:r>
            <a:r>
              <a:rPr lang="en-US" sz="2800" b="1" dirty="0">
                <a:solidFill>
                  <a:schemeClr val="bg1"/>
                </a:solidFill>
              </a:rPr>
              <a:t>never</a:t>
            </a:r>
            <a:r>
              <a:rPr lang="en-US" sz="2800" dirty="0">
                <a:solidFill>
                  <a:schemeClr val="bg1"/>
                </a:solidFill>
              </a:rPr>
              <a:t> had problems with technology, but others have experienced stress and anxiety.</a:t>
            </a:r>
          </a:p>
          <a:p>
            <a:pPr marL="0" indent="0">
              <a:buNone/>
            </a:pPr>
            <a:endParaRPr lang="es-CL" sz="2800" dirty="0">
              <a:solidFill>
                <a:schemeClr val="bg1"/>
              </a:solidFill>
            </a:endParaRPr>
          </a:p>
        </p:txBody>
      </p:sp>
    </p:spTree>
    <p:extLst>
      <p:ext uri="{BB962C8B-B14F-4D97-AF65-F5344CB8AC3E}">
        <p14:creationId xmlns:p14="http://schemas.microsoft.com/office/powerpoint/2010/main" val="3970044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a:xfrm>
            <a:off x="581192" y="502920"/>
            <a:ext cx="11029616" cy="759210"/>
          </a:xfrm>
        </p:spPr>
        <p:txBody>
          <a:bodyPr rtlCol="0" anchor="ctr">
            <a:normAutofit/>
          </a:bodyPr>
          <a:lstStyle/>
          <a:p>
            <a:pPr algn="ctr"/>
            <a:r>
              <a:rPr lang="es-CL" sz="4000" dirty="0" err="1"/>
              <a:t>Multiple</a:t>
            </a:r>
            <a:r>
              <a:rPr lang="es-CL" sz="4000" dirty="0"/>
              <a:t> </a:t>
            </a:r>
            <a:r>
              <a:rPr lang="es-CL" sz="4000" dirty="0" err="1"/>
              <a:t>Choice</a:t>
            </a:r>
            <a:endParaRPr lang="es-ES" sz="4000" dirty="0"/>
          </a:p>
        </p:txBody>
      </p:sp>
      <p:sp>
        <p:nvSpPr>
          <p:cNvPr id="3" name="Marcador de contenido 2"/>
          <p:cNvSpPr>
            <a:spLocks noGrp="1"/>
          </p:cNvSpPr>
          <p:nvPr>
            <p:ph idx="1"/>
          </p:nvPr>
        </p:nvSpPr>
        <p:spPr>
          <a:xfrm>
            <a:off x="438068" y="1133341"/>
            <a:ext cx="11172740" cy="5228822"/>
          </a:xfrm>
        </p:spPr>
        <p:txBody>
          <a:bodyPr numCol="2">
            <a:normAutofit/>
          </a:bodyPr>
          <a:lstStyle/>
          <a:p>
            <a:pPr marL="0" indent="0">
              <a:buNone/>
            </a:pPr>
            <a:r>
              <a:rPr lang="en-US" sz="2800" dirty="0">
                <a:solidFill>
                  <a:schemeClr val="bg1"/>
                </a:solidFill>
              </a:rPr>
              <a:t>What is the main topic of the text</a:t>
            </a:r>
            <a:r>
              <a:rPr lang="en-US" sz="2800" dirty="0" smtClean="0">
                <a:solidFill>
                  <a:schemeClr val="bg1"/>
                </a:solidFill>
              </a:rPr>
              <a:t>?</a:t>
            </a:r>
          </a:p>
          <a:p>
            <a:pPr marL="514350" indent="-514350">
              <a:buAutoNum type="alphaLcParenR"/>
            </a:pPr>
            <a:r>
              <a:rPr lang="en-US" sz="2800" dirty="0" smtClean="0">
                <a:solidFill>
                  <a:schemeClr val="bg1"/>
                </a:solidFill>
              </a:rPr>
              <a:t>Sports</a:t>
            </a:r>
          </a:p>
          <a:p>
            <a:pPr marL="514350" indent="-514350">
              <a:buAutoNum type="alphaLcParenR"/>
            </a:pPr>
            <a:r>
              <a:rPr lang="en-US" sz="2800" dirty="0" smtClean="0">
                <a:solidFill>
                  <a:srgbClr val="FF0000"/>
                </a:solidFill>
              </a:rPr>
              <a:t>Technology </a:t>
            </a:r>
            <a:r>
              <a:rPr lang="en-US" sz="2800" dirty="0">
                <a:solidFill>
                  <a:srgbClr val="FF0000"/>
                </a:solidFill>
              </a:rPr>
              <a:t>and its </a:t>
            </a:r>
            <a:r>
              <a:rPr lang="en-US" sz="2800" dirty="0" smtClean="0">
                <a:solidFill>
                  <a:srgbClr val="FF0000"/>
                </a:solidFill>
              </a:rPr>
              <a:t>effects</a:t>
            </a:r>
          </a:p>
          <a:p>
            <a:pPr marL="514350" indent="-514350">
              <a:buAutoNum type="alphaLcParenR"/>
            </a:pPr>
            <a:r>
              <a:rPr lang="en-US" sz="2800" dirty="0" smtClean="0">
                <a:solidFill>
                  <a:schemeClr val="bg1"/>
                </a:solidFill>
              </a:rPr>
              <a:t>Food habits</a:t>
            </a:r>
          </a:p>
          <a:p>
            <a:pPr marL="0" indent="0">
              <a:buNone/>
            </a:pPr>
            <a:r>
              <a:rPr lang="en-US" sz="2800" dirty="0" smtClean="0">
                <a:solidFill>
                  <a:schemeClr val="bg1"/>
                </a:solidFill>
              </a:rPr>
              <a:t>What </a:t>
            </a:r>
            <a:r>
              <a:rPr lang="en-US" sz="2800" dirty="0">
                <a:solidFill>
                  <a:schemeClr val="bg1"/>
                </a:solidFill>
              </a:rPr>
              <a:t>problem do some students have</a:t>
            </a:r>
            <a:r>
              <a:rPr lang="en-US" sz="2800" dirty="0" smtClean="0">
                <a:solidFill>
                  <a:schemeClr val="bg1"/>
                </a:solidFill>
              </a:rPr>
              <a:t>?</a:t>
            </a:r>
          </a:p>
          <a:p>
            <a:pPr marL="514350" indent="-514350">
              <a:buAutoNum type="alphaLcParenR"/>
            </a:pPr>
            <a:r>
              <a:rPr lang="en-US" sz="2800" dirty="0" smtClean="0">
                <a:solidFill>
                  <a:schemeClr val="bg1"/>
                </a:solidFill>
              </a:rPr>
              <a:t>They </a:t>
            </a:r>
            <a:r>
              <a:rPr lang="en-US" sz="2800" dirty="0">
                <a:solidFill>
                  <a:schemeClr val="bg1"/>
                </a:solidFill>
              </a:rPr>
              <a:t>study too </a:t>
            </a:r>
            <a:r>
              <a:rPr lang="en-US" sz="2800" dirty="0" smtClean="0">
                <a:solidFill>
                  <a:schemeClr val="bg1"/>
                </a:solidFill>
              </a:rPr>
              <a:t>much</a:t>
            </a:r>
          </a:p>
          <a:p>
            <a:pPr marL="514350" indent="-514350">
              <a:buAutoNum type="alphaLcParenR"/>
            </a:pPr>
            <a:r>
              <a:rPr lang="en-US" sz="2800" dirty="0" smtClean="0">
                <a:solidFill>
                  <a:srgbClr val="FF0000"/>
                </a:solidFill>
              </a:rPr>
              <a:t>They </a:t>
            </a:r>
            <a:r>
              <a:rPr lang="en-US" sz="2800" dirty="0">
                <a:solidFill>
                  <a:srgbClr val="FF0000"/>
                </a:solidFill>
              </a:rPr>
              <a:t>are addicted to social </a:t>
            </a:r>
            <a:r>
              <a:rPr lang="en-US" sz="2800" dirty="0" smtClean="0">
                <a:solidFill>
                  <a:srgbClr val="FF0000"/>
                </a:solidFill>
              </a:rPr>
              <a:t>media</a:t>
            </a:r>
          </a:p>
          <a:p>
            <a:pPr marL="514350" indent="-514350">
              <a:buAutoNum type="alphaLcParenR"/>
            </a:pPr>
            <a:r>
              <a:rPr lang="en-US" sz="2800" dirty="0" smtClean="0">
                <a:solidFill>
                  <a:schemeClr val="bg1"/>
                </a:solidFill>
              </a:rPr>
              <a:t>They </a:t>
            </a:r>
            <a:r>
              <a:rPr lang="en-US" sz="2800" dirty="0">
                <a:solidFill>
                  <a:schemeClr val="bg1"/>
                </a:solidFill>
              </a:rPr>
              <a:t>never use </a:t>
            </a:r>
            <a:r>
              <a:rPr lang="en-US" sz="2800" dirty="0" smtClean="0">
                <a:solidFill>
                  <a:schemeClr val="bg1"/>
                </a:solidFill>
              </a:rPr>
              <a:t>technology</a:t>
            </a:r>
          </a:p>
          <a:p>
            <a:pPr marL="0" indent="0">
              <a:buNone/>
            </a:pPr>
            <a:r>
              <a:rPr lang="en-US" sz="2800" dirty="0" smtClean="0">
                <a:solidFill>
                  <a:schemeClr val="bg1"/>
                </a:solidFill>
              </a:rPr>
              <a:t>What </a:t>
            </a:r>
            <a:r>
              <a:rPr lang="en-US" sz="2800" dirty="0">
                <a:solidFill>
                  <a:schemeClr val="bg1"/>
                </a:solidFill>
              </a:rPr>
              <a:t>do doctors recommend</a:t>
            </a:r>
            <a:r>
              <a:rPr lang="en-US" sz="2800" dirty="0" smtClean="0">
                <a:solidFill>
                  <a:schemeClr val="bg1"/>
                </a:solidFill>
              </a:rPr>
              <a:t>?</a:t>
            </a:r>
          </a:p>
          <a:p>
            <a:pPr marL="514350" indent="-514350">
              <a:buAutoNum type="alphaLcParenR"/>
            </a:pPr>
            <a:r>
              <a:rPr lang="en-US" sz="2800" dirty="0" smtClean="0">
                <a:solidFill>
                  <a:schemeClr val="bg1"/>
                </a:solidFill>
              </a:rPr>
              <a:t>Using </a:t>
            </a:r>
            <a:r>
              <a:rPr lang="en-US" sz="2800" dirty="0">
                <a:solidFill>
                  <a:schemeClr val="bg1"/>
                </a:solidFill>
              </a:rPr>
              <a:t>phones all </a:t>
            </a:r>
            <a:r>
              <a:rPr lang="en-US" sz="2800" dirty="0" smtClean="0">
                <a:solidFill>
                  <a:schemeClr val="bg1"/>
                </a:solidFill>
              </a:rPr>
              <a:t>day</a:t>
            </a:r>
          </a:p>
          <a:p>
            <a:pPr marL="514350" indent="-514350">
              <a:buAutoNum type="alphaLcParenR"/>
            </a:pPr>
            <a:r>
              <a:rPr lang="en-US" sz="2800" dirty="0" smtClean="0">
                <a:solidFill>
                  <a:schemeClr val="bg1"/>
                </a:solidFill>
              </a:rPr>
              <a:t>Sleeping less</a:t>
            </a:r>
          </a:p>
          <a:p>
            <a:pPr marL="514350" indent="-514350">
              <a:buAutoNum type="alphaLcParenR"/>
            </a:pPr>
            <a:r>
              <a:rPr lang="en-US" sz="2800" dirty="0" smtClean="0">
                <a:solidFill>
                  <a:srgbClr val="FF0000"/>
                </a:solidFill>
              </a:rPr>
              <a:t>Spending </a:t>
            </a:r>
            <a:r>
              <a:rPr lang="en-US" sz="2800" dirty="0">
                <a:solidFill>
                  <a:srgbClr val="FF0000"/>
                </a:solidFill>
              </a:rPr>
              <a:t>less time online</a:t>
            </a:r>
            <a:endParaRPr lang="es-CL" sz="2800" dirty="0">
              <a:solidFill>
                <a:srgbClr val="FF0000"/>
              </a:solidFill>
            </a:endParaRPr>
          </a:p>
        </p:txBody>
      </p:sp>
    </p:spTree>
    <p:extLst>
      <p:ext uri="{BB962C8B-B14F-4D97-AF65-F5344CB8AC3E}">
        <p14:creationId xmlns:p14="http://schemas.microsoft.com/office/powerpoint/2010/main" val="5706496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a:xfrm>
            <a:off x="625763" y="548640"/>
            <a:ext cx="11029616" cy="858232"/>
          </a:xfrm>
        </p:spPr>
        <p:txBody>
          <a:bodyPr rtlCol="0" anchor="ctr">
            <a:normAutofit/>
          </a:bodyPr>
          <a:lstStyle/>
          <a:p>
            <a:pPr algn="ctr"/>
            <a:r>
              <a:rPr lang="es-CL" sz="3200" dirty="0" err="1"/>
              <a:t>Answer</a:t>
            </a:r>
            <a:r>
              <a:rPr lang="es-CL" sz="3200" dirty="0"/>
              <a:t> </a:t>
            </a:r>
            <a:r>
              <a:rPr lang="es-CL" sz="3200" dirty="0" err="1"/>
              <a:t>the</a:t>
            </a:r>
            <a:r>
              <a:rPr lang="es-CL" sz="3200" dirty="0"/>
              <a:t> </a:t>
            </a:r>
            <a:r>
              <a:rPr lang="es-CL" sz="3200" dirty="0" err="1"/>
              <a:t>questions</a:t>
            </a:r>
            <a:endParaRPr lang="es-ES" sz="3200" dirty="0"/>
          </a:p>
        </p:txBody>
      </p:sp>
      <p:sp>
        <p:nvSpPr>
          <p:cNvPr id="4" name="Rectangle 1"/>
          <p:cNvSpPr>
            <a:spLocks noGrp="1" noChangeArrowheads="1"/>
          </p:cNvSpPr>
          <p:nvPr>
            <p:ph idx="1"/>
          </p:nvPr>
        </p:nvSpPr>
        <p:spPr bwMode="auto">
          <a:xfrm>
            <a:off x="438150" y="1430776"/>
            <a:ext cx="15199995" cy="480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CL" altLang="es-CL"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CL" altLang="es-CL" sz="3600" b="0" i="0" u="none" strike="noStrike" cap="none" normalizeH="0" baseline="0" dirty="0" err="1" smtClean="0">
                <a:ln>
                  <a:noFill/>
                </a:ln>
                <a:solidFill>
                  <a:schemeClr val="bg1"/>
                </a:solidFill>
                <a:effectLst/>
                <a:latin typeface="Arial" panose="020B0604020202020204" pitchFamily="34" charset="0"/>
              </a:rPr>
              <a:t>How</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long</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have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people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used</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the</a:t>
            </a:r>
            <a:r>
              <a:rPr kumimoji="0" lang="es-CL" altLang="es-CL" sz="3600" b="0" i="0" u="none" strike="noStrike" cap="none" normalizeH="0" baseline="0" dirty="0" smtClean="0">
                <a:ln>
                  <a:noFill/>
                </a:ln>
                <a:solidFill>
                  <a:schemeClr val="bg1"/>
                </a:solidFill>
                <a:effectLst/>
                <a:latin typeface="Arial" panose="020B0604020202020204" pitchFamily="34" charset="0"/>
              </a:rPr>
              <a:t> internet?</a:t>
            </a:r>
            <a:br>
              <a:rPr kumimoji="0" lang="es-CL" altLang="es-CL" sz="3600" b="0" i="0" u="none" strike="noStrike" cap="none" normalizeH="0" baseline="0" dirty="0" smtClean="0">
                <a:ln>
                  <a:noFill/>
                </a:ln>
                <a:solidFill>
                  <a:schemeClr val="bg1"/>
                </a:solidFill>
                <a:effectLst/>
                <a:latin typeface="Arial" panose="020B0604020202020204" pitchFamily="34" charset="0"/>
              </a:rPr>
            </a:b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sng" strike="noStrike" cap="none" normalizeH="0" baseline="0" dirty="0" smtClean="0">
                <a:ln>
                  <a:noFill/>
                </a:ln>
                <a:solidFill>
                  <a:schemeClr val="bg1"/>
                </a:solidFill>
                <a:effectLst/>
                <a:latin typeface="Arial" panose="020B0604020202020204" pitchFamily="34" charset="0"/>
              </a:rPr>
              <a:t>_</a:t>
            </a:r>
            <a:r>
              <a:rPr kumimoji="0" lang="es-CL" altLang="es-CL" sz="3600" b="0" i="0" u="sng" strike="noStrike" cap="none" normalizeH="0" baseline="0" dirty="0" err="1" smtClean="0">
                <a:ln>
                  <a:noFill/>
                </a:ln>
                <a:solidFill>
                  <a:schemeClr val="bg1"/>
                </a:solidFill>
                <a:effectLst/>
                <a:latin typeface="Arial" panose="020B0604020202020204" pitchFamily="34" charset="0"/>
              </a:rPr>
              <a:t>people</a:t>
            </a:r>
            <a:r>
              <a:rPr kumimoji="0" lang="es-CL" altLang="es-CL" sz="3600" b="0" i="0" u="sng" strike="noStrike" cap="none" normalizeH="0" baseline="0" dirty="0" smtClean="0">
                <a:ln>
                  <a:noFill/>
                </a:ln>
                <a:solidFill>
                  <a:schemeClr val="bg1"/>
                </a:solidFill>
                <a:effectLst/>
                <a:latin typeface="Arial" panose="020B0604020202020204" pitchFamily="34" charset="0"/>
              </a:rPr>
              <a:t> </a:t>
            </a:r>
            <a:r>
              <a:rPr kumimoji="0" lang="es-CL" altLang="es-CL" sz="3600" b="0" i="0" u="sng" strike="noStrike" cap="none" normalizeH="0" baseline="0" dirty="0" err="1" smtClean="0">
                <a:ln>
                  <a:noFill/>
                </a:ln>
                <a:solidFill>
                  <a:schemeClr val="bg1"/>
                </a:solidFill>
                <a:effectLst/>
                <a:latin typeface="Arial" panose="020B0604020202020204" pitchFamily="34" charset="0"/>
              </a:rPr>
              <a:t>have</a:t>
            </a:r>
            <a:r>
              <a:rPr kumimoji="0" lang="es-CL" altLang="es-CL" sz="3600" b="0" i="0" u="sng" strike="noStrike" cap="none" normalizeH="0" baseline="0" dirty="0" smtClean="0">
                <a:ln>
                  <a:noFill/>
                </a:ln>
                <a:solidFill>
                  <a:schemeClr val="bg1"/>
                </a:solidFill>
                <a:effectLst/>
                <a:latin typeface="Arial" panose="020B0604020202020204" pitchFamily="34" charset="0"/>
              </a:rPr>
              <a:t> </a:t>
            </a:r>
            <a:r>
              <a:rPr kumimoji="0" lang="es-CL" altLang="es-CL" sz="3600" b="0" i="0" u="sng" strike="noStrike" cap="none" normalizeH="0" baseline="0" dirty="0" err="1" smtClean="0">
                <a:ln>
                  <a:noFill/>
                </a:ln>
                <a:solidFill>
                  <a:schemeClr val="bg1"/>
                </a:solidFill>
                <a:effectLst/>
                <a:latin typeface="Arial" panose="020B0604020202020204" pitchFamily="34" charset="0"/>
              </a:rPr>
              <a:t>used</a:t>
            </a:r>
            <a:r>
              <a:rPr kumimoji="0" lang="es-CL" altLang="es-CL" sz="3600" b="0" i="0" u="sng" strike="noStrike" cap="none" normalizeH="0" dirty="0" smtClean="0">
                <a:ln>
                  <a:noFill/>
                </a:ln>
                <a:solidFill>
                  <a:schemeClr val="bg1"/>
                </a:solidFill>
                <a:effectLst/>
                <a:latin typeface="Arial" panose="020B0604020202020204" pitchFamily="34" charset="0"/>
              </a:rPr>
              <a:t> </a:t>
            </a:r>
            <a:r>
              <a:rPr kumimoji="0" lang="es-CL" altLang="es-CL" sz="3600" b="0" i="0" u="sng" strike="noStrike" cap="none" normalizeH="0" dirty="0" err="1" smtClean="0">
                <a:ln>
                  <a:noFill/>
                </a:ln>
                <a:solidFill>
                  <a:schemeClr val="bg1"/>
                </a:solidFill>
                <a:effectLst/>
                <a:latin typeface="Arial" panose="020B0604020202020204" pitchFamily="34" charset="0"/>
              </a:rPr>
              <a:t>it</a:t>
            </a:r>
            <a:r>
              <a:rPr kumimoji="0" lang="es-CL" altLang="es-CL" sz="3600" b="0" i="0" u="sng" strike="noStrike" cap="none" normalizeH="0" dirty="0" smtClean="0">
                <a:ln>
                  <a:noFill/>
                </a:ln>
                <a:solidFill>
                  <a:schemeClr val="bg1"/>
                </a:solidFill>
                <a:effectLst/>
                <a:latin typeface="Arial" panose="020B0604020202020204" pitchFamily="34" charset="0"/>
              </a:rPr>
              <a:t> </a:t>
            </a:r>
            <a:r>
              <a:rPr kumimoji="0" lang="es-CL" altLang="es-CL" sz="3600" b="0" i="0" u="sng" strike="noStrike" cap="none" normalizeH="0" dirty="0" err="1" smtClean="0">
                <a:ln>
                  <a:noFill/>
                </a:ln>
                <a:solidFill>
                  <a:schemeClr val="bg1"/>
                </a:solidFill>
                <a:effectLst/>
                <a:latin typeface="Arial" panose="020B0604020202020204" pitchFamily="34" charset="0"/>
              </a:rPr>
              <a:t>for</a:t>
            </a:r>
            <a:r>
              <a:rPr kumimoji="0" lang="es-CL" altLang="es-CL" sz="3600" b="0" i="0" u="sng" strike="noStrike" cap="none" normalizeH="0" dirty="0" smtClean="0">
                <a:ln>
                  <a:noFill/>
                </a:ln>
                <a:solidFill>
                  <a:schemeClr val="bg1"/>
                </a:solidFill>
                <a:effectLst/>
                <a:latin typeface="Arial" panose="020B0604020202020204" pitchFamily="34" charset="0"/>
              </a:rPr>
              <a:t> </a:t>
            </a:r>
            <a:r>
              <a:rPr kumimoji="0" lang="es-CL" altLang="es-CL" sz="3600" b="0" i="0" u="sng" strike="noStrike" cap="none" normalizeH="0" dirty="0" err="1" smtClean="0">
                <a:ln>
                  <a:noFill/>
                </a:ln>
                <a:solidFill>
                  <a:schemeClr val="bg1"/>
                </a:solidFill>
                <a:effectLst/>
                <a:latin typeface="Arial" panose="020B0604020202020204" pitchFamily="34" charset="0"/>
              </a:rPr>
              <a:t>decades</a:t>
            </a:r>
            <a:r>
              <a:rPr kumimoji="0" lang="es-CL" altLang="es-CL" sz="3600" b="0" i="0" u="sng" strike="noStrike" cap="none" normalizeH="0" baseline="0" dirty="0" smtClean="0">
                <a:ln>
                  <a:noFill/>
                </a:ln>
                <a:solidFill>
                  <a:schemeClr val="bg1"/>
                </a:solidFill>
                <a:effectLst/>
                <a:latin typeface="Arial" panose="020B0604020202020204" pitchFamily="34" charset="0"/>
              </a:rPr>
              <a:t>_______</a:t>
            </a:r>
            <a:r>
              <a:rPr kumimoji="0" lang="es-CL" altLang="es-CL" sz="3600" b="0" i="0" u="none" strike="noStrike" cap="none" normalizeH="0" baseline="0" dirty="0" smtClean="0">
                <a:ln>
                  <a:noFill/>
                </a:ln>
                <a:solidFill>
                  <a:schemeClr val="bg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CL" altLang="es-CL" sz="3600" b="0" i="0" u="none" strike="noStrike" cap="none" normalizeH="0" baseline="0" dirty="0" err="1" smtClean="0">
                <a:ln>
                  <a:noFill/>
                </a:ln>
                <a:solidFill>
                  <a:schemeClr val="bg1"/>
                </a:solidFill>
                <a:effectLst/>
                <a:latin typeface="Arial" panose="020B0604020202020204" pitchFamily="34" charset="0"/>
              </a:rPr>
              <a:t>Since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when</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have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many</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families</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had</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smartphones</a:t>
            </a:r>
            <a:r>
              <a:rPr kumimoji="0" lang="es-CL" altLang="es-CL" sz="3600" b="0" i="0" u="none" strike="noStrike" cap="none" normalizeH="0" baseline="0" dirty="0" smtClean="0">
                <a:ln>
                  <a:noFill/>
                </a:ln>
                <a:solidFill>
                  <a:schemeClr val="bg1"/>
                </a:solidFill>
                <a:effectLst/>
                <a:latin typeface="Arial" panose="020B0604020202020204" pitchFamily="34" charset="0"/>
              </a:rPr>
              <a:t>?</a:t>
            </a:r>
            <a:br>
              <a:rPr kumimoji="0" lang="es-CL" altLang="es-CL" sz="3600" b="0" i="0" u="none" strike="noStrike" cap="none" normalizeH="0" baseline="0" dirty="0" smtClean="0">
                <a:ln>
                  <a:noFill/>
                </a:ln>
                <a:solidFill>
                  <a:schemeClr val="bg1"/>
                </a:solidFill>
                <a:effectLst/>
                <a:latin typeface="Arial" panose="020B0604020202020204" pitchFamily="34" charset="0"/>
              </a:rPr>
            </a:b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sng" strike="noStrike" cap="none" normalizeH="0" baseline="0" dirty="0" smtClean="0">
                <a:ln>
                  <a:noFill/>
                </a:ln>
                <a:solidFill>
                  <a:schemeClr val="bg1"/>
                </a:solidFill>
                <a:effectLst/>
                <a:latin typeface="Arial" panose="020B0604020202020204" pitchFamily="34" charset="0"/>
              </a:rPr>
              <a:t>_</a:t>
            </a:r>
            <a:r>
              <a:rPr kumimoji="0" lang="es-CL" altLang="es-CL" sz="3600" b="0" i="0" u="sng" strike="noStrike" cap="none" normalizeH="0" baseline="0" dirty="0" err="1" smtClean="0">
                <a:ln>
                  <a:noFill/>
                </a:ln>
                <a:solidFill>
                  <a:schemeClr val="bg1"/>
                </a:solidFill>
                <a:effectLst/>
                <a:latin typeface="Arial" panose="020B0604020202020204" pitchFamily="34" charset="0"/>
              </a:rPr>
              <a:t>Since</a:t>
            </a:r>
            <a:r>
              <a:rPr kumimoji="0" lang="es-CL" altLang="es-CL" sz="3600" b="0" i="0" u="sng" strike="noStrike" cap="none" normalizeH="0" baseline="0" dirty="0" smtClean="0">
                <a:ln>
                  <a:noFill/>
                </a:ln>
                <a:solidFill>
                  <a:schemeClr val="bg1"/>
                </a:solidFill>
                <a:effectLst/>
                <a:latin typeface="Arial" panose="020B0604020202020204" pitchFamily="34" charset="0"/>
              </a:rPr>
              <a:t> 2010__________________</a:t>
            </a:r>
            <a:r>
              <a:rPr kumimoji="0" lang="es-CL" altLang="es-CL" sz="3600" b="0" i="0" u="none" strike="noStrike" cap="none" normalizeH="0" baseline="0" dirty="0" smtClean="0">
                <a:ln>
                  <a:noFill/>
                </a:ln>
                <a:solidFill>
                  <a:schemeClr val="bg1"/>
                </a:solidFill>
                <a:effectLst/>
                <a:latin typeface="Arial" panose="020B0604020202020204" pitchFamily="34" charset="0"/>
              </a:rPr>
              <a:t> </a:t>
            </a:r>
          </a:p>
          <a:p>
            <a:pPr marL="0" lvl="0" indent="0" defTabSz="914400" eaLnBrk="0" fontAlgn="base" hangingPunct="0">
              <a:spcBef>
                <a:spcPct val="0"/>
              </a:spcBef>
              <a:spcAft>
                <a:spcPct val="0"/>
              </a:spcAft>
              <a:buClrTx/>
              <a:buSzTx/>
              <a:buFontTx/>
              <a:buChar char="•"/>
            </a:pPr>
            <a:r>
              <a:rPr kumimoji="0" lang="es-CL" altLang="es-CL" sz="3600" b="0" i="0" u="none" strike="noStrike" cap="none" normalizeH="0" baseline="0" dirty="0" err="1" smtClean="0">
                <a:ln>
                  <a:noFill/>
                </a:ln>
                <a:solidFill>
                  <a:schemeClr val="bg1"/>
                </a:solidFill>
                <a:effectLst/>
                <a:latin typeface="Arial" panose="020B0604020202020204" pitchFamily="34" charset="0"/>
              </a:rPr>
              <a:t>What</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problems</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have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some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teenagers</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experienced</a:t>
            </a:r>
            <a:r>
              <a:rPr kumimoji="0" lang="es-CL" altLang="es-CL" sz="3600" b="0" i="0" u="none" strike="noStrike" cap="none" normalizeH="0" baseline="0" dirty="0" smtClean="0">
                <a:ln>
                  <a:noFill/>
                </a:ln>
                <a:solidFill>
                  <a:schemeClr val="bg1"/>
                </a:solidFill>
                <a:effectLst/>
                <a:latin typeface="Arial" panose="020B0604020202020204" pitchFamily="34" charset="0"/>
              </a:rPr>
              <a:t>?</a:t>
            </a:r>
            <a:br>
              <a:rPr kumimoji="0" lang="es-CL" altLang="es-CL" sz="3600" b="0" i="0" u="none" strike="noStrike" cap="none" normalizeH="0" baseline="0" dirty="0" smtClean="0">
                <a:ln>
                  <a:noFill/>
                </a:ln>
                <a:solidFill>
                  <a:schemeClr val="bg1"/>
                </a:solidFill>
                <a:effectLst/>
                <a:latin typeface="Arial" panose="020B0604020202020204" pitchFamily="34" charset="0"/>
              </a:rPr>
            </a:b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sng" strike="noStrike" cap="none" normalizeH="0" baseline="0" dirty="0" smtClean="0">
                <a:ln>
                  <a:noFill/>
                </a:ln>
                <a:solidFill>
                  <a:schemeClr val="bg1"/>
                </a:solidFill>
                <a:effectLst/>
                <a:latin typeface="Arial" panose="020B0604020202020204" pitchFamily="34" charset="0"/>
              </a:rPr>
              <a:t>_a</a:t>
            </a:r>
            <a:r>
              <a:rPr lang="en-US" altLang="es-CL" sz="3200" u="sng" dirty="0" err="1" smtClean="0">
                <a:solidFill>
                  <a:schemeClr val="bg1"/>
                </a:solidFill>
                <a:latin typeface="Arial" panose="020B0604020202020204" pitchFamily="34" charset="0"/>
              </a:rPr>
              <a:t>ddiction</a:t>
            </a:r>
            <a:r>
              <a:rPr lang="en-US" altLang="es-CL" sz="3200" u="sng" dirty="0" smtClean="0">
                <a:solidFill>
                  <a:schemeClr val="bg1"/>
                </a:solidFill>
                <a:latin typeface="Arial" panose="020B0604020202020204" pitchFamily="34" charset="0"/>
              </a:rPr>
              <a:t> </a:t>
            </a:r>
            <a:r>
              <a:rPr lang="en-US" altLang="es-CL" sz="3200" u="sng" dirty="0">
                <a:solidFill>
                  <a:schemeClr val="bg1"/>
                </a:solidFill>
                <a:latin typeface="Arial" panose="020B0604020202020204" pitchFamily="34" charset="0"/>
              </a:rPr>
              <a:t>to social media and having trouble </a:t>
            </a:r>
            <a:r>
              <a:rPr lang="en-US" altLang="es-CL" sz="3200" u="sng" dirty="0" smtClean="0">
                <a:solidFill>
                  <a:schemeClr val="bg1"/>
                </a:solidFill>
                <a:latin typeface="Arial" panose="020B0604020202020204" pitchFamily="34" charset="0"/>
              </a:rPr>
              <a:t>in sleeping</a:t>
            </a:r>
            <a:r>
              <a:rPr kumimoji="0" lang="es-CL" altLang="es-CL" sz="3200" b="0" i="0" u="sng" strike="noStrike" cap="none" normalizeH="0" baseline="0" dirty="0" smtClean="0">
                <a:ln>
                  <a:noFill/>
                </a:ln>
                <a:solidFill>
                  <a:schemeClr val="bg1"/>
                </a:solidFill>
                <a:effectLst/>
                <a:latin typeface="Arial" panose="020B0604020202020204" pitchFamily="34" charset="0"/>
              </a:rPr>
              <a:t>__________________</a:t>
            </a:r>
            <a:r>
              <a:rPr kumimoji="0" lang="es-CL" altLang="es-CL" sz="3200" b="0" i="0" u="none" strike="noStrike" cap="none" normalizeH="0" baseline="0" dirty="0" smtClean="0">
                <a:ln>
                  <a:noFill/>
                </a:ln>
                <a:solidFill>
                  <a:schemeClr val="bg1"/>
                </a:solidFill>
                <a:effectLst/>
                <a:latin typeface="Arial" panose="020B0604020202020204" pitchFamily="34" charset="0"/>
              </a:rPr>
              <a:t> </a:t>
            </a:r>
            <a:endParaRPr kumimoji="0" lang="es-CL" altLang="es-CL" sz="3600" b="0" i="0" u="none" strike="noStrike" cap="none" normalizeH="0" baseline="0" dirty="0" smtClean="0">
              <a:ln>
                <a:noFill/>
              </a:ln>
              <a:solidFill>
                <a:schemeClr val="bg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CL" altLang="es-CL" sz="3600" b="0" i="0" u="none" strike="noStrike" cap="none" normalizeH="0" baseline="0" dirty="0" err="1" smtClean="0">
                <a:ln>
                  <a:noFill/>
                </a:ln>
                <a:solidFill>
                  <a:schemeClr val="bg1"/>
                </a:solidFill>
                <a:effectLst/>
                <a:latin typeface="Arial" panose="020B0604020202020204" pitchFamily="34" charset="0"/>
              </a:rPr>
              <a:t>Have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all</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people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had</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problems</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with</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technology</a:t>
            </a:r>
            <a:r>
              <a:rPr kumimoji="0" lang="es-CL" altLang="es-CL" sz="3600" b="0" i="0" u="none" strike="noStrike" cap="none" normalizeH="0" baseline="0" dirty="0" smtClean="0">
                <a:ln>
                  <a:noFill/>
                </a:ln>
                <a:solidFill>
                  <a:schemeClr val="bg1"/>
                </a:solidFill>
                <a:effectLst/>
                <a:latin typeface="Arial" panose="020B0604020202020204" pitchFamily="34" charset="0"/>
              </a:rPr>
              <a:t>?</a:t>
            </a:r>
            <a:br>
              <a:rPr kumimoji="0" lang="es-CL" altLang="es-CL" sz="3600" b="0" i="0" u="none" strike="noStrike" cap="none" normalizeH="0" baseline="0" dirty="0" smtClean="0">
                <a:ln>
                  <a:noFill/>
                </a:ln>
                <a:solidFill>
                  <a:schemeClr val="bg1"/>
                </a:solidFill>
                <a:effectLst/>
                <a:latin typeface="Arial" panose="020B0604020202020204" pitchFamily="34" charset="0"/>
              </a:rPr>
            </a:b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sng" strike="noStrike" cap="none" normalizeH="0" baseline="0" dirty="0" smtClean="0">
                <a:ln>
                  <a:noFill/>
                </a:ln>
                <a:solidFill>
                  <a:schemeClr val="bg1"/>
                </a:solidFill>
                <a:effectLst/>
                <a:latin typeface="Arial" panose="020B0604020202020204" pitchFamily="34" charset="0"/>
              </a:rPr>
              <a:t>__</a:t>
            </a:r>
            <a:r>
              <a:rPr kumimoji="0" lang="es-CL" altLang="es-CL" sz="3600" b="0" i="0" u="sng" strike="noStrike" cap="none" normalizeH="0" baseline="0" dirty="0" err="1" smtClean="0">
                <a:ln>
                  <a:noFill/>
                </a:ln>
                <a:solidFill>
                  <a:schemeClr val="bg1"/>
                </a:solidFill>
                <a:effectLst/>
                <a:latin typeface="Arial" panose="020B0604020202020204" pitchFamily="34" charset="0"/>
              </a:rPr>
              <a:t>not</a:t>
            </a:r>
            <a:r>
              <a:rPr kumimoji="0" lang="es-CL" altLang="es-CL" sz="3600" b="0" i="0" u="sng" strike="noStrike" cap="none" normalizeH="0" dirty="0" smtClean="0">
                <a:ln>
                  <a:noFill/>
                </a:ln>
                <a:solidFill>
                  <a:schemeClr val="bg1"/>
                </a:solidFill>
                <a:effectLst/>
                <a:latin typeface="Arial" panose="020B0604020202020204" pitchFamily="34" charset="0"/>
              </a:rPr>
              <a:t> </a:t>
            </a:r>
            <a:r>
              <a:rPr kumimoji="0" lang="es-CL" altLang="es-CL" sz="3600" b="0" i="0" u="sng" strike="noStrike" cap="none" normalizeH="0" dirty="0" err="1" smtClean="0">
                <a:ln>
                  <a:noFill/>
                </a:ln>
                <a:solidFill>
                  <a:schemeClr val="bg1"/>
                </a:solidFill>
                <a:effectLst/>
                <a:latin typeface="Arial" panose="020B0604020202020204" pitchFamily="34" charset="0"/>
              </a:rPr>
              <a:t>all</a:t>
            </a:r>
            <a:r>
              <a:rPr kumimoji="0" lang="es-CL" altLang="es-CL" sz="3600" b="0" i="0" u="sng" strike="noStrike" cap="none" normalizeH="0" dirty="0" smtClean="0">
                <a:ln>
                  <a:noFill/>
                </a:ln>
                <a:solidFill>
                  <a:schemeClr val="bg1"/>
                </a:solidFill>
                <a:effectLst/>
                <a:latin typeface="Arial" panose="020B0604020202020204" pitchFamily="34" charset="0"/>
              </a:rPr>
              <a:t> </a:t>
            </a:r>
            <a:r>
              <a:rPr kumimoji="0" lang="es-CL" altLang="es-CL" sz="3600" b="0" i="0" u="sng" strike="noStrike" cap="none" normalizeH="0" dirty="0" err="1" smtClean="0">
                <a:ln>
                  <a:noFill/>
                </a:ln>
                <a:solidFill>
                  <a:schemeClr val="bg1"/>
                </a:solidFill>
                <a:effectLst/>
                <a:latin typeface="Arial" panose="020B0604020202020204" pitchFamily="34" charset="0"/>
              </a:rPr>
              <a:t>people</a:t>
            </a:r>
            <a:r>
              <a:rPr kumimoji="0" lang="es-CL" altLang="es-CL" sz="3600" b="0" i="0" u="sng" strike="noStrike" cap="none" normalizeH="0" baseline="0" dirty="0" smtClean="0">
                <a:ln>
                  <a:noFill/>
                </a:ln>
                <a:solidFill>
                  <a:schemeClr val="bg1"/>
                </a:solidFill>
                <a:effectLst/>
                <a:latin typeface="Arial" panose="020B0604020202020204" pitchFamily="34" charset="0"/>
              </a:rPr>
              <a:t>_________________</a:t>
            </a:r>
            <a:r>
              <a:rPr kumimoji="0" lang="es-CL" altLang="es-CL" sz="3600" b="0" i="0" u="none" strike="noStrike" cap="none" normalizeH="0" baseline="0" dirty="0" smtClean="0">
                <a:ln>
                  <a:noFill/>
                </a:ln>
                <a:solidFill>
                  <a:schemeClr val="bg1"/>
                </a:solidFill>
                <a:effectLst/>
                <a:latin typeface="Arial" panose="020B0604020202020204" pitchFamily="34" charset="0"/>
              </a:rPr>
              <a:t> </a:t>
            </a:r>
          </a:p>
        </p:txBody>
      </p:sp>
    </p:spTree>
    <p:extLst>
      <p:ext uri="{BB962C8B-B14F-4D97-AF65-F5344CB8AC3E}">
        <p14:creationId xmlns:p14="http://schemas.microsoft.com/office/powerpoint/2010/main" val="1881553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500" y="-7314"/>
            <a:ext cx="12191980" cy="6857990"/>
          </a:xfrm>
          <a:prstGeom prst="rect">
            <a:avLst/>
          </a:prstGeom>
          <a:ln>
            <a:solidFill>
              <a:srgbClr val="FF0000"/>
            </a:solidFill>
          </a:ln>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pic>
        <p:nvPicPr>
          <p:cNvPr id="4" name="Imagen 3"/>
          <p:cNvPicPr>
            <a:picLocks noChangeAspect="1"/>
          </p:cNvPicPr>
          <p:nvPr/>
        </p:nvPicPr>
        <p:blipFill rotWithShape="1">
          <a:blip r:embed="rId4"/>
          <a:srcRect l="9251" t="7995" r="8450" b="6471"/>
          <a:stretch/>
        </p:blipFill>
        <p:spPr>
          <a:xfrm>
            <a:off x="1696236" y="130629"/>
            <a:ext cx="6253798" cy="6727371"/>
          </a:xfrm>
          <a:prstGeom prst="rect">
            <a:avLst/>
          </a:prstGeom>
          <a:noFill/>
        </p:spPr>
      </p:pic>
      <p:sp>
        <p:nvSpPr>
          <p:cNvPr id="5" name="Rectángulo 4"/>
          <p:cNvSpPr/>
          <p:nvPr/>
        </p:nvSpPr>
        <p:spPr>
          <a:xfrm>
            <a:off x="3315699" y="3471817"/>
            <a:ext cx="1188720" cy="27818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n 5"/>
          <p:cNvPicPr>
            <a:picLocks noChangeAspect="1"/>
          </p:cNvPicPr>
          <p:nvPr/>
        </p:nvPicPr>
        <p:blipFill>
          <a:blip r:embed="rId5"/>
          <a:stretch>
            <a:fillRect/>
          </a:stretch>
        </p:blipFill>
        <p:spPr>
          <a:xfrm>
            <a:off x="3315699" y="5127840"/>
            <a:ext cx="1213209" cy="304826"/>
          </a:xfrm>
          <a:prstGeom prst="rect">
            <a:avLst/>
          </a:prstGeom>
        </p:spPr>
      </p:pic>
      <p:pic>
        <p:nvPicPr>
          <p:cNvPr id="7" name="Imagen 6"/>
          <p:cNvPicPr>
            <a:picLocks noChangeAspect="1"/>
          </p:cNvPicPr>
          <p:nvPr/>
        </p:nvPicPr>
        <p:blipFill>
          <a:blip r:embed="rId5"/>
          <a:stretch>
            <a:fillRect/>
          </a:stretch>
        </p:blipFill>
        <p:spPr>
          <a:xfrm>
            <a:off x="6362745" y="1187522"/>
            <a:ext cx="1213209" cy="304826"/>
          </a:xfrm>
          <a:prstGeom prst="rect">
            <a:avLst/>
          </a:prstGeom>
        </p:spPr>
      </p:pic>
      <p:pic>
        <p:nvPicPr>
          <p:cNvPr id="9" name="Imagen 8"/>
          <p:cNvPicPr>
            <a:picLocks noChangeAspect="1"/>
          </p:cNvPicPr>
          <p:nvPr/>
        </p:nvPicPr>
        <p:blipFill>
          <a:blip r:embed="rId5"/>
          <a:stretch>
            <a:fillRect/>
          </a:stretch>
        </p:blipFill>
        <p:spPr>
          <a:xfrm>
            <a:off x="6362744" y="2824852"/>
            <a:ext cx="1213209" cy="304826"/>
          </a:xfrm>
          <a:prstGeom prst="rect">
            <a:avLst/>
          </a:prstGeom>
        </p:spPr>
      </p:pic>
      <p:pic>
        <p:nvPicPr>
          <p:cNvPr id="10" name="Imagen 9"/>
          <p:cNvPicPr>
            <a:picLocks noChangeAspect="1"/>
          </p:cNvPicPr>
          <p:nvPr/>
        </p:nvPicPr>
        <p:blipFill>
          <a:blip r:embed="rId5"/>
          <a:stretch>
            <a:fillRect/>
          </a:stretch>
        </p:blipFill>
        <p:spPr>
          <a:xfrm>
            <a:off x="3291210" y="5865756"/>
            <a:ext cx="1213209" cy="304826"/>
          </a:xfrm>
          <a:prstGeom prst="rect">
            <a:avLst/>
          </a:prstGeom>
        </p:spPr>
      </p:pic>
      <p:pic>
        <p:nvPicPr>
          <p:cNvPr id="11" name="Imagen 10"/>
          <p:cNvPicPr>
            <a:picLocks noChangeAspect="1"/>
          </p:cNvPicPr>
          <p:nvPr/>
        </p:nvPicPr>
        <p:blipFill>
          <a:blip r:embed="rId5"/>
          <a:stretch>
            <a:fillRect/>
          </a:stretch>
        </p:blipFill>
        <p:spPr>
          <a:xfrm>
            <a:off x="6397271" y="3498917"/>
            <a:ext cx="1213209" cy="304826"/>
          </a:xfrm>
          <a:prstGeom prst="rect">
            <a:avLst/>
          </a:prstGeom>
        </p:spPr>
      </p:pic>
      <p:pic>
        <p:nvPicPr>
          <p:cNvPr id="12" name="Imagen 11"/>
          <p:cNvPicPr>
            <a:picLocks noChangeAspect="1"/>
          </p:cNvPicPr>
          <p:nvPr/>
        </p:nvPicPr>
        <p:blipFill>
          <a:blip r:embed="rId5"/>
          <a:stretch>
            <a:fillRect/>
          </a:stretch>
        </p:blipFill>
        <p:spPr>
          <a:xfrm>
            <a:off x="6362743" y="5147441"/>
            <a:ext cx="1213209" cy="304826"/>
          </a:xfrm>
          <a:prstGeom prst="rect">
            <a:avLst/>
          </a:prstGeom>
        </p:spPr>
      </p:pic>
      <p:pic>
        <p:nvPicPr>
          <p:cNvPr id="14" name="Imagen 13"/>
          <p:cNvPicPr>
            <a:picLocks noChangeAspect="1"/>
          </p:cNvPicPr>
          <p:nvPr/>
        </p:nvPicPr>
        <p:blipFill>
          <a:blip r:embed="rId5"/>
          <a:stretch>
            <a:fillRect/>
          </a:stretch>
        </p:blipFill>
        <p:spPr>
          <a:xfrm>
            <a:off x="6362743" y="5862188"/>
            <a:ext cx="1213209" cy="304826"/>
          </a:xfrm>
          <a:prstGeom prst="rect">
            <a:avLst/>
          </a:prstGeom>
        </p:spPr>
      </p:pic>
      <p:pic>
        <p:nvPicPr>
          <p:cNvPr id="19" name="Imagen 18"/>
          <p:cNvPicPr>
            <a:picLocks noChangeAspect="1"/>
          </p:cNvPicPr>
          <p:nvPr/>
        </p:nvPicPr>
        <p:blipFill>
          <a:blip r:embed="rId5"/>
          <a:stretch>
            <a:fillRect/>
          </a:stretch>
        </p:blipFill>
        <p:spPr>
          <a:xfrm>
            <a:off x="9720464" y="5890745"/>
            <a:ext cx="1213209" cy="304826"/>
          </a:xfrm>
          <a:prstGeom prst="rect">
            <a:avLst/>
          </a:prstGeom>
        </p:spPr>
      </p:pic>
      <p:pic>
        <p:nvPicPr>
          <p:cNvPr id="20" name="Imagen 19"/>
          <p:cNvPicPr>
            <a:picLocks noChangeAspect="1"/>
          </p:cNvPicPr>
          <p:nvPr/>
        </p:nvPicPr>
        <p:blipFill>
          <a:blip r:embed="rId5"/>
          <a:stretch>
            <a:fillRect/>
          </a:stretch>
        </p:blipFill>
        <p:spPr>
          <a:xfrm>
            <a:off x="3315699" y="1203401"/>
            <a:ext cx="1213209" cy="304826"/>
          </a:xfrm>
          <a:prstGeom prst="rect">
            <a:avLst/>
          </a:prstGeom>
        </p:spPr>
      </p:pic>
      <p:pic>
        <p:nvPicPr>
          <p:cNvPr id="21" name="Imagen 20"/>
          <p:cNvPicPr>
            <a:picLocks noChangeAspect="1"/>
          </p:cNvPicPr>
          <p:nvPr/>
        </p:nvPicPr>
        <p:blipFill>
          <a:blip r:embed="rId5"/>
          <a:stretch>
            <a:fillRect/>
          </a:stretch>
        </p:blipFill>
        <p:spPr>
          <a:xfrm>
            <a:off x="3315699" y="2807741"/>
            <a:ext cx="1213209" cy="304826"/>
          </a:xfrm>
          <a:prstGeom prst="rect">
            <a:avLst/>
          </a:prstGeom>
        </p:spPr>
      </p:pic>
    </p:spTree>
    <p:extLst>
      <p:ext uri="{BB962C8B-B14F-4D97-AF65-F5344CB8AC3E}">
        <p14:creationId xmlns:p14="http://schemas.microsoft.com/office/powerpoint/2010/main" val="498732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pic>
        <p:nvPicPr>
          <p:cNvPr id="4" name="Imagen 3"/>
          <p:cNvPicPr>
            <a:picLocks noChangeAspect="1"/>
          </p:cNvPicPr>
          <p:nvPr/>
        </p:nvPicPr>
        <p:blipFill rotWithShape="1">
          <a:blip r:embed="rId4"/>
          <a:srcRect t="6165" b="30223"/>
          <a:stretch/>
        </p:blipFill>
        <p:spPr>
          <a:xfrm>
            <a:off x="2377440" y="0"/>
            <a:ext cx="7841831" cy="6943148"/>
          </a:xfrm>
          <a:prstGeom prst="rect">
            <a:avLst/>
          </a:prstGeom>
        </p:spPr>
      </p:pic>
    </p:spTree>
    <p:extLst>
      <p:ext uri="{BB962C8B-B14F-4D97-AF65-F5344CB8AC3E}">
        <p14:creationId xmlns:p14="http://schemas.microsoft.com/office/powerpoint/2010/main" val="3198864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7314"/>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a:xfrm>
            <a:off x="325317" y="106214"/>
            <a:ext cx="11029616" cy="1013800"/>
          </a:xfrm>
        </p:spPr>
        <p:txBody>
          <a:bodyPr rtlCol="0" anchor="ctr">
            <a:normAutofit/>
          </a:bodyPr>
          <a:lstStyle/>
          <a:p>
            <a:r>
              <a:rPr lang="en-US" sz="3600" dirty="0"/>
              <a:t>Multiple Choice</a:t>
            </a:r>
            <a:endParaRPr lang="es-ES" sz="3600" dirty="0"/>
          </a:p>
        </p:txBody>
      </p:sp>
      <p:sp>
        <p:nvSpPr>
          <p:cNvPr id="3" name="Marcador de contenido 2"/>
          <p:cNvSpPr>
            <a:spLocks noGrp="1"/>
          </p:cNvSpPr>
          <p:nvPr>
            <p:ph idx="1"/>
          </p:nvPr>
        </p:nvSpPr>
        <p:spPr>
          <a:xfrm>
            <a:off x="438068" y="1241994"/>
            <a:ext cx="11172740" cy="5440380"/>
          </a:xfrm>
        </p:spPr>
        <p:txBody>
          <a:bodyPr numCol="2">
            <a:normAutofit fontScale="85000" lnSpcReduction="10000"/>
          </a:bodyPr>
          <a:lstStyle/>
          <a:p>
            <a:pPr marL="0" indent="0">
              <a:buNone/>
            </a:pPr>
            <a:r>
              <a:rPr lang="en-US" sz="2800" b="1" dirty="0">
                <a:solidFill>
                  <a:schemeClr val="accent3">
                    <a:lumMod val="60000"/>
                    <a:lumOff val="40000"/>
                  </a:schemeClr>
                </a:solidFill>
              </a:rPr>
              <a:t>What is the main topic of the text</a:t>
            </a:r>
            <a:r>
              <a:rPr lang="en-US" sz="2800" b="1" dirty="0" smtClean="0">
                <a:solidFill>
                  <a:schemeClr val="accent3">
                    <a:lumMod val="60000"/>
                    <a:lumOff val="40000"/>
                  </a:schemeClr>
                </a:solidFill>
              </a:rPr>
              <a:t>?</a:t>
            </a:r>
          </a:p>
          <a:p>
            <a:pPr marL="514350" indent="-514350">
              <a:buAutoNum type="alphaLcParenR"/>
            </a:pPr>
            <a:r>
              <a:rPr lang="en-US" sz="2800" dirty="0" smtClean="0">
                <a:solidFill>
                  <a:schemeClr val="bg1"/>
                </a:solidFill>
              </a:rPr>
              <a:t>Sports</a:t>
            </a:r>
          </a:p>
          <a:p>
            <a:pPr marL="514350" indent="-514350">
              <a:buAutoNum type="alphaLcParenR"/>
            </a:pPr>
            <a:r>
              <a:rPr lang="en-US" sz="2800" dirty="0" smtClean="0">
                <a:solidFill>
                  <a:srgbClr val="FF0000"/>
                </a:solidFill>
              </a:rPr>
              <a:t>Computers </a:t>
            </a:r>
            <a:r>
              <a:rPr lang="en-US" sz="2800" dirty="0">
                <a:solidFill>
                  <a:srgbClr val="FF0000"/>
                </a:solidFill>
              </a:rPr>
              <a:t>and their </a:t>
            </a:r>
            <a:r>
              <a:rPr lang="en-US" sz="2800" dirty="0" smtClean="0">
                <a:solidFill>
                  <a:srgbClr val="FF0000"/>
                </a:solidFill>
              </a:rPr>
              <a:t>importance</a:t>
            </a:r>
          </a:p>
          <a:p>
            <a:pPr marL="514350" indent="-514350">
              <a:buAutoNum type="alphaLcParenR"/>
            </a:pPr>
            <a:r>
              <a:rPr lang="en-US" sz="2800" dirty="0" smtClean="0">
                <a:solidFill>
                  <a:schemeClr val="bg1"/>
                </a:solidFill>
              </a:rPr>
              <a:t>Television programs</a:t>
            </a:r>
          </a:p>
          <a:p>
            <a:pPr marL="0" indent="0">
              <a:buNone/>
            </a:pPr>
            <a:r>
              <a:rPr lang="en-US" sz="2800" b="1" dirty="0" smtClean="0">
                <a:solidFill>
                  <a:schemeClr val="accent3">
                    <a:lumMod val="60000"/>
                    <a:lumOff val="40000"/>
                  </a:schemeClr>
                </a:solidFill>
              </a:rPr>
              <a:t>What </a:t>
            </a:r>
            <a:r>
              <a:rPr lang="en-US" sz="2800" b="1" dirty="0">
                <a:solidFill>
                  <a:schemeClr val="accent3">
                    <a:lumMod val="60000"/>
                    <a:lumOff val="40000"/>
                  </a:schemeClr>
                </a:solidFill>
              </a:rPr>
              <a:t>can computers do</a:t>
            </a:r>
            <a:r>
              <a:rPr lang="en-US" sz="2800" b="1" dirty="0" smtClean="0">
                <a:solidFill>
                  <a:schemeClr val="accent3">
                    <a:lumMod val="60000"/>
                    <a:lumOff val="40000"/>
                  </a:schemeClr>
                </a:solidFill>
              </a:rPr>
              <a:t>?</a:t>
            </a:r>
          </a:p>
          <a:p>
            <a:pPr marL="514350" indent="-514350">
              <a:buAutoNum type="alphaLcParenR"/>
            </a:pPr>
            <a:r>
              <a:rPr lang="en-US" sz="2800" dirty="0" smtClean="0">
                <a:solidFill>
                  <a:schemeClr val="bg1"/>
                </a:solidFill>
              </a:rPr>
              <a:t>Cook food</a:t>
            </a:r>
          </a:p>
          <a:p>
            <a:pPr marL="514350" indent="-514350">
              <a:buAutoNum type="alphaLcParenR"/>
            </a:pPr>
            <a:r>
              <a:rPr lang="en-US" sz="2800" dirty="0" smtClean="0">
                <a:solidFill>
                  <a:srgbClr val="FF0000"/>
                </a:solidFill>
              </a:rPr>
              <a:t>Process </a:t>
            </a:r>
            <a:r>
              <a:rPr lang="en-US" sz="2800" dirty="0">
                <a:solidFill>
                  <a:srgbClr val="FF0000"/>
                </a:solidFill>
              </a:rPr>
              <a:t>information and store </a:t>
            </a:r>
            <a:r>
              <a:rPr lang="en-US" sz="2800" dirty="0" smtClean="0">
                <a:solidFill>
                  <a:srgbClr val="FF0000"/>
                </a:solidFill>
              </a:rPr>
              <a:t>data</a:t>
            </a:r>
          </a:p>
          <a:p>
            <a:pPr marL="514350" indent="-514350">
              <a:buAutoNum type="alphaLcParenR"/>
            </a:pPr>
            <a:r>
              <a:rPr lang="en-US" sz="2800" dirty="0" smtClean="0">
                <a:solidFill>
                  <a:schemeClr val="bg1"/>
                </a:solidFill>
              </a:rPr>
              <a:t>Build houses</a:t>
            </a:r>
          </a:p>
          <a:p>
            <a:pPr marL="0" indent="0">
              <a:buNone/>
            </a:pPr>
            <a:r>
              <a:rPr lang="en-US" sz="2800" b="1" dirty="0" smtClean="0">
                <a:solidFill>
                  <a:schemeClr val="accent3">
                    <a:lumMod val="60000"/>
                    <a:lumOff val="40000"/>
                  </a:schemeClr>
                </a:solidFill>
              </a:rPr>
              <a:t>What </a:t>
            </a:r>
            <a:r>
              <a:rPr lang="en-US" sz="2800" b="1" dirty="0">
                <a:solidFill>
                  <a:schemeClr val="accent3">
                    <a:lumMod val="60000"/>
                    <a:lumOff val="40000"/>
                  </a:schemeClr>
                </a:solidFill>
              </a:rPr>
              <a:t>powers a computer</a:t>
            </a:r>
            <a:r>
              <a:rPr lang="en-US" sz="2800" b="1" dirty="0" smtClean="0">
                <a:solidFill>
                  <a:schemeClr val="accent3">
                    <a:lumMod val="60000"/>
                    <a:lumOff val="40000"/>
                  </a:schemeClr>
                </a:solidFill>
              </a:rPr>
              <a:t>?</a:t>
            </a:r>
          </a:p>
          <a:p>
            <a:pPr marL="514350" indent="-514350">
              <a:buAutoNum type="alphaLcParenR"/>
            </a:pPr>
            <a:r>
              <a:rPr lang="en-US" sz="2800" dirty="0" smtClean="0">
                <a:solidFill>
                  <a:schemeClr val="bg1"/>
                </a:solidFill>
              </a:rPr>
              <a:t>Internet connection</a:t>
            </a:r>
          </a:p>
          <a:p>
            <a:pPr marL="514350" indent="-514350">
              <a:buAutoNum type="alphaLcParenR"/>
            </a:pPr>
            <a:r>
              <a:rPr lang="en-US" sz="2800" dirty="0" smtClean="0">
                <a:solidFill>
                  <a:schemeClr val="bg1"/>
                </a:solidFill>
              </a:rPr>
              <a:t>Battery only</a:t>
            </a:r>
          </a:p>
          <a:p>
            <a:pPr marL="514350" indent="-514350">
              <a:buAutoNum type="alphaLcParenR"/>
            </a:pPr>
            <a:r>
              <a:rPr lang="en-US" sz="2800" dirty="0" smtClean="0">
                <a:solidFill>
                  <a:srgbClr val="FF0000"/>
                </a:solidFill>
              </a:rPr>
              <a:t>CPU </a:t>
            </a:r>
            <a:r>
              <a:rPr lang="en-US" sz="2800" dirty="0">
                <a:solidFill>
                  <a:srgbClr val="FF0000"/>
                </a:solidFill>
              </a:rPr>
              <a:t>(Central Processing Unit</a:t>
            </a:r>
            <a:r>
              <a:rPr lang="en-US" sz="2800" dirty="0" smtClean="0">
                <a:solidFill>
                  <a:srgbClr val="FF0000"/>
                </a:solidFill>
              </a:rPr>
              <a:t>)</a:t>
            </a:r>
          </a:p>
          <a:p>
            <a:pPr marL="0" indent="0">
              <a:buNone/>
            </a:pPr>
            <a:r>
              <a:rPr lang="en-US" sz="2800" b="1" dirty="0" smtClean="0">
                <a:solidFill>
                  <a:schemeClr val="accent3">
                    <a:lumMod val="60000"/>
                    <a:lumOff val="40000"/>
                  </a:schemeClr>
                </a:solidFill>
              </a:rPr>
              <a:t>Which </a:t>
            </a:r>
            <a:r>
              <a:rPr lang="en-US" sz="2800" b="1" dirty="0">
                <a:solidFill>
                  <a:schemeClr val="accent3">
                    <a:lumMod val="60000"/>
                    <a:lumOff val="40000"/>
                  </a:schemeClr>
                </a:solidFill>
              </a:rPr>
              <a:t>devices are mentioned in the text</a:t>
            </a:r>
            <a:r>
              <a:rPr lang="en-US" sz="2800" b="1" dirty="0" smtClean="0">
                <a:solidFill>
                  <a:schemeClr val="accent3">
                    <a:lumMod val="60000"/>
                    <a:lumOff val="40000"/>
                  </a:schemeClr>
                </a:solidFill>
              </a:rPr>
              <a:t>?</a:t>
            </a:r>
          </a:p>
          <a:p>
            <a:pPr marL="514350" indent="-514350">
              <a:buAutoNum type="alphaLcParenR"/>
            </a:pPr>
            <a:r>
              <a:rPr lang="en-US" sz="2800" dirty="0" smtClean="0">
                <a:solidFill>
                  <a:srgbClr val="FF0000"/>
                </a:solidFill>
              </a:rPr>
              <a:t>Tablets </a:t>
            </a:r>
            <a:r>
              <a:rPr lang="en-US" sz="2800" dirty="0">
                <a:solidFill>
                  <a:srgbClr val="FF0000"/>
                </a:solidFill>
              </a:rPr>
              <a:t>and </a:t>
            </a:r>
            <a:r>
              <a:rPr lang="en-US" sz="2800" dirty="0" smtClean="0">
                <a:solidFill>
                  <a:srgbClr val="FF0000"/>
                </a:solidFill>
              </a:rPr>
              <a:t>smartphones</a:t>
            </a:r>
          </a:p>
          <a:p>
            <a:pPr marL="514350" indent="-514350">
              <a:buAutoNum type="alphaLcParenR"/>
            </a:pPr>
            <a:r>
              <a:rPr lang="en-US" sz="2800" dirty="0" smtClean="0">
                <a:solidFill>
                  <a:schemeClr val="bg1"/>
                </a:solidFill>
              </a:rPr>
              <a:t>Refrigerators </a:t>
            </a:r>
            <a:r>
              <a:rPr lang="en-US" sz="2800" dirty="0">
                <a:solidFill>
                  <a:schemeClr val="bg1"/>
                </a:solidFill>
              </a:rPr>
              <a:t>and </a:t>
            </a:r>
            <a:r>
              <a:rPr lang="en-US" sz="2800" dirty="0" smtClean="0">
                <a:solidFill>
                  <a:schemeClr val="bg1"/>
                </a:solidFill>
              </a:rPr>
              <a:t>microwaves</a:t>
            </a:r>
          </a:p>
          <a:p>
            <a:pPr marL="514350" indent="-514350">
              <a:buAutoNum type="alphaLcParenR"/>
            </a:pPr>
            <a:r>
              <a:rPr lang="en-US" sz="2800" dirty="0" smtClean="0">
                <a:solidFill>
                  <a:schemeClr val="bg1"/>
                </a:solidFill>
              </a:rPr>
              <a:t>Cameras </a:t>
            </a:r>
            <a:r>
              <a:rPr lang="en-US" sz="2800" dirty="0">
                <a:solidFill>
                  <a:schemeClr val="bg1"/>
                </a:solidFill>
              </a:rPr>
              <a:t>and </a:t>
            </a:r>
            <a:r>
              <a:rPr lang="en-US" sz="2800" dirty="0" smtClean="0">
                <a:solidFill>
                  <a:schemeClr val="bg1"/>
                </a:solidFill>
              </a:rPr>
              <a:t>printers</a:t>
            </a:r>
          </a:p>
          <a:p>
            <a:pPr marL="0" indent="0">
              <a:buNone/>
            </a:pPr>
            <a:r>
              <a:rPr lang="en-US" sz="2800" b="1" dirty="0" smtClean="0">
                <a:solidFill>
                  <a:schemeClr val="accent3">
                    <a:lumMod val="60000"/>
                    <a:lumOff val="40000"/>
                  </a:schemeClr>
                </a:solidFill>
              </a:rPr>
              <a:t>Why </a:t>
            </a:r>
            <a:r>
              <a:rPr lang="en-US" sz="2800" b="1" dirty="0">
                <a:solidFill>
                  <a:schemeClr val="accent3">
                    <a:lumMod val="60000"/>
                    <a:lumOff val="40000"/>
                  </a:schemeClr>
                </a:solidFill>
              </a:rPr>
              <a:t>are computers important today</a:t>
            </a:r>
            <a:r>
              <a:rPr lang="en-US" sz="2800" b="1" dirty="0" smtClean="0">
                <a:solidFill>
                  <a:schemeClr val="accent3">
                    <a:lumMod val="60000"/>
                    <a:lumOff val="40000"/>
                  </a:schemeClr>
                </a:solidFill>
              </a:rPr>
              <a:t>?</a:t>
            </a:r>
          </a:p>
          <a:p>
            <a:pPr marL="514350" indent="-514350">
              <a:buAutoNum type="alphaLcParenR"/>
            </a:pPr>
            <a:r>
              <a:rPr lang="en-US" sz="2800" dirty="0" smtClean="0">
                <a:solidFill>
                  <a:schemeClr val="bg1"/>
                </a:solidFill>
              </a:rPr>
              <a:t>Because </a:t>
            </a:r>
            <a:r>
              <a:rPr lang="en-US" sz="2800" dirty="0">
                <a:solidFill>
                  <a:schemeClr val="bg1"/>
                </a:solidFill>
              </a:rPr>
              <a:t>they are </a:t>
            </a:r>
            <a:r>
              <a:rPr lang="en-US" sz="2800" dirty="0" smtClean="0">
                <a:solidFill>
                  <a:schemeClr val="bg1"/>
                </a:solidFill>
              </a:rPr>
              <a:t>expensive</a:t>
            </a:r>
          </a:p>
          <a:p>
            <a:pPr marL="514350" indent="-514350">
              <a:buAutoNum type="alphaLcParenR"/>
            </a:pPr>
            <a:r>
              <a:rPr lang="en-US" sz="2800" dirty="0" smtClean="0">
                <a:solidFill>
                  <a:srgbClr val="FF0000"/>
                </a:solidFill>
              </a:rPr>
              <a:t>Because </a:t>
            </a:r>
            <a:r>
              <a:rPr lang="en-US" sz="2800" dirty="0">
                <a:solidFill>
                  <a:srgbClr val="FF0000"/>
                </a:solidFill>
              </a:rPr>
              <a:t>they revolutionized communication, entertainment, and </a:t>
            </a:r>
            <a:r>
              <a:rPr lang="en-US" sz="2800" dirty="0" smtClean="0">
                <a:solidFill>
                  <a:srgbClr val="FF0000"/>
                </a:solidFill>
              </a:rPr>
              <a:t>work</a:t>
            </a:r>
          </a:p>
          <a:p>
            <a:pPr marL="514350" indent="-514350">
              <a:buAutoNum type="alphaLcParenR"/>
            </a:pPr>
            <a:r>
              <a:rPr lang="en-US" sz="2800" dirty="0" smtClean="0">
                <a:solidFill>
                  <a:schemeClr val="bg1"/>
                </a:solidFill>
              </a:rPr>
              <a:t>Because </a:t>
            </a:r>
            <a:r>
              <a:rPr lang="en-US" sz="2800" dirty="0">
                <a:solidFill>
                  <a:schemeClr val="bg1"/>
                </a:solidFill>
              </a:rPr>
              <a:t>they are small.</a:t>
            </a:r>
            <a:endParaRPr lang="es-CL" sz="2800" dirty="0">
              <a:solidFill>
                <a:schemeClr val="bg1"/>
              </a:solidFill>
            </a:endParaRPr>
          </a:p>
        </p:txBody>
      </p:sp>
    </p:spTree>
    <p:extLst>
      <p:ext uri="{BB962C8B-B14F-4D97-AF65-F5344CB8AC3E}">
        <p14:creationId xmlns:p14="http://schemas.microsoft.com/office/powerpoint/2010/main" val="2194003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a:r>
              <a:rPr lang="es-ES" sz="3200" dirty="0" err="1"/>
              <a:t>Vocabulary</a:t>
            </a:r>
            <a:r>
              <a:rPr lang="es-ES" sz="3200" dirty="0"/>
              <a:t> in </a:t>
            </a:r>
            <a:r>
              <a:rPr lang="es-ES" sz="3200" dirty="0" err="1" smtClean="0"/>
              <a:t>Context</a:t>
            </a:r>
            <a:r>
              <a:rPr lang="es-ES" dirty="0" smtClean="0"/>
              <a:t>: </a:t>
            </a:r>
            <a:r>
              <a:rPr lang="es-ES" sz="2400" dirty="0" err="1" smtClean="0"/>
              <a:t>write</a:t>
            </a:r>
            <a:r>
              <a:rPr lang="es-ES" sz="2400" dirty="0" smtClean="0"/>
              <a:t> </a:t>
            </a:r>
            <a:r>
              <a:rPr lang="es-ES" sz="2400" dirty="0" err="1" smtClean="0"/>
              <a:t>the</a:t>
            </a:r>
            <a:r>
              <a:rPr lang="es-ES" sz="2400" dirty="0" smtClean="0"/>
              <a:t> </a:t>
            </a:r>
            <a:r>
              <a:rPr lang="es-ES" sz="2400" dirty="0" err="1" smtClean="0"/>
              <a:t>correct</a:t>
            </a:r>
            <a:r>
              <a:rPr lang="es-ES" sz="2400" dirty="0" smtClean="0"/>
              <a:t> </a:t>
            </a:r>
            <a:r>
              <a:rPr lang="es-ES" sz="2400" dirty="0" err="1" smtClean="0"/>
              <a:t>letter</a:t>
            </a:r>
            <a:endParaRPr lang="es-ES" sz="2400"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4098052132"/>
              </p:ext>
            </p:extLst>
          </p:nvPr>
        </p:nvGraphicFramePr>
        <p:xfrm>
          <a:off x="438150" y="1558925"/>
          <a:ext cx="11172826" cy="3182890"/>
        </p:xfrm>
        <a:graphic>
          <a:graphicData uri="http://schemas.openxmlformats.org/drawingml/2006/table">
            <a:tbl>
              <a:tblPr firstRow="1" bandRow="1">
                <a:tableStyleId>{5C22544A-7EE6-4342-B048-85BDC9FD1C3A}</a:tableStyleId>
              </a:tblPr>
              <a:tblGrid>
                <a:gridCol w="5586413">
                  <a:extLst>
                    <a:ext uri="{9D8B030D-6E8A-4147-A177-3AD203B41FA5}">
                      <a16:colId xmlns:a16="http://schemas.microsoft.com/office/drawing/2014/main" val="1551742672"/>
                    </a:ext>
                  </a:extLst>
                </a:gridCol>
                <a:gridCol w="5586413">
                  <a:extLst>
                    <a:ext uri="{9D8B030D-6E8A-4147-A177-3AD203B41FA5}">
                      <a16:colId xmlns:a16="http://schemas.microsoft.com/office/drawing/2014/main" val="3339634778"/>
                    </a:ext>
                  </a:extLst>
                </a:gridCol>
              </a:tblGrid>
              <a:tr h="636578">
                <a:tc>
                  <a:txBody>
                    <a:bodyPr/>
                    <a:lstStyle/>
                    <a:p>
                      <a:endParaRPr lang="en-US" dirty="0"/>
                    </a:p>
                  </a:txBody>
                  <a:tcPr/>
                </a:tc>
                <a:tc>
                  <a:txBody>
                    <a:bodyPr/>
                    <a:lstStyle/>
                    <a:p>
                      <a:endParaRPr lang="en-US"/>
                    </a:p>
                  </a:txBody>
                  <a:tcPr/>
                </a:tc>
                <a:extLst>
                  <a:ext uri="{0D108BD9-81ED-4DB2-BD59-A6C34878D82A}">
                    <a16:rowId xmlns:a16="http://schemas.microsoft.com/office/drawing/2014/main" val="476515976"/>
                  </a:ext>
                </a:extLst>
              </a:tr>
              <a:tr h="636578">
                <a:tc>
                  <a:txBody>
                    <a:bodyPr/>
                    <a:lstStyle/>
                    <a:p>
                      <a:r>
                        <a:rPr lang="en-US" sz="2800" dirty="0" smtClean="0"/>
                        <a:t>1. Store </a:t>
                      </a:r>
                      <a:r>
                        <a:rPr lang="en-US" sz="2800" u="sng" dirty="0" smtClean="0"/>
                        <a:t>_b_____</a:t>
                      </a:r>
                      <a:endParaRPr lang="en-US" sz="2800" u="sng" dirty="0"/>
                    </a:p>
                  </a:txBody>
                  <a:tcPr/>
                </a:tc>
                <a:tc>
                  <a:txBody>
                    <a:bodyPr/>
                    <a:lstStyle/>
                    <a:p>
                      <a:r>
                        <a:rPr lang="en-US" sz="2800" dirty="0" smtClean="0"/>
                        <a:t>a. Programs used by computers</a:t>
                      </a:r>
                      <a:endParaRPr lang="en-US" sz="2800" dirty="0"/>
                    </a:p>
                  </a:txBody>
                  <a:tcPr/>
                </a:tc>
                <a:extLst>
                  <a:ext uri="{0D108BD9-81ED-4DB2-BD59-A6C34878D82A}">
                    <a16:rowId xmlns:a16="http://schemas.microsoft.com/office/drawing/2014/main" val="664512753"/>
                  </a:ext>
                </a:extLst>
              </a:tr>
              <a:tr h="636578">
                <a:tc>
                  <a:txBody>
                    <a:bodyPr/>
                    <a:lstStyle/>
                    <a:p>
                      <a:r>
                        <a:rPr lang="en-US" sz="2800" dirty="0" smtClean="0"/>
                        <a:t>2. </a:t>
                      </a:r>
                      <a:r>
                        <a:rPr lang="en-US" sz="2800" dirty="0" err="1" smtClean="0"/>
                        <a:t>Software</a:t>
                      </a:r>
                      <a:r>
                        <a:rPr lang="en-US" sz="2800" u="sng" dirty="0" err="1" smtClean="0"/>
                        <a:t>__a</a:t>
                      </a:r>
                      <a:r>
                        <a:rPr lang="en-US" sz="2800" u="sng" dirty="0" smtClean="0"/>
                        <a:t>____</a:t>
                      </a:r>
                      <a:endParaRPr lang="en-US" sz="2800" u="sng" dirty="0"/>
                    </a:p>
                  </a:txBody>
                  <a:tcPr/>
                </a:tc>
                <a:tc>
                  <a:txBody>
                    <a:bodyPr/>
                    <a:lstStyle/>
                    <a:p>
                      <a:r>
                        <a:rPr lang="en-US" sz="2800" dirty="0" smtClean="0"/>
                        <a:t>b. Keep information</a:t>
                      </a:r>
                      <a:endParaRPr lang="en-US" sz="2800" dirty="0"/>
                    </a:p>
                  </a:txBody>
                  <a:tcPr/>
                </a:tc>
                <a:extLst>
                  <a:ext uri="{0D108BD9-81ED-4DB2-BD59-A6C34878D82A}">
                    <a16:rowId xmlns:a16="http://schemas.microsoft.com/office/drawing/2014/main" val="3296973982"/>
                  </a:ext>
                </a:extLst>
              </a:tr>
              <a:tr h="636578">
                <a:tc>
                  <a:txBody>
                    <a:bodyPr/>
                    <a:lstStyle/>
                    <a:p>
                      <a:r>
                        <a:rPr lang="en-US" sz="2800" dirty="0" smtClean="0"/>
                        <a:t>3. </a:t>
                      </a:r>
                      <a:r>
                        <a:rPr lang="en-US" sz="2800" dirty="0" err="1" smtClean="0"/>
                        <a:t>Device</a:t>
                      </a:r>
                      <a:r>
                        <a:rPr lang="en-US" sz="2800" u="sng" dirty="0" err="1" smtClean="0"/>
                        <a:t>_c</a:t>
                      </a:r>
                      <a:r>
                        <a:rPr lang="en-US" sz="2800" u="sng" dirty="0" smtClean="0"/>
                        <a:t>_____</a:t>
                      </a:r>
                      <a:endParaRPr lang="en-US" sz="2800" u="sng" dirty="0"/>
                    </a:p>
                  </a:txBody>
                  <a:tcPr/>
                </a:tc>
                <a:tc>
                  <a:txBody>
                    <a:bodyPr/>
                    <a:lstStyle/>
                    <a:p>
                      <a:r>
                        <a:rPr lang="en-US" sz="2800" dirty="0" smtClean="0"/>
                        <a:t>c. Machine or electronic object</a:t>
                      </a:r>
                      <a:endParaRPr lang="en-US" sz="2800" dirty="0"/>
                    </a:p>
                  </a:txBody>
                  <a:tcPr/>
                </a:tc>
                <a:extLst>
                  <a:ext uri="{0D108BD9-81ED-4DB2-BD59-A6C34878D82A}">
                    <a16:rowId xmlns:a16="http://schemas.microsoft.com/office/drawing/2014/main" val="834027808"/>
                  </a:ext>
                </a:extLst>
              </a:tr>
              <a:tr h="636578">
                <a:tc>
                  <a:txBody>
                    <a:bodyPr/>
                    <a:lstStyle/>
                    <a:p>
                      <a:r>
                        <a:rPr lang="en-US" sz="2800" dirty="0" smtClean="0"/>
                        <a:t>4. </a:t>
                      </a:r>
                      <a:r>
                        <a:rPr lang="en-US" sz="2800" dirty="0" err="1" smtClean="0"/>
                        <a:t>Process</a:t>
                      </a:r>
                      <a:r>
                        <a:rPr lang="en-US" sz="2800" u="sng" dirty="0" err="1" smtClean="0"/>
                        <a:t>__d</a:t>
                      </a:r>
                      <a:r>
                        <a:rPr lang="en-US" sz="2800" u="sng" dirty="0" smtClean="0"/>
                        <a:t>____</a:t>
                      </a:r>
                      <a:endParaRPr lang="en-US" sz="2800" u="sng" dirty="0"/>
                    </a:p>
                  </a:txBody>
                  <a:tcPr/>
                </a:tc>
                <a:tc>
                  <a:txBody>
                    <a:bodyPr/>
                    <a:lstStyle/>
                    <a:p>
                      <a:r>
                        <a:rPr lang="en-US" sz="2800" dirty="0" smtClean="0"/>
                        <a:t>d. Organize or handle information</a:t>
                      </a:r>
                      <a:endParaRPr lang="en-US" sz="2800" dirty="0"/>
                    </a:p>
                  </a:txBody>
                  <a:tcPr/>
                </a:tc>
                <a:extLst>
                  <a:ext uri="{0D108BD9-81ED-4DB2-BD59-A6C34878D82A}">
                    <a16:rowId xmlns:a16="http://schemas.microsoft.com/office/drawing/2014/main" val="2903975374"/>
                  </a:ext>
                </a:extLst>
              </a:tr>
            </a:tbl>
          </a:graphicData>
        </a:graphic>
      </p:graphicFrame>
    </p:spTree>
    <p:extLst>
      <p:ext uri="{BB962C8B-B14F-4D97-AF65-F5344CB8AC3E}">
        <p14:creationId xmlns:p14="http://schemas.microsoft.com/office/powerpoint/2010/main" val="36285900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rtl="0"/>
            <a:r>
              <a:rPr lang="es-ES" dirty="0" smtClean="0"/>
              <a:t>PERSONAL QUESTIONS</a:t>
            </a:r>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pPr marL="0" indent="0">
              <a:buNone/>
            </a:pPr>
            <a:r>
              <a:rPr lang="en-US" sz="2800" dirty="0" smtClean="0">
                <a:solidFill>
                  <a:schemeClr val="bg1"/>
                </a:solidFill>
              </a:rPr>
              <a:t>Do </a:t>
            </a:r>
            <a:r>
              <a:rPr lang="en-US" sz="2800" dirty="0">
                <a:solidFill>
                  <a:schemeClr val="bg1"/>
                </a:solidFill>
              </a:rPr>
              <a:t>you use computers every day? Why</a:t>
            </a:r>
            <a:r>
              <a:rPr lang="en-US" sz="2800" dirty="0" smtClean="0">
                <a:solidFill>
                  <a:schemeClr val="bg1"/>
                </a:solidFill>
              </a:rPr>
              <a:t>?</a:t>
            </a:r>
          </a:p>
          <a:p>
            <a:pPr marL="0" indent="0">
              <a:buNone/>
            </a:pPr>
            <a:r>
              <a:rPr lang="en-US" sz="2800" dirty="0" smtClean="0">
                <a:solidFill>
                  <a:schemeClr val="bg1"/>
                </a:solidFill>
              </a:rPr>
              <a:t>👉 </a:t>
            </a:r>
            <a:r>
              <a:rPr lang="en-US" sz="2800" u="sng" dirty="0" smtClean="0">
                <a:solidFill>
                  <a:schemeClr val="bg1"/>
                </a:solidFill>
              </a:rPr>
              <a:t>__Martina: No, I only use it for my classes_________</a:t>
            </a:r>
          </a:p>
          <a:p>
            <a:pPr marL="0" indent="0">
              <a:buNone/>
            </a:pPr>
            <a:r>
              <a:rPr lang="en-US" sz="2800" dirty="0" smtClean="0">
                <a:solidFill>
                  <a:schemeClr val="bg1"/>
                </a:solidFill>
              </a:rPr>
              <a:t>What </a:t>
            </a:r>
            <a:r>
              <a:rPr lang="en-US" sz="2800" dirty="0">
                <a:solidFill>
                  <a:schemeClr val="bg1"/>
                </a:solidFill>
              </a:rPr>
              <a:t>are the advantages of computers</a:t>
            </a:r>
            <a:r>
              <a:rPr lang="en-US" sz="2800" dirty="0" smtClean="0">
                <a:solidFill>
                  <a:schemeClr val="bg1"/>
                </a:solidFill>
              </a:rPr>
              <a:t>?</a:t>
            </a:r>
          </a:p>
          <a:p>
            <a:pPr marL="0" indent="0">
              <a:buNone/>
            </a:pPr>
            <a:r>
              <a:rPr lang="en-US" sz="2800" dirty="0" smtClean="0">
                <a:solidFill>
                  <a:schemeClr val="bg1"/>
                </a:solidFill>
              </a:rPr>
              <a:t>👉 </a:t>
            </a:r>
            <a:r>
              <a:rPr lang="en-US" sz="2800" u="sng" dirty="0" smtClean="0">
                <a:solidFill>
                  <a:schemeClr val="bg1"/>
                </a:solidFill>
              </a:rPr>
              <a:t>__Axel: I can connect with others and take my classes___</a:t>
            </a:r>
          </a:p>
          <a:p>
            <a:pPr marL="0" indent="0">
              <a:buNone/>
            </a:pPr>
            <a:r>
              <a:rPr lang="en-US" sz="2800" dirty="0" smtClean="0">
                <a:solidFill>
                  <a:schemeClr val="bg1"/>
                </a:solidFill>
              </a:rPr>
              <a:t>Can </a:t>
            </a:r>
            <a:r>
              <a:rPr lang="en-US" sz="2800" dirty="0">
                <a:solidFill>
                  <a:schemeClr val="bg1"/>
                </a:solidFill>
              </a:rPr>
              <a:t>computers have negative effects? Explain</a:t>
            </a:r>
            <a:r>
              <a:rPr lang="en-US" sz="2800" dirty="0" smtClean="0">
                <a:solidFill>
                  <a:schemeClr val="bg1"/>
                </a:solidFill>
              </a:rPr>
              <a:t>.</a:t>
            </a:r>
          </a:p>
          <a:p>
            <a:pPr marL="0" indent="0">
              <a:buNone/>
            </a:pPr>
            <a:r>
              <a:rPr lang="en-US" sz="2800" dirty="0" smtClean="0">
                <a:solidFill>
                  <a:schemeClr val="bg1"/>
                </a:solidFill>
              </a:rPr>
              <a:t>👉 </a:t>
            </a:r>
            <a:r>
              <a:rPr lang="en-US" sz="2800" u="sng" dirty="0" smtClean="0">
                <a:solidFill>
                  <a:schemeClr val="bg1"/>
                </a:solidFill>
              </a:rPr>
              <a:t>__</a:t>
            </a:r>
            <a:r>
              <a:rPr lang="en-US" sz="2800" u="sng" dirty="0" err="1" smtClean="0">
                <a:solidFill>
                  <a:schemeClr val="bg1"/>
                </a:solidFill>
              </a:rPr>
              <a:t>Facundo</a:t>
            </a:r>
            <a:r>
              <a:rPr lang="en-US" sz="2800" u="sng" dirty="0" smtClean="0">
                <a:solidFill>
                  <a:schemeClr val="bg1"/>
                </a:solidFill>
              </a:rPr>
              <a:t>: yes, because they can be addicted, they can affect your sleep__</a:t>
            </a:r>
            <a:endParaRPr lang="es-CL" sz="2800" u="sng" dirty="0">
              <a:solidFill>
                <a:schemeClr val="bg1"/>
              </a:solidFill>
            </a:endParaRPr>
          </a:p>
        </p:txBody>
      </p:sp>
    </p:spTree>
    <p:extLst>
      <p:ext uri="{BB962C8B-B14F-4D97-AF65-F5344CB8AC3E}">
        <p14:creationId xmlns:p14="http://schemas.microsoft.com/office/powerpoint/2010/main" val="25901450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pic>
        <p:nvPicPr>
          <p:cNvPr id="4" name="Imagen 3"/>
          <p:cNvPicPr>
            <a:picLocks noChangeAspect="1"/>
          </p:cNvPicPr>
          <p:nvPr/>
        </p:nvPicPr>
        <p:blipFill rotWithShape="1">
          <a:blip r:embed="rId4"/>
          <a:srcRect t="3220"/>
          <a:stretch/>
        </p:blipFill>
        <p:spPr>
          <a:xfrm>
            <a:off x="3135086" y="0"/>
            <a:ext cx="5473337" cy="6858000"/>
          </a:xfrm>
          <a:prstGeom prst="rect">
            <a:avLst/>
          </a:prstGeom>
        </p:spPr>
      </p:pic>
      <p:sp>
        <p:nvSpPr>
          <p:cNvPr id="5" name="CuadroTexto 4"/>
          <p:cNvSpPr txBox="1"/>
          <p:nvPr/>
        </p:nvSpPr>
        <p:spPr>
          <a:xfrm>
            <a:off x="5998313" y="1976485"/>
            <a:ext cx="1058091" cy="307777"/>
          </a:xfrm>
          <a:prstGeom prst="rect">
            <a:avLst/>
          </a:prstGeom>
          <a:noFill/>
        </p:spPr>
        <p:txBody>
          <a:bodyPr wrap="square" rtlCol="0">
            <a:spAutoFit/>
          </a:bodyPr>
          <a:lstStyle/>
          <a:p>
            <a:r>
              <a:rPr lang="es-MX" sz="1400" dirty="0" err="1" smtClean="0"/>
              <a:t>All</a:t>
            </a:r>
            <a:r>
              <a:rPr lang="es-MX" sz="1400" dirty="0" smtClean="0"/>
              <a:t> time</a:t>
            </a:r>
            <a:endParaRPr lang="en-US" sz="1400" dirty="0"/>
          </a:p>
        </p:txBody>
      </p:sp>
      <p:sp>
        <p:nvSpPr>
          <p:cNvPr id="6" name="CuadroTexto 5"/>
          <p:cNvSpPr txBox="1"/>
          <p:nvPr/>
        </p:nvSpPr>
        <p:spPr>
          <a:xfrm>
            <a:off x="5804789" y="2360345"/>
            <a:ext cx="577402" cy="369332"/>
          </a:xfrm>
          <a:prstGeom prst="rect">
            <a:avLst/>
          </a:prstGeom>
          <a:noFill/>
        </p:spPr>
        <p:txBody>
          <a:bodyPr wrap="none" rtlCol="0">
            <a:spAutoFit/>
          </a:bodyPr>
          <a:lstStyle/>
          <a:p>
            <a:r>
              <a:rPr lang="es-MX" sz="1400" dirty="0" smtClean="0"/>
              <a:t>emai</a:t>
            </a:r>
            <a:r>
              <a:rPr lang="es-MX" dirty="0" smtClean="0"/>
              <a:t>l</a:t>
            </a:r>
            <a:endParaRPr lang="en-US" dirty="0"/>
          </a:p>
        </p:txBody>
      </p:sp>
      <p:sp>
        <p:nvSpPr>
          <p:cNvPr id="7" name="CuadroTexto 6"/>
          <p:cNvSpPr txBox="1"/>
          <p:nvPr/>
        </p:nvSpPr>
        <p:spPr>
          <a:xfrm>
            <a:off x="7040880" y="1746430"/>
            <a:ext cx="1293223" cy="307777"/>
          </a:xfrm>
          <a:prstGeom prst="rect">
            <a:avLst/>
          </a:prstGeom>
          <a:noFill/>
        </p:spPr>
        <p:txBody>
          <a:bodyPr wrap="square" rtlCol="0">
            <a:spAutoFit/>
          </a:bodyPr>
          <a:lstStyle/>
          <a:p>
            <a:r>
              <a:rPr lang="es-MX" sz="1400" dirty="0" err="1" smtClean="0"/>
              <a:t>Go</a:t>
            </a:r>
            <a:r>
              <a:rPr lang="es-MX" sz="1400" dirty="0" smtClean="0"/>
              <a:t> online</a:t>
            </a:r>
            <a:endParaRPr lang="en-US" sz="1400" dirty="0"/>
          </a:p>
        </p:txBody>
      </p:sp>
      <p:sp>
        <p:nvSpPr>
          <p:cNvPr id="9" name="CuadroTexto 8"/>
          <p:cNvSpPr txBox="1"/>
          <p:nvPr/>
        </p:nvSpPr>
        <p:spPr>
          <a:xfrm>
            <a:off x="7158446" y="3365332"/>
            <a:ext cx="1175657" cy="307777"/>
          </a:xfrm>
          <a:prstGeom prst="rect">
            <a:avLst/>
          </a:prstGeom>
          <a:noFill/>
        </p:spPr>
        <p:txBody>
          <a:bodyPr wrap="square" rtlCol="0">
            <a:spAutoFit/>
          </a:bodyPr>
          <a:lstStyle/>
          <a:p>
            <a:r>
              <a:rPr lang="es-MX" sz="1400" dirty="0" err="1" smtClean="0"/>
              <a:t>computer</a:t>
            </a:r>
            <a:endParaRPr lang="en-US" sz="1400" dirty="0"/>
          </a:p>
        </p:txBody>
      </p:sp>
      <p:sp>
        <p:nvSpPr>
          <p:cNvPr id="10" name="CuadroTexto 9"/>
          <p:cNvSpPr txBox="1"/>
          <p:nvPr/>
        </p:nvSpPr>
        <p:spPr>
          <a:xfrm>
            <a:off x="6773092" y="4120571"/>
            <a:ext cx="770708" cy="307777"/>
          </a:xfrm>
          <a:prstGeom prst="rect">
            <a:avLst/>
          </a:prstGeom>
          <a:noFill/>
        </p:spPr>
        <p:txBody>
          <a:bodyPr wrap="square" rtlCol="0">
            <a:spAutoFit/>
          </a:bodyPr>
          <a:lstStyle/>
          <a:p>
            <a:r>
              <a:rPr lang="es-MX" sz="1400" dirty="0" smtClean="0"/>
              <a:t>show</a:t>
            </a:r>
            <a:endParaRPr lang="en-US" sz="1400" dirty="0"/>
          </a:p>
        </p:txBody>
      </p:sp>
      <p:sp>
        <p:nvSpPr>
          <p:cNvPr id="11" name="CuadroTexto 10"/>
          <p:cNvSpPr txBox="1"/>
          <p:nvPr/>
        </p:nvSpPr>
        <p:spPr>
          <a:xfrm>
            <a:off x="6399026" y="3849854"/>
            <a:ext cx="1056700" cy="307777"/>
          </a:xfrm>
          <a:prstGeom prst="rect">
            <a:avLst/>
          </a:prstGeom>
          <a:noFill/>
        </p:spPr>
        <p:txBody>
          <a:bodyPr wrap="none" rtlCol="0">
            <a:spAutoFit/>
          </a:bodyPr>
          <a:lstStyle/>
          <a:p>
            <a:r>
              <a:rPr lang="es-MX" sz="1400" dirty="0" err="1" smtClean="0"/>
              <a:t>Attach</a:t>
            </a:r>
            <a:r>
              <a:rPr lang="es-MX" sz="1400" dirty="0" smtClean="0"/>
              <a:t> a file</a:t>
            </a:r>
            <a:endParaRPr lang="en-US" sz="1400" dirty="0"/>
          </a:p>
        </p:txBody>
      </p:sp>
      <p:sp>
        <p:nvSpPr>
          <p:cNvPr id="12" name="CuadroTexto 11"/>
          <p:cNvSpPr txBox="1"/>
          <p:nvPr/>
        </p:nvSpPr>
        <p:spPr>
          <a:xfrm>
            <a:off x="5554790" y="5350040"/>
            <a:ext cx="1077399" cy="307777"/>
          </a:xfrm>
          <a:prstGeom prst="rect">
            <a:avLst/>
          </a:prstGeom>
          <a:noFill/>
        </p:spPr>
        <p:txBody>
          <a:bodyPr wrap="square" rtlCol="0">
            <a:spAutoFit/>
          </a:bodyPr>
          <a:lstStyle/>
          <a:p>
            <a:r>
              <a:rPr lang="es-MX" sz="1400" dirty="0" smtClean="0"/>
              <a:t>YouTube</a:t>
            </a:r>
            <a:endParaRPr lang="en-US" sz="1400" dirty="0"/>
          </a:p>
        </p:txBody>
      </p:sp>
      <p:sp>
        <p:nvSpPr>
          <p:cNvPr id="14" name="CuadroTexto 13"/>
          <p:cNvSpPr txBox="1"/>
          <p:nvPr/>
        </p:nvSpPr>
        <p:spPr>
          <a:xfrm>
            <a:off x="5822017" y="5543869"/>
            <a:ext cx="1218863" cy="307777"/>
          </a:xfrm>
          <a:prstGeom prst="rect">
            <a:avLst/>
          </a:prstGeom>
          <a:noFill/>
        </p:spPr>
        <p:txBody>
          <a:bodyPr wrap="square" rtlCol="0">
            <a:spAutoFit/>
          </a:bodyPr>
          <a:lstStyle/>
          <a:p>
            <a:r>
              <a:rPr lang="es-MX" sz="1400" dirty="0" err="1" smtClean="0"/>
              <a:t>How</a:t>
            </a:r>
            <a:r>
              <a:rPr lang="es-MX" sz="1400" dirty="0" smtClean="0"/>
              <a:t> come</a:t>
            </a:r>
            <a:endParaRPr lang="en-US" sz="1400" dirty="0"/>
          </a:p>
        </p:txBody>
      </p:sp>
      <p:sp>
        <p:nvSpPr>
          <p:cNvPr id="19" name="CuadroTexto 18"/>
          <p:cNvSpPr txBox="1"/>
          <p:nvPr/>
        </p:nvSpPr>
        <p:spPr>
          <a:xfrm>
            <a:off x="5998313" y="5156211"/>
            <a:ext cx="1805877" cy="276999"/>
          </a:xfrm>
          <a:prstGeom prst="rect">
            <a:avLst/>
          </a:prstGeom>
          <a:noFill/>
        </p:spPr>
        <p:txBody>
          <a:bodyPr wrap="square" rtlCol="0">
            <a:spAutoFit/>
          </a:bodyPr>
          <a:lstStyle/>
          <a:p>
            <a:r>
              <a:rPr lang="es-MX" sz="1200" dirty="0" err="1" smtClean="0"/>
              <a:t>Favorite</a:t>
            </a:r>
            <a:r>
              <a:rPr lang="es-MX" sz="1200" dirty="0" smtClean="0"/>
              <a:t> </a:t>
            </a:r>
            <a:r>
              <a:rPr lang="es-MX" sz="1200" dirty="0" err="1" smtClean="0"/>
              <a:t>website</a:t>
            </a:r>
            <a:endParaRPr lang="en-US" sz="1200" dirty="0"/>
          </a:p>
        </p:txBody>
      </p:sp>
    </p:spTree>
    <p:extLst>
      <p:ext uri="{BB962C8B-B14F-4D97-AF65-F5344CB8AC3E}">
        <p14:creationId xmlns:p14="http://schemas.microsoft.com/office/powerpoint/2010/main" val="16932891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pic>
        <p:nvPicPr>
          <p:cNvPr id="4" name="Imagen 3"/>
          <p:cNvPicPr>
            <a:picLocks noChangeAspect="1"/>
          </p:cNvPicPr>
          <p:nvPr/>
        </p:nvPicPr>
        <p:blipFill rotWithShape="1">
          <a:blip r:embed="rId4"/>
          <a:srcRect t="9284" b="11524"/>
          <a:stretch/>
        </p:blipFill>
        <p:spPr>
          <a:xfrm>
            <a:off x="2753564" y="0"/>
            <a:ext cx="6113417" cy="6858000"/>
          </a:xfrm>
          <a:prstGeom prst="rect">
            <a:avLst/>
          </a:prstGeom>
        </p:spPr>
      </p:pic>
      <p:cxnSp>
        <p:nvCxnSpPr>
          <p:cNvPr id="5" name="Conector recto 4"/>
          <p:cNvCxnSpPr/>
          <p:nvPr/>
        </p:nvCxnSpPr>
        <p:spPr>
          <a:xfrm>
            <a:off x="4924697" y="1558344"/>
            <a:ext cx="1188720" cy="1903313"/>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Conector recto 6"/>
          <p:cNvCxnSpPr/>
          <p:nvPr/>
        </p:nvCxnSpPr>
        <p:spPr>
          <a:xfrm>
            <a:off x="4781006" y="1946366"/>
            <a:ext cx="1332411" cy="293914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Conector recto 9"/>
          <p:cNvCxnSpPr/>
          <p:nvPr/>
        </p:nvCxnSpPr>
        <p:spPr>
          <a:xfrm>
            <a:off x="5016137" y="2312126"/>
            <a:ext cx="1097280" cy="291301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5538651" y="4101737"/>
            <a:ext cx="574766" cy="2580637"/>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Conector recto 18"/>
          <p:cNvCxnSpPr/>
          <p:nvPr/>
        </p:nvCxnSpPr>
        <p:spPr>
          <a:xfrm>
            <a:off x="4781006" y="3017520"/>
            <a:ext cx="1332411" cy="2939143"/>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Conector recto 20"/>
          <p:cNvCxnSpPr/>
          <p:nvPr/>
        </p:nvCxnSpPr>
        <p:spPr>
          <a:xfrm flipV="1">
            <a:off x="5016137" y="1622634"/>
            <a:ext cx="1097280" cy="1081377"/>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Conector recto 22"/>
          <p:cNvCxnSpPr/>
          <p:nvPr/>
        </p:nvCxnSpPr>
        <p:spPr>
          <a:xfrm>
            <a:off x="5016137" y="3370217"/>
            <a:ext cx="1097280" cy="2220686"/>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Conector recto 24"/>
          <p:cNvCxnSpPr/>
          <p:nvPr/>
        </p:nvCxnSpPr>
        <p:spPr>
          <a:xfrm flipV="1">
            <a:off x="5381897" y="2312126"/>
            <a:ext cx="731520" cy="139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Conector recto 26"/>
          <p:cNvCxnSpPr/>
          <p:nvPr/>
        </p:nvCxnSpPr>
        <p:spPr>
          <a:xfrm flipV="1">
            <a:off x="5408023" y="4467804"/>
            <a:ext cx="705394" cy="65007"/>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Conector recto 28"/>
          <p:cNvCxnSpPr/>
          <p:nvPr/>
        </p:nvCxnSpPr>
        <p:spPr>
          <a:xfrm>
            <a:off x="5199017" y="4781312"/>
            <a:ext cx="914400" cy="1563373"/>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Conector recto 30"/>
          <p:cNvCxnSpPr/>
          <p:nvPr/>
        </p:nvCxnSpPr>
        <p:spPr>
          <a:xfrm flipH="1">
            <a:off x="5042263" y="4167051"/>
            <a:ext cx="1071154" cy="1031966"/>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Conector recto 33"/>
          <p:cNvCxnSpPr/>
          <p:nvPr/>
        </p:nvCxnSpPr>
        <p:spPr>
          <a:xfrm flipV="1">
            <a:off x="5199017" y="3013095"/>
            <a:ext cx="914400" cy="2521132"/>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Conector recto 35"/>
          <p:cNvCxnSpPr/>
          <p:nvPr/>
        </p:nvCxnSpPr>
        <p:spPr>
          <a:xfrm flipV="1">
            <a:off x="4781006" y="3770741"/>
            <a:ext cx="1332411" cy="2159796"/>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Conector recto 37"/>
          <p:cNvCxnSpPr/>
          <p:nvPr/>
        </p:nvCxnSpPr>
        <p:spPr>
          <a:xfrm flipV="1">
            <a:off x="5381897" y="2689363"/>
            <a:ext cx="731520" cy="3550258"/>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Conector recto 39"/>
          <p:cNvCxnSpPr/>
          <p:nvPr/>
        </p:nvCxnSpPr>
        <p:spPr>
          <a:xfrm flipV="1">
            <a:off x="5199017" y="1988394"/>
            <a:ext cx="914400" cy="466537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15704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a:xfrm>
            <a:off x="625763" y="568234"/>
            <a:ext cx="11029616" cy="1013800"/>
          </a:xfrm>
        </p:spPr>
        <p:txBody>
          <a:bodyPr rtlCol="0" anchor="ctr">
            <a:normAutofit fontScale="90000"/>
          </a:bodyPr>
          <a:lstStyle/>
          <a:p>
            <a:pPr algn="ctr"/>
            <a:r>
              <a:rPr lang="en-US" sz="2400" b="1" strike="sngStrike" dirty="0">
                <a:solidFill>
                  <a:schemeClr val="bg2"/>
                </a:solidFill>
                <a:latin typeface="Arial Black" panose="020B0A04020102020204" pitchFamily="34" charset="0"/>
              </a:rPr>
              <a:t>smartphone</a:t>
            </a:r>
            <a:r>
              <a:rPr lang="en-US" sz="2400" b="1" dirty="0">
                <a:solidFill>
                  <a:schemeClr val="bg2"/>
                </a:solidFill>
                <a:latin typeface="Arial Black" panose="020B0A04020102020204" pitchFamily="34" charset="0"/>
              </a:rPr>
              <a:t> – </a:t>
            </a:r>
            <a:r>
              <a:rPr lang="en-US" sz="2400" b="1" strike="sngStrike" dirty="0">
                <a:solidFill>
                  <a:schemeClr val="bg2"/>
                </a:solidFill>
                <a:latin typeface="Arial Black" panose="020B0A04020102020204" pitchFamily="34" charset="0"/>
              </a:rPr>
              <a:t>laptop</a:t>
            </a:r>
            <a:r>
              <a:rPr lang="en-US" sz="2400" b="1" dirty="0">
                <a:solidFill>
                  <a:schemeClr val="bg2"/>
                </a:solidFill>
                <a:latin typeface="Arial Black" panose="020B0A04020102020204" pitchFamily="34" charset="0"/>
              </a:rPr>
              <a:t> – </a:t>
            </a:r>
            <a:r>
              <a:rPr lang="en-US" sz="2400" b="1" strike="sngStrike" dirty="0">
                <a:solidFill>
                  <a:schemeClr val="bg2"/>
                </a:solidFill>
                <a:latin typeface="Arial Black" panose="020B0A04020102020204" pitchFamily="34" charset="0"/>
              </a:rPr>
              <a:t>webcam</a:t>
            </a:r>
            <a:r>
              <a:rPr lang="en-US" sz="2400" b="1" dirty="0">
                <a:solidFill>
                  <a:schemeClr val="bg2"/>
                </a:solidFill>
                <a:latin typeface="Arial Black" panose="020B0A04020102020204" pitchFamily="34" charset="0"/>
              </a:rPr>
              <a:t> – </a:t>
            </a:r>
            <a:r>
              <a:rPr lang="en-US" sz="2400" b="1" strike="sngStrike" dirty="0">
                <a:solidFill>
                  <a:schemeClr val="bg2"/>
                </a:solidFill>
                <a:latin typeface="Arial Black" panose="020B0A04020102020204" pitchFamily="34" charset="0"/>
              </a:rPr>
              <a:t>speakers</a:t>
            </a:r>
            <a:r>
              <a:rPr lang="en-US" sz="2400" b="1" dirty="0">
                <a:solidFill>
                  <a:schemeClr val="bg2"/>
                </a:solidFill>
                <a:latin typeface="Arial Black" panose="020B0A04020102020204" pitchFamily="34" charset="0"/>
              </a:rPr>
              <a:t> – </a:t>
            </a:r>
            <a:r>
              <a:rPr lang="en-US" sz="2400" b="1" strike="sngStrike" dirty="0">
                <a:solidFill>
                  <a:schemeClr val="bg2"/>
                </a:solidFill>
                <a:latin typeface="Arial Black" panose="020B0A04020102020204" pitchFamily="34" charset="0"/>
              </a:rPr>
              <a:t>memory stick </a:t>
            </a:r>
            <a:r>
              <a:rPr lang="en-US" sz="2400" b="1" dirty="0">
                <a:solidFill>
                  <a:schemeClr val="bg2"/>
                </a:solidFill>
                <a:latin typeface="Arial Black" panose="020B0A04020102020204" pitchFamily="34" charset="0"/>
              </a:rPr>
              <a:t>– </a:t>
            </a:r>
            <a:r>
              <a:rPr lang="en-US" sz="2400" b="1" strike="sngStrike" dirty="0">
                <a:solidFill>
                  <a:schemeClr val="bg2"/>
                </a:solidFill>
                <a:latin typeface="Arial Black" panose="020B0A04020102020204" pitchFamily="34" charset="0"/>
              </a:rPr>
              <a:t>keyboard</a:t>
            </a:r>
            <a:r>
              <a:rPr lang="en-US" sz="2400" b="1" dirty="0">
                <a:solidFill>
                  <a:schemeClr val="bg2"/>
                </a:solidFill>
                <a:latin typeface="Arial Black" panose="020B0A04020102020204" pitchFamily="34" charset="0"/>
              </a:rPr>
              <a:t> – </a:t>
            </a:r>
            <a:r>
              <a:rPr lang="en-US" sz="2400" b="1" strike="sngStrike" dirty="0">
                <a:solidFill>
                  <a:schemeClr val="bg2"/>
                </a:solidFill>
                <a:latin typeface="Arial Black" panose="020B0A04020102020204" pitchFamily="34" charset="0"/>
              </a:rPr>
              <a:t>Smart TV </a:t>
            </a:r>
            <a:r>
              <a:rPr lang="en-US" sz="2400" b="1" dirty="0">
                <a:solidFill>
                  <a:schemeClr val="bg2"/>
                </a:solidFill>
                <a:latin typeface="Arial Black" panose="020B0A04020102020204" pitchFamily="34" charset="0"/>
              </a:rPr>
              <a:t>– </a:t>
            </a:r>
            <a:r>
              <a:rPr lang="en-US" sz="2400" b="1" u="sng" dirty="0">
                <a:solidFill>
                  <a:schemeClr val="bg2"/>
                </a:solidFill>
                <a:latin typeface="Arial Black" panose="020B0A04020102020204" pitchFamily="34" charset="0"/>
              </a:rPr>
              <a:t>printer</a:t>
            </a:r>
            <a:r>
              <a:rPr lang="en-US" sz="2400" dirty="0">
                <a:solidFill>
                  <a:schemeClr val="bg2"/>
                </a:solidFill>
                <a:latin typeface="Arial Black" panose="020B0A04020102020204" pitchFamily="34" charset="0"/>
              </a:rPr>
              <a:t/>
            </a:r>
            <a:br>
              <a:rPr lang="en-US" sz="2400" dirty="0">
                <a:solidFill>
                  <a:schemeClr val="bg2"/>
                </a:solidFill>
                <a:latin typeface="Arial Black" panose="020B0A04020102020204" pitchFamily="34" charset="0"/>
              </a:rPr>
            </a:br>
            <a:endParaRPr lang="es-ES" sz="2400" i="1" dirty="0"/>
          </a:p>
        </p:txBody>
      </p:sp>
      <p:sp>
        <p:nvSpPr>
          <p:cNvPr id="3" name="Marcador de contenido 2"/>
          <p:cNvSpPr>
            <a:spLocks noGrp="1"/>
          </p:cNvSpPr>
          <p:nvPr>
            <p:ph idx="1"/>
          </p:nvPr>
        </p:nvSpPr>
        <p:spPr>
          <a:xfrm>
            <a:off x="438068" y="1763485"/>
            <a:ext cx="11172740" cy="5094515"/>
          </a:xfrm>
        </p:spPr>
        <p:txBody>
          <a:bodyPr>
            <a:normAutofit lnSpcReduction="10000"/>
          </a:bodyPr>
          <a:lstStyle/>
          <a:p>
            <a:pPr marL="514350" indent="-514350">
              <a:buFont typeface="+mj-lt"/>
              <a:buAutoNum type="arabicPeriod"/>
            </a:pPr>
            <a:r>
              <a:rPr lang="en-US" sz="2800" dirty="0" smtClean="0">
                <a:solidFill>
                  <a:schemeClr val="bg2"/>
                </a:solidFill>
              </a:rPr>
              <a:t>I </a:t>
            </a:r>
            <a:r>
              <a:rPr lang="en-US" sz="2800" dirty="0">
                <a:solidFill>
                  <a:schemeClr val="bg2"/>
                </a:solidFill>
              </a:rPr>
              <a:t>use the </a:t>
            </a:r>
            <a:r>
              <a:rPr lang="en-US" sz="2800" u="sng" dirty="0" smtClean="0">
                <a:solidFill>
                  <a:schemeClr val="bg2"/>
                </a:solidFill>
              </a:rPr>
              <a:t>__memory stick_______</a:t>
            </a:r>
            <a:r>
              <a:rPr lang="en-US" sz="2800" dirty="0" smtClean="0">
                <a:solidFill>
                  <a:schemeClr val="bg2"/>
                </a:solidFill>
              </a:rPr>
              <a:t> </a:t>
            </a:r>
            <a:r>
              <a:rPr lang="en-US" sz="2800" dirty="0">
                <a:solidFill>
                  <a:srgbClr val="FF0000"/>
                </a:solidFill>
              </a:rPr>
              <a:t>to</a:t>
            </a:r>
            <a:r>
              <a:rPr lang="en-US" sz="2800" dirty="0">
                <a:solidFill>
                  <a:schemeClr val="bg2"/>
                </a:solidFill>
              </a:rPr>
              <a:t> save important files. </a:t>
            </a:r>
          </a:p>
          <a:p>
            <a:pPr>
              <a:buFont typeface="+mj-lt"/>
              <a:buAutoNum type="arabicPeriod"/>
            </a:pPr>
            <a:r>
              <a:rPr lang="en-US" sz="2800" dirty="0">
                <a:solidFill>
                  <a:schemeClr val="bg2"/>
                </a:solidFill>
              </a:rPr>
              <a:t>She uses the </a:t>
            </a:r>
            <a:r>
              <a:rPr lang="en-US" sz="2800" u="sng" dirty="0" smtClean="0">
                <a:solidFill>
                  <a:schemeClr val="bg2"/>
                </a:solidFill>
              </a:rPr>
              <a:t>__smart TV_________</a:t>
            </a:r>
            <a:r>
              <a:rPr lang="en-US" sz="2800" dirty="0" smtClean="0">
                <a:solidFill>
                  <a:schemeClr val="bg2"/>
                </a:solidFill>
              </a:rPr>
              <a:t> </a:t>
            </a:r>
            <a:r>
              <a:rPr lang="en-US" sz="2800" dirty="0">
                <a:solidFill>
                  <a:srgbClr val="FF0000"/>
                </a:solidFill>
              </a:rPr>
              <a:t>to</a:t>
            </a:r>
            <a:r>
              <a:rPr lang="en-US" sz="2800" dirty="0">
                <a:solidFill>
                  <a:schemeClr val="bg2"/>
                </a:solidFill>
              </a:rPr>
              <a:t> watch Netflix. </a:t>
            </a:r>
          </a:p>
          <a:p>
            <a:pPr>
              <a:buFont typeface="+mj-lt"/>
              <a:buAutoNum type="arabicPeriod"/>
            </a:pPr>
            <a:r>
              <a:rPr lang="en-US" sz="2800" dirty="0">
                <a:solidFill>
                  <a:schemeClr val="bg2"/>
                </a:solidFill>
              </a:rPr>
              <a:t>They use the </a:t>
            </a:r>
            <a:r>
              <a:rPr lang="en-US" sz="2800" u="sng" dirty="0" smtClean="0">
                <a:solidFill>
                  <a:schemeClr val="bg2"/>
                </a:solidFill>
              </a:rPr>
              <a:t>__keyboard______</a:t>
            </a:r>
            <a:r>
              <a:rPr lang="en-US" sz="2800" dirty="0" smtClean="0">
                <a:solidFill>
                  <a:schemeClr val="bg2"/>
                </a:solidFill>
              </a:rPr>
              <a:t> </a:t>
            </a:r>
            <a:r>
              <a:rPr lang="en-US" sz="2800" dirty="0">
                <a:solidFill>
                  <a:srgbClr val="FF0000"/>
                </a:solidFill>
              </a:rPr>
              <a:t>to</a:t>
            </a:r>
            <a:r>
              <a:rPr lang="en-US" sz="2800" dirty="0">
                <a:solidFill>
                  <a:schemeClr val="bg2"/>
                </a:solidFill>
              </a:rPr>
              <a:t> type documents quickly. </a:t>
            </a:r>
          </a:p>
          <a:p>
            <a:pPr>
              <a:buFont typeface="+mj-lt"/>
              <a:buAutoNum type="arabicPeriod"/>
            </a:pPr>
            <a:r>
              <a:rPr lang="en-US" sz="2800" dirty="0">
                <a:solidFill>
                  <a:schemeClr val="bg2"/>
                </a:solidFill>
              </a:rPr>
              <a:t>We use the </a:t>
            </a:r>
            <a:r>
              <a:rPr lang="en-US" sz="2800" u="sng" dirty="0" smtClean="0">
                <a:solidFill>
                  <a:schemeClr val="bg2"/>
                </a:solidFill>
              </a:rPr>
              <a:t>__laptop____________</a:t>
            </a:r>
            <a:r>
              <a:rPr lang="en-US" sz="2800" dirty="0" smtClean="0">
                <a:solidFill>
                  <a:schemeClr val="bg2"/>
                </a:solidFill>
              </a:rPr>
              <a:t> </a:t>
            </a:r>
            <a:r>
              <a:rPr lang="en-US" sz="2800" dirty="0">
                <a:solidFill>
                  <a:schemeClr val="bg2"/>
                </a:solidFill>
              </a:rPr>
              <a:t>to communicate in online classes. </a:t>
            </a:r>
          </a:p>
          <a:p>
            <a:pPr>
              <a:buFont typeface="+mj-lt"/>
              <a:buAutoNum type="arabicPeriod"/>
            </a:pPr>
            <a:r>
              <a:rPr lang="en-US" sz="2800" dirty="0">
                <a:solidFill>
                  <a:schemeClr val="bg2"/>
                </a:solidFill>
              </a:rPr>
              <a:t>He uses the </a:t>
            </a:r>
            <a:r>
              <a:rPr lang="en-US" sz="2800" u="sng" dirty="0" smtClean="0">
                <a:solidFill>
                  <a:schemeClr val="bg2"/>
                </a:solidFill>
              </a:rPr>
              <a:t>__speakers________</a:t>
            </a:r>
            <a:r>
              <a:rPr lang="en-US" sz="2800" dirty="0" smtClean="0">
                <a:solidFill>
                  <a:schemeClr val="bg2"/>
                </a:solidFill>
              </a:rPr>
              <a:t> </a:t>
            </a:r>
            <a:r>
              <a:rPr lang="en-US" sz="2800" dirty="0">
                <a:solidFill>
                  <a:schemeClr val="bg2"/>
                </a:solidFill>
              </a:rPr>
              <a:t>to listen to loud music. </a:t>
            </a:r>
          </a:p>
          <a:p>
            <a:pPr>
              <a:buFont typeface="+mj-lt"/>
              <a:buAutoNum type="arabicPeriod"/>
            </a:pPr>
            <a:r>
              <a:rPr lang="en-US" sz="2800" dirty="0">
                <a:solidFill>
                  <a:schemeClr val="bg2"/>
                </a:solidFill>
              </a:rPr>
              <a:t>My father uses the </a:t>
            </a:r>
            <a:r>
              <a:rPr lang="en-US" sz="2800" u="sng" dirty="0" smtClean="0">
                <a:solidFill>
                  <a:schemeClr val="bg2"/>
                </a:solidFill>
              </a:rPr>
              <a:t>___webcam_______</a:t>
            </a:r>
            <a:r>
              <a:rPr lang="en-US" sz="2800" dirty="0" smtClean="0">
                <a:solidFill>
                  <a:schemeClr val="bg2"/>
                </a:solidFill>
              </a:rPr>
              <a:t> </a:t>
            </a:r>
            <a:r>
              <a:rPr lang="en-US" sz="2800" dirty="0">
                <a:solidFill>
                  <a:schemeClr val="bg2"/>
                </a:solidFill>
              </a:rPr>
              <a:t>to work from home. </a:t>
            </a:r>
          </a:p>
          <a:p>
            <a:pPr>
              <a:buFont typeface="+mj-lt"/>
              <a:buAutoNum type="arabicPeriod"/>
            </a:pPr>
            <a:r>
              <a:rPr lang="en-US" sz="2800" dirty="0">
                <a:solidFill>
                  <a:schemeClr val="bg2"/>
                </a:solidFill>
              </a:rPr>
              <a:t>I use the </a:t>
            </a:r>
            <a:r>
              <a:rPr lang="en-US" sz="2800" u="sng" dirty="0" smtClean="0">
                <a:solidFill>
                  <a:schemeClr val="bg2"/>
                </a:solidFill>
              </a:rPr>
              <a:t>___printer_________</a:t>
            </a:r>
            <a:r>
              <a:rPr lang="en-US" sz="2800" dirty="0" smtClean="0">
                <a:solidFill>
                  <a:schemeClr val="bg2"/>
                </a:solidFill>
              </a:rPr>
              <a:t> </a:t>
            </a:r>
            <a:r>
              <a:rPr lang="en-US" sz="2800" dirty="0">
                <a:solidFill>
                  <a:schemeClr val="bg2"/>
                </a:solidFill>
              </a:rPr>
              <a:t>to print my homework. </a:t>
            </a:r>
          </a:p>
          <a:p>
            <a:pPr>
              <a:buFont typeface="+mj-lt"/>
              <a:buAutoNum type="arabicPeriod"/>
            </a:pPr>
            <a:r>
              <a:rPr lang="en-US" sz="2800" dirty="0" smtClean="0">
                <a:solidFill>
                  <a:schemeClr val="bg2"/>
                </a:solidFill>
              </a:rPr>
              <a:t>Teenagers </a:t>
            </a:r>
            <a:r>
              <a:rPr lang="en-US" sz="2800" dirty="0">
                <a:solidFill>
                  <a:schemeClr val="bg2"/>
                </a:solidFill>
              </a:rPr>
              <a:t>use the </a:t>
            </a:r>
            <a:r>
              <a:rPr lang="en-US" sz="2800" u="sng" dirty="0" smtClean="0">
                <a:solidFill>
                  <a:schemeClr val="bg2"/>
                </a:solidFill>
              </a:rPr>
              <a:t>_smartphone___</a:t>
            </a:r>
            <a:r>
              <a:rPr lang="en-US" sz="2800" dirty="0" smtClean="0">
                <a:solidFill>
                  <a:schemeClr val="bg2"/>
                </a:solidFill>
              </a:rPr>
              <a:t> </a:t>
            </a:r>
            <a:r>
              <a:rPr lang="en-US" sz="2800" dirty="0">
                <a:solidFill>
                  <a:schemeClr val="bg2"/>
                </a:solidFill>
              </a:rPr>
              <a:t>to send messages and use social media.</a:t>
            </a:r>
          </a:p>
          <a:p>
            <a:endParaRPr lang="es-CL" sz="2800" dirty="0">
              <a:solidFill>
                <a:schemeClr val="bg1"/>
              </a:solidFill>
            </a:endParaRPr>
          </a:p>
        </p:txBody>
      </p:sp>
    </p:spTree>
    <p:extLst>
      <p:ext uri="{BB962C8B-B14F-4D97-AF65-F5344CB8AC3E}">
        <p14:creationId xmlns:p14="http://schemas.microsoft.com/office/powerpoint/2010/main" val="15126675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fontScale="90000"/>
          </a:bodyPr>
          <a:lstStyle/>
          <a:p>
            <a:r>
              <a:rPr lang="en-US" dirty="0" smtClean="0"/>
              <a:t>Use </a:t>
            </a:r>
            <a:r>
              <a:rPr lang="en-US" b="1" dirty="0"/>
              <a:t>“</a:t>
            </a:r>
            <a:r>
              <a:rPr lang="en-US" b="1" dirty="0" smtClean="0">
                <a:solidFill>
                  <a:srgbClr val="FF0000"/>
                </a:solidFill>
              </a:rPr>
              <a:t>to</a:t>
            </a:r>
            <a:r>
              <a:rPr lang="en-US" b="1" dirty="0" smtClean="0"/>
              <a:t>”  +  verb</a:t>
            </a:r>
            <a:br>
              <a:rPr lang="en-US" b="1" dirty="0" smtClean="0"/>
            </a:br>
            <a:r>
              <a:rPr lang="en-US" dirty="0"/>
              <a:t/>
            </a:r>
            <a:br>
              <a:rPr lang="en-US" dirty="0"/>
            </a:br>
            <a:r>
              <a:rPr lang="en-US" b="1" dirty="0"/>
              <a:t>Rewrite the Sentences</a:t>
            </a:r>
            <a:endParaRPr lang="es-ES" dirty="0"/>
          </a:p>
        </p:txBody>
      </p:sp>
      <p:sp>
        <p:nvSpPr>
          <p:cNvPr id="3" name="Marcador de contenido 2"/>
          <p:cNvSpPr>
            <a:spLocks noGrp="1"/>
          </p:cNvSpPr>
          <p:nvPr>
            <p:ph idx="1"/>
          </p:nvPr>
        </p:nvSpPr>
        <p:spPr>
          <a:xfrm>
            <a:off x="438068" y="1754875"/>
            <a:ext cx="11488321" cy="4665267"/>
          </a:xfrm>
        </p:spPr>
        <p:txBody>
          <a:bodyPr>
            <a:normAutofit fontScale="92500" lnSpcReduction="20000"/>
          </a:bodyPr>
          <a:lstStyle/>
          <a:p>
            <a:pPr marL="0" indent="0">
              <a:buNone/>
            </a:pPr>
            <a:r>
              <a:rPr lang="en-US" sz="2800" dirty="0" smtClean="0">
                <a:solidFill>
                  <a:schemeClr val="bg1"/>
                </a:solidFill>
              </a:rPr>
              <a:t>Example:👉 I use my smartphone. I send text messages.</a:t>
            </a:r>
          </a:p>
          <a:p>
            <a:pPr marL="0" indent="0">
              <a:buNone/>
            </a:pPr>
            <a:r>
              <a:rPr lang="en-US" sz="2800" dirty="0" smtClean="0">
                <a:solidFill>
                  <a:schemeClr val="bg1"/>
                </a:solidFill>
              </a:rPr>
              <a:t>              ✅ </a:t>
            </a:r>
            <a:r>
              <a:rPr lang="en-US" sz="2800" dirty="0">
                <a:solidFill>
                  <a:schemeClr val="bg1"/>
                </a:solidFill>
              </a:rPr>
              <a:t>I use my smartphone </a:t>
            </a:r>
            <a:r>
              <a:rPr lang="en-US" sz="2800" dirty="0">
                <a:solidFill>
                  <a:srgbClr val="FF0000"/>
                </a:solidFill>
              </a:rPr>
              <a:t>to</a:t>
            </a:r>
            <a:r>
              <a:rPr lang="en-US" sz="2800" dirty="0">
                <a:solidFill>
                  <a:schemeClr val="bg1"/>
                </a:solidFill>
              </a:rPr>
              <a:t> send text messages</a:t>
            </a:r>
            <a:r>
              <a:rPr lang="en-US" sz="2800" dirty="0" smtClean="0">
                <a:solidFill>
                  <a:schemeClr val="bg1"/>
                </a:solidFill>
              </a:rPr>
              <a:t>.</a:t>
            </a:r>
          </a:p>
          <a:p>
            <a:pPr marL="0" indent="0">
              <a:buNone/>
            </a:pPr>
            <a:endParaRPr lang="es-MX" sz="2800" dirty="0">
              <a:solidFill>
                <a:schemeClr val="bg1"/>
              </a:solidFill>
            </a:endParaRPr>
          </a:p>
          <a:p>
            <a:r>
              <a:rPr lang="en-US" sz="2800" dirty="0">
                <a:solidFill>
                  <a:schemeClr val="bg1"/>
                </a:solidFill>
              </a:rPr>
              <a:t>She uses her laptop. She studies online</a:t>
            </a:r>
            <a:r>
              <a:rPr lang="en-US" sz="2800" dirty="0" smtClean="0">
                <a:solidFill>
                  <a:schemeClr val="bg1"/>
                </a:solidFill>
              </a:rPr>
              <a:t>. </a:t>
            </a:r>
            <a:r>
              <a:rPr lang="en-US" sz="2800" u="sng" dirty="0" smtClean="0">
                <a:solidFill>
                  <a:schemeClr val="bg1"/>
                </a:solidFill>
              </a:rPr>
              <a:t>_She uses her laptop </a:t>
            </a:r>
            <a:r>
              <a:rPr lang="en-US" sz="2800" u="sng" dirty="0" smtClean="0">
                <a:solidFill>
                  <a:srgbClr val="FF0000"/>
                </a:solidFill>
              </a:rPr>
              <a:t>to</a:t>
            </a:r>
            <a:r>
              <a:rPr lang="en-US" sz="2800" u="sng" dirty="0" smtClean="0">
                <a:solidFill>
                  <a:schemeClr val="bg1"/>
                </a:solidFill>
              </a:rPr>
              <a:t> study online</a:t>
            </a:r>
          </a:p>
          <a:p>
            <a:r>
              <a:rPr lang="en-US" sz="2800" dirty="0" smtClean="0">
                <a:solidFill>
                  <a:schemeClr val="bg1"/>
                </a:solidFill>
              </a:rPr>
              <a:t>They </a:t>
            </a:r>
            <a:r>
              <a:rPr lang="en-US" sz="2800" dirty="0">
                <a:solidFill>
                  <a:schemeClr val="bg1"/>
                </a:solidFill>
              </a:rPr>
              <a:t>use the speakers. They listen to music</a:t>
            </a:r>
            <a:r>
              <a:rPr lang="en-US" sz="2800" dirty="0" smtClean="0">
                <a:solidFill>
                  <a:schemeClr val="bg1"/>
                </a:solidFill>
              </a:rPr>
              <a:t>. </a:t>
            </a:r>
            <a:r>
              <a:rPr lang="en-US" sz="2800" u="sng" dirty="0" smtClean="0">
                <a:solidFill>
                  <a:schemeClr val="bg1"/>
                </a:solidFill>
              </a:rPr>
              <a:t>_They use the speakers </a:t>
            </a:r>
            <a:r>
              <a:rPr lang="en-US" sz="2800" u="sng" dirty="0" smtClean="0">
                <a:solidFill>
                  <a:srgbClr val="FF0000"/>
                </a:solidFill>
              </a:rPr>
              <a:t>to</a:t>
            </a:r>
            <a:r>
              <a:rPr lang="en-US" sz="2800" u="sng" dirty="0" smtClean="0">
                <a:solidFill>
                  <a:schemeClr val="bg1"/>
                </a:solidFill>
              </a:rPr>
              <a:t> listen to music</a:t>
            </a:r>
          </a:p>
          <a:p>
            <a:r>
              <a:rPr lang="en-US" sz="2800" dirty="0" smtClean="0">
                <a:solidFill>
                  <a:schemeClr val="bg1"/>
                </a:solidFill>
              </a:rPr>
              <a:t>We </a:t>
            </a:r>
            <a:r>
              <a:rPr lang="en-US" sz="2800" dirty="0">
                <a:solidFill>
                  <a:schemeClr val="bg1"/>
                </a:solidFill>
              </a:rPr>
              <a:t>use the webcam. We talk to our friends</a:t>
            </a:r>
            <a:r>
              <a:rPr lang="en-US" sz="2800" dirty="0" smtClean="0">
                <a:solidFill>
                  <a:schemeClr val="bg1"/>
                </a:solidFill>
              </a:rPr>
              <a:t>. </a:t>
            </a:r>
            <a:r>
              <a:rPr lang="en-US" sz="2800" u="sng" dirty="0" smtClean="0">
                <a:solidFill>
                  <a:schemeClr val="bg1"/>
                </a:solidFill>
              </a:rPr>
              <a:t>We use the webcam </a:t>
            </a:r>
            <a:r>
              <a:rPr lang="en-US" sz="2800" u="sng" dirty="0" smtClean="0">
                <a:solidFill>
                  <a:srgbClr val="FF0000"/>
                </a:solidFill>
              </a:rPr>
              <a:t>to</a:t>
            </a:r>
            <a:r>
              <a:rPr lang="en-US" sz="2800" u="sng" dirty="0" smtClean="0">
                <a:solidFill>
                  <a:schemeClr val="bg1"/>
                </a:solidFill>
              </a:rPr>
              <a:t> talk to our friends</a:t>
            </a:r>
            <a:endParaRPr lang="en-US" sz="2800" dirty="0" smtClean="0">
              <a:solidFill>
                <a:schemeClr val="bg1"/>
              </a:solidFill>
            </a:endParaRPr>
          </a:p>
          <a:p>
            <a:r>
              <a:rPr lang="en-US" sz="2800" dirty="0" smtClean="0">
                <a:solidFill>
                  <a:schemeClr val="bg1"/>
                </a:solidFill>
              </a:rPr>
              <a:t>He </a:t>
            </a:r>
            <a:r>
              <a:rPr lang="en-US" sz="2800" dirty="0">
                <a:solidFill>
                  <a:schemeClr val="bg1"/>
                </a:solidFill>
              </a:rPr>
              <a:t>uses the keyboard. He writes emails</a:t>
            </a:r>
            <a:r>
              <a:rPr lang="en-US" sz="2800" dirty="0" smtClean="0">
                <a:solidFill>
                  <a:schemeClr val="bg1"/>
                </a:solidFill>
              </a:rPr>
              <a:t>. </a:t>
            </a:r>
            <a:r>
              <a:rPr lang="en-US" sz="2800" u="sng" dirty="0" smtClean="0">
                <a:solidFill>
                  <a:schemeClr val="bg1"/>
                </a:solidFill>
              </a:rPr>
              <a:t>He uses the keyboard </a:t>
            </a:r>
            <a:r>
              <a:rPr lang="en-US" sz="2800" u="sng" dirty="0" smtClean="0">
                <a:solidFill>
                  <a:srgbClr val="FF0000"/>
                </a:solidFill>
              </a:rPr>
              <a:t>to</a:t>
            </a:r>
            <a:r>
              <a:rPr lang="en-US" sz="2800" u="sng" dirty="0" smtClean="0">
                <a:solidFill>
                  <a:schemeClr val="bg1"/>
                </a:solidFill>
              </a:rPr>
              <a:t> write emails</a:t>
            </a:r>
            <a:endParaRPr lang="en-US" sz="2800" dirty="0" smtClean="0">
              <a:solidFill>
                <a:schemeClr val="bg1"/>
              </a:solidFill>
            </a:endParaRPr>
          </a:p>
          <a:p>
            <a:r>
              <a:rPr lang="en-US" sz="2800" dirty="0" smtClean="0">
                <a:solidFill>
                  <a:schemeClr val="bg1"/>
                </a:solidFill>
              </a:rPr>
              <a:t>I </a:t>
            </a:r>
            <a:r>
              <a:rPr lang="en-US" sz="2800" dirty="0">
                <a:solidFill>
                  <a:schemeClr val="bg1"/>
                </a:solidFill>
              </a:rPr>
              <a:t>use the Smart TV. I watch movies</a:t>
            </a:r>
            <a:r>
              <a:rPr lang="en-US" sz="2800" dirty="0" smtClean="0">
                <a:solidFill>
                  <a:schemeClr val="bg1"/>
                </a:solidFill>
              </a:rPr>
              <a:t>. </a:t>
            </a:r>
            <a:r>
              <a:rPr lang="en-US" sz="2800" u="sng" dirty="0" smtClean="0">
                <a:solidFill>
                  <a:schemeClr val="bg1"/>
                </a:solidFill>
              </a:rPr>
              <a:t>I use the smart TV </a:t>
            </a:r>
            <a:r>
              <a:rPr lang="en-US" sz="2800" u="sng" dirty="0" smtClean="0">
                <a:solidFill>
                  <a:srgbClr val="FF0000"/>
                </a:solidFill>
              </a:rPr>
              <a:t>to</a:t>
            </a:r>
            <a:r>
              <a:rPr lang="en-US" sz="2800" u="sng" dirty="0" smtClean="0">
                <a:solidFill>
                  <a:schemeClr val="bg1"/>
                </a:solidFill>
              </a:rPr>
              <a:t> watch movies</a:t>
            </a:r>
            <a:endParaRPr lang="es-CL" sz="2800" dirty="0">
              <a:solidFill>
                <a:schemeClr val="bg1"/>
              </a:solidFill>
            </a:endParaRPr>
          </a:p>
        </p:txBody>
      </p:sp>
      <p:sp>
        <p:nvSpPr>
          <p:cNvPr id="4" name="Rectángulo 3"/>
          <p:cNvSpPr/>
          <p:nvPr/>
        </p:nvSpPr>
        <p:spPr>
          <a:xfrm>
            <a:off x="8224318" y="438483"/>
            <a:ext cx="3574185" cy="923330"/>
          </a:xfrm>
          <a:prstGeom prst="rect">
            <a:avLst/>
          </a:prstGeom>
          <a:noFill/>
        </p:spPr>
        <p:txBody>
          <a:bodyPr wrap="none" lIns="91440" tIns="45720" rIns="91440" bIns="45720">
            <a:spAutoFit/>
          </a:bodyPr>
          <a:lstStyle/>
          <a:p>
            <a:pPr algn="ctr"/>
            <a:r>
              <a:rPr lang="es-ES" sz="5400" b="1" dirty="0" smtClean="0">
                <a:ln w="10160">
                  <a:solidFill>
                    <a:schemeClr val="accent5"/>
                  </a:solidFill>
                  <a:prstDash val="solid"/>
                </a:ln>
                <a:solidFill>
                  <a:srgbClr val="FF0000"/>
                </a:solidFill>
                <a:effectLst>
                  <a:outerShdw blurRad="38100" dist="22860" dir="5400000" algn="tl" rotWithShape="0">
                    <a:srgbClr val="000000">
                      <a:alpha val="30000"/>
                    </a:srgbClr>
                  </a:outerShdw>
                </a:effectLst>
              </a:rPr>
              <a:t>TO</a:t>
            </a:r>
            <a:r>
              <a:rPr lang="es-ES" sz="5400" b="1" dirty="0" smtClean="0">
                <a:ln w="10160">
                  <a:solidFill>
                    <a:schemeClr val="accent5"/>
                  </a:solidFill>
                  <a:prstDash val="solid"/>
                </a:ln>
                <a:solidFill>
                  <a:schemeClr val="bg1"/>
                </a:solidFill>
                <a:effectLst>
                  <a:outerShdw blurRad="38100" dist="22860" dir="5400000" algn="tl" rotWithShape="0">
                    <a:srgbClr val="000000">
                      <a:alpha val="30000"/>
                    </a:srgbClr>
                  </a:outerShdw>
                </a:effectLst>
              </a:rPr>
              <a:t>=PARA</a:t>
            </a:r>
            <a:endParaRPr lang="es-ES" sz="5400" b="1" cap="none" spc="0" dirty="0">
              <a:ln w="10160">
                <a:solidFill>
                  <a:schemeClr val="accent5"/>
                </a:solidFill>
                <a:prstDash val="solid"/>
              </a:ln>
              <a:solidFill>
                <a:schemeClr val="bg1"/>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2806739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a:xfrm>
            <a:off x="581192" y="585934"/>
            <a:ext cx="11029616" cy="695570"/>
          </a:xfrm>
        </p:spPr>
        <p:txBody>
          <a:bodyPr rtlCol="0" anchor="ctr">
            <a:normAutofit/>
          </a:bodyPr>
          <a:lstStyle/>
          <a:p>
            <a:pPr algn="ctr"/>
            <a:r>
              <a:rPr lang="es-ES" dirty="0" err="1"/>
              <a:t>Correct</a:t>
            </a:r>
            <a:r>
              <a:rPr lang="es-ES" dirty="0"/>
              <a:t> </a:t>
            </a:r>
            <a:r>
              <a:rPr lang="es-ES" dirty="0" smtClean="0"/>
              <a:t> </a:t>
            </a:r>
            <a:r>
              <a:rPr lang="es-ES" dirty="0" err="1" smtClean="0"/>
              <a:t>the</a:t>
            </a:r>
            <a:r>
              <a:rPr lang="es-ES" dirty="0" smtClean="0"/>
              <a:t>  </a:t>
            </a:r>
            <a:r>
              <a:rPr lang="es-ES" dirty="0" err="1"/>
              <a:t>Errors</a:t>
            </a:r>
            <a:endParaRPr lang="es-ES" dirty="0"/>
          </a:p>
        </p:txBody>
      </p:sp>
      <p:sp>
        <p:nvSpPr>
          <p:cNvPr id="3" name="Marcador de contenido 2"/>
          <p:cNvSpPr>
            <a:spLocks noGrp="1"/>
          </p:cNvSpPr>
          <p:nvPr>
            <p:ph idx="1"/>
          </p:nvPr>
        </p:nvSpPr>
        <p:spPr>
          <a:xfrm>
            <a:off x="438068" y="1315241"/>
            <a:ext cx="11172740" cy="5098622"/>
          </a:xfrm>
        </p:spPr>
        <p:txBody>
          <a:bodyPr>
            <a:normAutofit fontScale="92500" lnSpcReduction="10000"/>
          </a:bodyPr>
          <a:lstStyle/>
          <a:p>
            <a:pPr marL="0" indent="0">
              <a:buNone/>
            </a:pPr>
            <a:r>
              <a:rPr lang="en-US" sz="2800" dirty="0" smtClean="0">
                <a:solidFill>
                  <a:schemeClr val="bg1"/>
                </a:solidFill>
              </a:rPr>
              <a:t> </a:t>
            </a:r>
            <a:r>
              <a:rPr lang="en-US" sz="2800" strike="sngStrike" dirty="0">
                <a:solidFill>
                  <a:schemeClr val="bg1"/>
                </a:solidFill>
              </a:rPr>
              <a:t>She uses the printer </a:t>
            </a:r>
            <a:r>
              <a:rPr lang="en-US" sz="2800" strike="sngStrike" dirty="0">
                <a:solidFill>
                  <a:srgbClr val="FF0000"/>
                </a:solidFill>
              </a:rPr>
              <a:t>to</a:t>
            </a:r>
            <a:r>
              <a:rPr lang="en-US" sz="2800" strike="sngStrike" dirty="0">
                <a:solidFill>
                  <a:schemeClr val="bg1"/>
                </a:solidFill>
              </a:rPr>
              <a:t> surf the internet</a:t>
            </a:r>
            <a:r>
              <a:rPr lang="en-US" sz="2800" dirty="0">
                <a:solidFill>
                  <a:schemeClr val="bg1"/>
                </a:solidFill>
              </a:rPr>
              <a:t>. </a:t>
            </a:r>
            <a:r>
              <a:rPr lang="en-US" sz="2800" dirty="0" smtClean="0">
                <a:solidFill>
                  <a:schemeClr val="bg1"/>
                </a:solidFill>
              </a:rPr>
              <a:t>❌</a:t>
            </a:r>
          </a:p>
          <a:p>
            <a:pPr marL="0" indent="0">
              <a:buNone/>
            </a:pPr>
            <a:r>
              <a:rPr lang="en-US" sz="2800" dirty="0">
                <a:solidFill>
                  <a:schemeClr val="bg1"/>
                </a:solidFill>
              </a:rPr>
              <a:t>👉_</a:t>
            </a:r>
            <a:r>
              <a:rPr lang="en-US" sz="2800" u="sng" dirty="0">
                <a:solidFill>
                  <a:schemeClr val="bg1"/>
                </a:solidFill>
              </a:rPr>
              <a:t>She uses the printer to print documents</a:t>
            </a:r>
            <a:r>
              <a:rPr lang="en-US" sz="2800" dirty="0">
                <a:solidFill>
                  <a:schemeClr val="bg1"/>
                </a:solidFill>
              </a:rPr>
              <a:t>_</a:t>
            </a:r>
            <a:endParaRPr lang="en-US" sz="2800" dirty="0" smtClean="0">
              <a:solidFill>
                <a:schemeClr val="bg1"/>
              </a:solidFill>
            </a:endParaRPr>
          </a:p>
          <a:p>
            <a:pPr marL="0" indent="0">
              <a:buNone/>
            </a:pPr>
            <a:r>
              <a:rPr lang="en-US" sz="2800" strike="sngStrike" dirty="0" smtClean="0">
                <a:solidFill>
                  <a:schemeClr val="bg1"/>
                </a:solidFill>
              </a:rPr>
              <a:t>They </a:t>
            </a:r>
            <a:r>
              <a:rPr lang="en-US" sz="2800" strike="sngStrike" dirty="0">
                <a:solidFill>
                  <a:schemeClr val="bg1"/>
                </a:solidFill>
              </a:rPr>
              <a:t>use the speakers </a:t>
            </a:r>
            <a:r>
              <a:rPr lang="en-US" sz="2800" strike="sngStrike" dirty="0">
                <a:solidFill>
                  <a:srgbClr val="FF0000"/>
                </a:solidFill>
              </a:rPr>
              <a:t>to</a:t>
            </a:r>
            <a:r>
              <a:rPr lang="en-US" sz="2800" strike="sngStrike" dirty="0">
                <a:solidFill>
                  <a:schemeClr val="bg1"/>
                </a:solidFill>
              </a:rPr>
              <a:t> print documents</a:t>
            </a:r>
            <a:r>
              <a:rPr lang="en-US" sz="2800" dirty="0">
                <a:solidFill>
                  <a:schemeClr val="bg1"/>
                </a:solidFill>
              </a:rPr>
              <a:t>. </a:t>
            </a:r>
            <a:r>
              <a:rPr lang="en-US" sz="2800" dirty="0" smtClean="0">
                <a:solidFill>
                  <a:schemeClr val="bg1"/>
                </a:solidFill>
              </a:rPr>
              <a:t>❌</a:t>
            </a:r>
          </a:p>
          <a:p>
            <a:pPr marL="0" indent="0">
              <a:buNone/>
            </a:pPr>
            <a:r>
              <a:rPr lang="en-US" sz="2800" dirty="0" smtClean="0">
                <a:solidFill>
                  <a:schemeClr val="bg1"/>
                </a:solidFill>
              </a:rPr>
              <a:t>👉 </a:t>
            </a:r>
            <a:r>
              <a:rPr lang="en-US" sz="2800" u="sng" dirty="0">
                <a:solidFill>
                  <a:schemeClr val="bg1"/>
                </a:solidFill>
              </a:rPr>
              <a:t>__they use the speakers to listen </a:t>
            </a:r>
            <a:r>
              <a:rPr lang="en-US" sz="2800" u="sng" dirty="0" smtClean="0">
                <a:solidFill>
                  <a:schemeClr val="bg1"/>
                </a:solidFill>
              </a:rPr>
              <a:t>to music___</a:t>
            </a:r>
            <a:endParaRPr lang="en-US" sz="2800" u="sng" dirty="0" smtClean="0">
              <a:solidFill>
                <a:schemeClr val="bg1"/>
              </a:solidFill>
            </a:endParaRPr>
          </a:p>
          <a:p>
            <a:pPr marL="0" indent="0">
              <a:buNone/>
            </a:pPr>
            <a:r>
              <a:rPr lang="en-US" sz="2800" strike="sngStrike" dirty="0" smtClean="0">
                <a:solidFill>
                  <a:schemeClr val="bg1"/>
                </a:solidFill>
              </a:rPr>
              <a:t>I </a:t>
            </a:r>
            <a:r>
              <a:rPr lang="en-US" sz="2800" strike="sngStrike" dirty="0">
                <a:solidFill>
                  <a:schemeClr val="bg1"/>
                </a:solidFill>
              </a:rPr>
              <a:t>use the memory stick </a:t>
            </a:r>
            <a:r>
              <a:rPr lang="en-US" sz="2800" strike="sngStrike" dirty="0">
                <a:solidFill>
                  <a:srgbClr val="FF0000"/>
                </a:solidFill>
              </a:rPr>
              <a:t>to</a:t>
            </a:r>
            <a:r>
              <a:rPr lang="en-US" sz="2800" strike="sngStrike" dirty="0">
                <a:solidFill>
                  <a:schemeClr val="bg1"/>
                </a:solidFill>
              </a:rPr>
              <a:t> watch movies</a:t>
            </a:r>
            <a:r>
              <a:rPr lang="en-US" sz="2800" dirty="0">
                <a:solidFill>
                  <a:schemeClr val="bg1"/>
                </a:solidFill>
              </a:rPr>
              <a:t>. </a:t>
            </a:r>
            <a:r>
              <a:rPr lang="en-US" sz="2800" dirty="0" smtClean="0">
                <a:solidFill>
                  <a:schemeClr val="bg1"/>
                </a:solidFill>
              </a:rPr>
              <a:t>❌</a:t>
            </a:r>
          </a:p>
          <a:p>
            <a:pPr marL="0" indent="0">
              <a:buNone/>
            </a:pPr>
            <a:r>
              <a:rPr lang="en-US" sz="2800" dirty="0" smtClean="0">
                <a:solidFill>
                  <a:schemeClr val="bg1"/>
                </a:solidFill>
              </a:rPr>
              <a:t>👉 </a:t>
            </a:r>
            <a:r>
              <a:rPr lang="en-US" sz="2800" u="sng" dirty="0" smtClean="0">
                <a:solidFill>
                  <a:schemeClr val="bg1"/>
                </a:solidFill>
              </a:rPr>
              <a:t>_I use </a:t>
            </a:r>
            <a:r>
              <a:rPr lang="en-US" sz="2800" u="sng" dirty="0">
                <a:solidFill>
                  <a:schemeClr val="bg1"/>
                </a:solidFill>
              </a:rPr>
              <a:t>the memory stick to transfer photos_____</a:t>
            </a:r>
            <a:endParaRPr lang="en-US" sz="2800" u="sng" dirty="0" smtClean="0">
              <a:solidFill>
                <a:schemeClr val="bg1"/>
              </a:solidFill>
            </a:endParaRPr>
          </a:p>
          <a:p>
            <a:pPr marL="0" indent="0">
              <a:buNone/>
            </a:pPr>
            <a:r>
              <a:rPr lang="en-US" sz="2800" strike="sngStrike" dirty="0" smtClean="0">
                <a:solidFill>
                  <a:schemeClr val="bg1"/>
                </a:solidFill>
              </a:rPr>
              <a:t>He </a:t>
            </a:r>
            <a:r>
              <a:rPr lang="en-US" sz="2800" strike="sngStrike" dirty="0">
                <a:solidFill>
                  <a:schemeClr val="bg1"/>
                </a:solidFill>
              </a:rPr>
              <a:t>uses the webcam </a:t>
            </a:r>
            <a:r>
              <a:rPr lang="en-US" sz="2800" strike="sngStrike" dirty="0">
                <a:solidFill>
                  <a:srgbClr val="FF0000"/>
                </a:solidFill>
              </a:rPr>
              <a:t>to</a:t>
            </a:r>
            <a:r>
              <a:rPr lang="en-US" sz="2800" strike="sngStrike" dirty="0">
                <a:solidFill>
                  <a:schemeClr val="bg1"/>
                </a:solidFill>
              </a:rPr>
              <a:t> listen to music</a:t>
            </a:r>
            <a:r>
              <a:rPr lang="en-US" sz="2800" dirty="0">
                <a:solidFill>
                  <a:schemeClr val="bg1"/>
                </a:solidFill>
              </a:rPr>
              <a:t>. </a:t>
            </a:r>
            <a:r>
              <a:rPr lang="en-US" sz="2800" dirty="0" smtClean="0">
                <a:solidFill>
                  <a:schemeClr val="bg1"/>
                </a:solidFill>
              </a:rPr>
              <a:t>❌</a:t>
            </a:r>
          </a:p>
          <a:p>
            <a:pPr marL="0" indent="0">
              <a:buNone/>
            </a:pPr>
            <a:r>
              <a:rPr lang="en-US" sz="2800" dirty="0" smtClean="0">
                <a:solidFill>
                  <a:schemeClr val="bg1"/>
                </a:solidFill>
              </a:rPr>
              <a:t>👉 </a:t>
            </a:r>
            <a:r>
              <a:rPr lang="en-US" sz="2800" u="sng" dirty="0">
                <a:solidFill>
                  <a:schemeClr val="bg1"/>
                </a:solidFill>
              </a:rPr>
              <a:t>_He uses the webcam to make video calls____</a:t>
            </a:r>
            <a:endParaRPr lang="en-US" sz="2800" u="sng" dirty="0" smtClean="0">
              <a:solidFill>
                <a:schemeClr val="bg1"/>
              </a:solidFill>
            </a:endParaRPr>
          </a:p>
          <a:p>
            <a:pPr marL="0" indent="0">
              <a:buNone/>
            </a:pPr>
            <a:r>
              <a:rPr lang="en-US" sz="2800" strike="sngStrike" dirty="0" smtClean="0">
                <a:solidFill>
                  <a:schemeClr val="bg1"/>
                </a:solidFill>
              </a:rPr>
              <a:t>We </a:t>
            </a:r>
            <a:r>
              <a:rPr lang="en-US" sz="2800" strike="sngStrike" dirty="0">
                <a:solidFill>
                  <a:schemeClr val="bg1"/>
                </a:solidFill>
              </a:rPr>
              <a:t>use the smartphone </a:t>
            </a:r>
            <a:r>
              <a:rPr lang="en-US" sz="2800" strike="sngStrike" dirty="0">
                <a:solidFill>
                  <a:srgbClr val="FF0000"/>
                </a:solidFill>
              </a:rPr>
              <a:t>to</a:t>
            </a:r>
            <a:r>
              <a:rPr lang="en-US" sz="2800" strike="sngStrike" dirty="0">
                <a:solidFill>
                  <a:schemeClr val="bg1"/>
                </a:solidFill>
              </a:rPr>
              <a:t> print pictures</a:t>
            </a:r>
            <a:r>
              <a:rPr lang="en-US" sz="2800" dirty="0">
                <a:solidFill>
                  <a:schemeClr val="bg1"/>
                </a:solidFill>
              </a:rPr>
              <a:t>. </a:t>
            </a:r>
            <a:r>
              <a:rPr lang="en-US" sz="2800" dirty="0" smtClean="0">
                <a:solidFill>
                  <a:schemeClr val="bg1"/>
                </a:solidFill>
              </a:rPr>
              <a:t>❌</a:t>
            </a:r>
          </a:p>
          <a:p>
            <a:pPr marL="0" indent="0">
              <a:buNone/>
            </a:pPr>
            <a:r>
              <a:rPr lang="en-US" sz="2800" dirty="0" smtClean="0">
                <a:solidFill>
                  <a:schemeClr val="bg1"/>
                </a:solidFill>
              </a:rPr>
              <a:t>👉 </a:t>
            </a:r>
            <a:r>
              <a:rPr lang="en-US" sz="2800" u="sng" dirty="0">
                <a:solidFill>
                  <a:schemeClr val="bg1"/>
                </a:solidFill>
              </a:rPr>
              <a:t>_ We use the smartphone to take pictures____</a:t>
            </a:r>
            <a:endParaRPr lang="es-CL" sz="2800" u="sng" dirty="0">
              <a:solidFill>
                <a:schemeClr val="bg1"/>
              </a:solidFill>
            </a:endParaRPr>
          </a:p>
        </p:txBody>
      </p:sp>
    </p:spTree>
    <p:extLst>
      <p:ext uri="{BB962C8B-B14F-4D97-AF65-F5344CB8AC3E}">
        <p14:creationId xmlns:p14="http://schemas.microsoft.com/office/powerpoint/2010/main" val="39277623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a:xfrm>
            <a:off x="581192" y="585934"/>
            <a:ext cx="11029616" cy="695570"/>
          </a:xfrm>
        </p:spPr>
        <p:txBody>
          <a:bodyPr rtlCol="0" anchor="ctr">
            <a:normAutofit fontScale="90000"/>
          </a:bodyPr>
          <a:lstStyle/>
          <a:p>
            <a:pPr algn="ctr"/>
            <a:r>
              <a:rPr lang="es-ES" dirty="0" err="1" smtClean="0">
                <a:latin typeface="Arial Black" panose="020B0A04020102020204" pitchFamily="34" charset="0"/>
              </a:rPr>
              <a:t>Create</a:t>
            </a:r>
            <a:r>
              <a:rPr lang="es-ES" dirty="0" smtClean="0">
                <a:latin typeface="Arial Black" panose="020B0A04020102020204" pitchFamily="34" charset="0"/>
              </a:rPr>
              <a:t> </a:t>
            </a:r>
            <a:r>
              <a:rPr lang="es-ES" dirty="0" err="1" smtClean="0">
                <a:latin typeface="Arial Black" panose="020B0A04020102020204" pitchFamily="34" charset="0"/>
              </a:rPr>
              <a:t>two</a:t>
            </a:r>
            <a:r>
              <a:rPr lang="es-ES" dirty="0" smtClean="0">
                <a:latin typeface="Arial Black" panose="020B0A04020102020204" pitchFamily="34" charset="0"/>
              </a:rPr>
              <a:t> </a:t>
            </a:r>
            <a:r>
              <a:rPr lang="es-ES" dirty="0" err="1" smtClean="0">
                <a:latin typeface="Arial Black" panose="020B0A04020102020204" pitchFamily="34" charset="0"/>
              </a:rPr>
              <a:t>sentences</a:t>
            </a:r>
            <a:r>
              <a:rPr lang="es-ES" dirty="0" smtClean="0">
                <a:latin typeface="Arial Black" panose="020B0A04020102020204" pitchFamily="34" charset="0"/>
              </a:rPr>
              <a:t> </a:t>
            </a:r>
            <a:r>
              <a:rPr lang="es-ES" dirty="0" err="1" smtClean="0">
                <a:latin typeface="Arial Black" panose="020B0A04020102020204" pitchFamily="34" charset="0"/>
              </a:rPr>
              <a:t>about</a:t>
            </a:r>
            <a:r>
              <a:rPr lang="es-ES" dirty="0" smtClean="0">
                <a:latin typeface="Arial Black" panose="020B0A04020102020204" pitchFamily="34" charset="0"/>
              </a:rPr>
              <a:t> </a:t>
            </a:r>
            <a:r>
              <a:rPr lang="es-ES" dirty="0" err="1" smtClean="0">
                <a:latin typeface="Arial Black" panose="020B0A04020102020204" pitchFamily="34" charset="0"/>
              </a:rPr>
              <a:t>your</a:t>
            </a:r>
            <a:r>
              <a:rPr lang="es-ES" dirty="0" smtClean="0">
                <a:latin typeface="Arial Black" panose="020B0A04020102020204" pitchFamily="34" charset="0"/>
              </a:rPr>
              <a:t> uses </a:t>
            </a:r>
            <a:r>
              <a:rPr lang="es-ES" dirty="0" err="1" smtClean="0">
                <a:latin typeface="Arial Black" panose="020B0A04020102020204" pitchFamily="34" charset="0"/>
              </a:rPr>
              <a:t>with</a:t>
            </a:r>
            <a:r>
              <a:rPr lang="es-ES" dirty="0" smtClean="0">
                <a:latin typeface="Arial Black" panose="020B0A04020102020204" pitchFamily="34" charset="0"/>
              </a:rPr>
              <a:t> a </a:t>
            </a:r>
            <a:r>
              <a:rPr lang="es-ES" dirty="0" err="1" smtClean="0">
                <a:latin typeface="Arial Black" panose="020B0A04020102020204" pitchFamily="34" charset="0"/>
              </a:rPr>
              <a:t>device</a:t>
            </a:r>
            <a:r>
              <a:rPr lang="es-ES" dirty="0" smtClean="0">
                <a:latin typeface="Arial Black" panose="020B0A04020102020204" pitchFamily="34" charset="0"/>
              </a:rPr>
              <a:t> </a:t>
            </a:r>
            <a:r>
              <a:rPr lang="es-ES" dirty="0" err="1" smtClean="0">
                <a:latin typeface="Arial Black" panose="020B0A04020102020204" pitchFamily="34" charset="0"/>
              </a:rPr>
              <a:t>using</a:t>
            </a:r>
            <a:r>
              <a:rPr lang="es-ES" dirty="0" smtClean="0">
                <a:latin typeface="Arial Black" panose="020B0A04020102020204" pitchFamily="34" charset="0"/>
              </a:rPr>
              <a:t> “to”</a:t>
            </a:r>
            <a:endParaRPr lang="es-ES" dirty="0">
              <a:latin typeface="Arial Black" panose="020B0A04020102020204" pitchFamily="34" charset="0"/>
            </a:endParaRPr>
          </a:p>
        </p:txBody>
      </p:sp>
      <p:sp>
        <p:nvSpPr>
          <p:cNvPr id="3" name="Marcador de contenido 2"/>
          <p:cNvSpPr>
            <a:spLocks noGrp="1"/>
          </p:cNvSpPr>
          <p:nvPr>
            <p:ph idx="1"/>
          </p:nvPr>
        </p:nvSpPr>
        <p:spPr>
          <a:xfrm>
            <a:off x="438068" y="1315241"/>
            <a:ext cx="11172740" cy="5098622"/>
          </a:xfrm>
        </p:spPr>
        <p:txBody>
          <a:bodyPr>
            <a:normAutofit fontScale="92500" lnSpcReduction="10000"/>
          </a:bodyPr>
          <a:lstStyle/>
          <a:p>
            <a:pPr marL="514350" indent="-514350">
              <a:buFont typeface="+mj-lt"/>
              <a:buAutoNum type="arabicPeriod"/>
            </a:pPr>
            <a:r>
              <a:rPr lang="en-US" sz="2800" dirty="0" smtClean="0">
                <a:solidFill>
                  <a:schemeClr val="bg1"/>
                </a:solidFill>
              </a:rPr>
              <a:t>I use my cell phone to talk by </a:t>
            </a:r>
            <a:r>
              <a:rPr lang="en-US" sz="2800" dirty="0" err="1" smtClean="0">
                <a:solidFill>
                  <a:schemeClr val="bg1"/>
                </a:solidFill>
              </a:rPr>
              <a:t>whatsapp</a:t>
            </a:r>
            <a:r>
              <a:rPr lang="en-US" sz="2800" dirty="0" smtClean="0">
                <a:solidFill>
                  <a:schemeClr val="bg1"/>
                </a:solidFill>
              </a:rPr>
              <a:t> </a:t>
            </a:r>
            <a:endParaRPr lang="en-US" sz="2800" dirty="0" smtClean="0">
              <a:solidFill>
                <a:schemeClr val="bg1"/>
              </a:solidFill>
            </a:endParaRPr>
          </a:p>
          <a:p>
            <a:pPr marL="514350" indent="-514350">
              <a:buFont typeface="+mj-lt"/>
              <a:buAutoNum type="arabicPeriod"/>
            </a:pPr>
            <a:r>
              <a:rPr lang="es-MX" sz="2800" dirty="0">
                <a:solidFill>
                  <a:schemeClr val="bg1"/>
                </a:solidFill>
              </a:rPr>
              <a:t> </a:t>
            </a:r>
            <a:r>
              <a:rPr lang="en-US" sz="2800" dirty="0">
                <a:solidFill>
                  <a:schemeClr val="bg1"/>
                </a:solidFill>
              </a:rPr>
              <a:t>I use my headphones to listen to music</a:t>
            </a:r>
          </a:p>
          <a:p>
            <a:pPr marL="514350" indent="-514350">
              <a:buFont typeface="+mj-lt"/>
              <a:buAutoNum type="arabicPeriod"/>
            </a:pPr>
            <a:r>
              <a:rPr lang="en-US" sz="2800" dirty="0">
                <a:solidFill>
                  <a:schemeClr val="bg1"/>
                </a:solidFill>
              </a:rPr>
              <a:t>I use my computer to go to virtual classes</a:t>
            </a:r>
            <a:endParaRPr lang="es-MX" sz="2800" dirty="0" smtClean="0">
              <a:solidFill>
                <a:schemeClr val="bg1"/>
              </a:solidFill>
            </a:endParaRPr>
          </a:p>
          <a:p>
            <a:pPr marL="514350" indent="-514350">
              <a:buFont typeface="+mj-lt"/>
              <a:buAutoNum type="arabicPeriod"/>
            </a:pPr>
            <a:r>
              <a:rPr lang="es-MX" sz="2800" dirty="0">
                <a:solidFill>
                  <a:schemeClr val="bg1"/>
                </a:solidFill>
              </a:rPr>
              <a:t> </a:t>
            </a:r>
            <a:r>
              <a:rPr lang="en-US" sz="2800" dirty="0" smtClean="0">
                <a:solidFill>
                  <a:schemeClr val="bg1"/>
                </a:solidFill>
              </a:rPr>
              <a:t>I</a:t>
            </a:r>
            <a:r>
              <a:rPr lang="en-US" sz="2800" dirty="0" smtClean="0">
                <a:solidFill>
                  <a:schemeClr val="bg1"/>
                </a:solidFill>
              </a:rPr>
              <a:t> </a:t>
            </a:r>
            <a:r>
              <a:rPr lang="en-US" sz="2800" dirty="0">
                <a:solidFill>
                  <a:schemeClr val="bg1"/>
                </a:solidFill>
              </a:rPr>
              <a:t>use my guitar to play a song</a:t>
            </a:r>
            <a:endParaRPr lang="es-MX" sz="2800" dirty="0" smtClean="0">
              <a:solidFill>
                <a:schemeClr val="bg1"/>
              </a:solidFill>
            </a:endParaRPr>
          </a:p>
          <a:p>
            <a:pPr marL="514350" indent="-514350">
              <a:buFont typeface="+mj-lt"/>
              <a:buAutoNum type="arabicPeriod"/>
            </a:pPr>
            <a:r>
              <a:rPr lang="en-US" sz="2800" dirty="0" smtClean="0">
                <a:solidFill>
                  <a:schemeClr val="bg1"/>
                </a:solidFill>
              </a:rPr>
              <a:t>I </a:t>
            </a:r>
            <a:r>
              <a:rPr lang="en-US" sz="2800" dirty="0">
                <a:solidFill>
                  <a:schemeClr val="bg1"/>
                </a:solidFill>
              </a:rPr>
              <a:t>use my cell phone to watch videos on </a:t>
            </a:r>
            <a:r>
              <a:rPr lang="en-US" sz="2800" dirty="0" err="1">
                <a:solidFill>
                  <a:schemeClr val="bg1"/>
                </a:solidFill>
              </a:rPr>
              <a:t>tik</a:t>
            </a:r>
            <a:r>
              <a:rPr lang="en-US" sz="2800" dirty="0">
                <a:solidFill>
                  <a:schemeClr val="bg1"/>
                </a:solidFill>
              </a:rPr>
              <a:t> </a:t>
            </a:r>
            <a:r>
              <a:rPr lang="en-US" sz="2800" dirty="0" err="1">
                <a:solidFill>
                  <a:schemeClr val="bg1"/>
                </a:solidFill>
              </a:rPr>
              <a:t>tok</a:t>
            </a:r>
            <a:endParaRPr lang="en-US" sz="2800" dirty="0">
              <a:solidFill>
                <a:schemeClr val="bg1"/>
              </a:solidFill>
            </a:endParaRPr>
          </a:p>
          <a:p>
            <a:pPr marL="514350" indent="-514350">
              <a:buFont typeface="+mj-lt"/>
              <a:buAutoNum type="arabicPeriod"/>
            </a:pPr>
            <a:r>
              <a:rPr lang="en-US" sz="2800" dirty="0" smtClean="0">
                <a:solidFill>
                  <a:schemeClr val="bg1"/>
                </a:solidFill>
              </a:rPr>
              <a:t>I </a:t>
            </a:r>
            <a:r>
              <a:rPr lang="en-US" sz="2800" dirty="0">
                <a:solidFill>
                  <a:schemeClr val="bg1"/>
                </a:solidFill>
              </a:rPr>
              <a:t>use my console to play with my friend</a:t>
            </a:r>
            <a:r>
              <a:rPr lang="es-MX" sz="2800" dirty="0" smtClean="0">
                <a:solidFill>
                  <a:schemeClr val="bg1"/>
                </a:solidFill>
              </a:rPr>
              <a:t> </a:t>
            </a:r>
            <a:endParaRPr lang="es-MX" sz="2800" dirty="0" smtClean="0">
              <a:solidFill>
                <a:schemeClr val="bg1"/>
              </a:solidFill>
            </a:endParaRPr>
          </a:p>
          <a:p>
            <a:pPr marL="514350" indent="-514350">
              <a:buFont typeface="+mj-lt"/>
              <a:buAutoNum type="arabicPeriod"/>
            </a:pPr>
            <a:r>
              <a:rPr lang="en-US" sz="2800" dirty="0">
                <a:solidFill>
                  <a:schemeClr val="bg1"/>
                </a:solidFill>
              </a:rPr>
              <a:t>I use the phone to call my friends</a:t>
            </a:r>
          </a:p>
          <a:p>
            <a:pPr marL="514350" indent="-514350">
              <a:buFont typeface="+mj-lt"/>
              <a:buAutoNum type="arabicPeriod"/>
            </a:pPr>
            <a:r>
              <a:rPr lang="en-US" sz="2800" dirty="0">
                <a:solidFill>
                  <a:schemeClr val="bg1"/>
                </a:solidFill>
              </a:rPr>
              <a:t>I use the TV to watch movies</a:t>
            </a:r>
            <a:r>
              <a:rPr lang="es-MX" sz="2800" dirty="0" smtClean="0">
                <a:solidFill>
                  <a:schemeClr val="bg1"/>
                </a:solidFill>
              </a:rPr>
              <a:t> </a:t>
            </a:r>
            <a:endParaRPr lang="es-MX" sz="2800" dirty="0" smtClean="0">
              <a:solidFill>
                <a:schemeClr val="bg1"/>
              </a:solidFill>
            </a:endParaRPr>
          </a:p>
          <a:p>
            <a:pPr marL="514350" indent="-514350">
              <a:buFont typeface="+mj-lt"/>
              <a:buAutoNum type="arabicPeriod"/>
            </a:pPr>
            <a:r>
              <a:rPr lang="en-US" sz="2800" dirty="0">
                <a:solidFill>
                  <a:schemeClr val="bg1"/>
                </a:solidFill>
              </a:rPr>
              <a:t>I use my tablet to take my notes//I use my smartwatch </a:t>
            </a:r>
            <a:r>
              <a:rPr lang="en-US" sz="2800" dirty="0" smtClean="0">
                <a:solidFill>
                  <a:schemeClr val="bg1"/>
                </a:solidFill>
              </a:rPr>
              <a:t>to </a:t>
            </a:r>
            <a:r>
              <a:rPr lang="en-US" sz="2800" dirty="0">
                <a:solidFill>
                  <a:schemeClr val="bg1"/>
                </a:solidFill>
              </a:rPr>
              <a:t>exercise</a:t>
            </a:r>
            <a:r>
              <a:rPr lang="es-MX" sz="2800" dirty="0" smtClean="0">
                <a:solidFill>
                  <a:schemeClr val="bg1"/>
                </a:solidFill>
              </a:rPr>
              <a:t> </a:t>
            </a:r>
          </a:p>
          <a:p>
            <a:pPr marL="514350" indent="-514350">
              <a:buFont typeface="+mj-lt"/>
              <a:buAutoNum type="arabicPeriod"/>
            </a:pPr>
            <a:r>
              <a:rPr lang="es-MX" sz="2800" dirty="0" smtClean="0">
                <a:solidFill>
                  <a:schemeClr val="bg1"/>
                </a:solidFill>
              </a:rPr>
              <a:t> </a:t>
            </a:r>
            <a:r>
              <a:rPr lang="en-US" sz="2800" dirty="0" smtClean="0">
                <a:solidFill>
                  <a:schemeClr val="bg1"/>
                </a:solidFill>
              </a:rPr>
              <a:t>I</a:t>
            </a:r>
            <a:r>
              <a:rPr lang="en-US" sz="2800" dirty="0" smtClean="0">
                <a:solidFill>
                  <a:schemeClr val="bg1"/>
                </a:solidFill>
              </a:rPr>
              <a:t> </a:t>
            </a:r>
            <a:r>
              <a:rPr lang="en-US" sz="2800" dirty="0">
                <a:solidFill>
                  <a:schemeClr val="bg1"/>
                </a:solidFill>
              </a:rPr>
              <a:t>use my camera to take photos</a:t>
            </a:r>
            <a:endParaRPr lang="es-CL" sz="2800" dirty="0">
              <a:solidFill>
                <a:schemeClr val="bg1"/>
              </a:solidFill>
            </a:endParaRPr>
          </a:p>
        </p:txBody>
      </p:sp>
    </p:spTree>
    <p:extLst>
      <p:ext uri="{BB962C8B-B14F-4D97-AF65-F5344CB8AC3E}">
        <p14:creationId xmlns:p14="http://schemas.microsoft.com/office/powerpoint/2010/main" val="2109676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rtl="0"/>
            <a:r>
              <a:rPr lang="es-ES" sz="4400" dirty="0" smtClean="0">
                <a:latin typeface="Algerian" panose="04020705040A02060702" pitchFamily="82" charset="0"/>
              </a:rPr>
              <a:t>MULTIPLE CHOICE</a:t>
            </a:r>
            <a:endParaRPr lang="es-ES" sz="4400" dirty="0">
              <a:latin typeface="Algerian" panose="04020705040A02060702" pitchFamily="82" charset="0"/>
            </a:endParaRPr>
          </a:p>
        </p:txBody>
      </p:sp>
      <p:sp>
        <p:nvSpPr>
          <p:cNvPr id="3" name="Marcador de contenido 2"/>
          <p:cNvSpPr>
            <a:spLocks noGrp="1"/>
          </p:cNvSpPr>
          <p:nvPr>
            <p:ph idx="1"/>
          </p:nvPr>
        </p:nvSpPr>
        <p:spPr>
          <a:xfrm>
            <a:off x="438068" y="1558344"/>
            <a:ext cx="11172740" cy="4546242"/>
          </a:xfrm>
        </p:spPr>
        <p:txBody>
          <a:bodyPr>
            <a:normAutofit lnSpcReduction="10000"/>
          </a:bodyPr>
          <a:lstStyle/>
          <a:p>
            <a:pPr marL="0" indent="0">
              <a:buNone/>
            </a:pPr>
            <a:r>
              <a:rPr lang="en-US" sz="2800" dirty="0">
                <a:solidFill>
                  <a:schemeClr val="bg1"/>
                </a:solidFill>
              </a:rPr>
              <a:t>Which device is best for online classes</a:t>
            </a:r>
            <a:r>
              <a:rPr lang="en-US" sz="2800" dirty="0" smtClean="0">
                <a:solidFill>
                  <a:schemeClr val="bg1"/>
                </a:solidFill>
              </a:rPr>
              <a:t>?</a:t>
            </a:r>
          </a:p>
          <a:p>
            <a:pPr marL="514350" indent="-514350">
              <a:buAutoNum type="alphaLcParenR"/>
            </a:pPr>
            <a:r>
              <a:rPr lang="en-US" sz="2800" dirty="0" smtClean="0">
                <a:solidFill>
                  <a:schemeClr val="bg1"/>
                </a:solidFill>
              </a:rPr>
              <a:t>Printer</a:t>
            </a:r>
          </a:p>
          <a:p>
            <a:pPr marL="514350" indent="-514350">
              <a:buAutoNum type="alphaLcParenR"/>
            </a:pPr>
            <a:r>
              <a:rPr lang="en-US" sz="2800" dirty="0" smtClean="0">
                <a:solidFill>
                  <a:srgbClr val="00B0F0"/>
                </a:solidFill>
              </a:rPr>
              <a:t>Webcam</a:t>
            </a:r>
          </a:p>
          <a:p>
            <a:pPr marL="514350" indent="-514350">
              <a:buAutoNum type="alphaLcParenR"/>
            </a:pPr>
            <a:r>
              <a:rPr lang="en-US" sz="2800" dirty="0" smtClean="0">
                <a:solidFill>
                  <a:schemeClr val="bg1"/>
                </a:solidFill>
              </a:rPr>
              <a:t>Speakers</a:t>
            </a:r>
          </a:p>
          <a:p>
            <a:pPr marL="0" indent="0">
              <a:buNone/>
            </a:pPr>
            <a:r>
              <a:rPr lang="en-US" sz="2800" dirty="0" smtClean="0">
                <a:solidFill>
                  <a:schemeClr val="bg1"/>
                </a:solidFill>
              </a:rPr>
              <a:t>Which </a:t>
            </a:r>
            <a:r>
              <a:rPr lang="en-US" sz="2800" dirty="0">
                <a:solidFill>
                  <a:schemeClr val="bg1"/>
                </a:solidFill>
              </a:rPr>
              <a:t>device is used </a:t>
            </a:r>
            <a:r>
              <a:rPr lang="en-US" sz="2800" dirty="0">
                <a:solidFill>
                  <a:srgbClr val="FF0000"/>
                </a:solidFill>
              </a:rPr>
              <a:t>to</a:t>
            </a:r>
            <a:r>
              <a:rPr lang="en-US" sz="2800" dirty="0">
                <a:solidFill>
                  <a:schemeClr val="bg1"/>
                </a:solidFill>
              </a:rPr>
              <a:t> save files</a:t>
            </a:r>
            <a:r>
              <a:rPr lang="en-US" sz="2800" dirty="0" smtClean="0">
                <a:solidFill>
                  <a:schemeClr val="bg1"/>
                </a:solidFill>
              </a:rPr>
              <a:t>?</a:t>
            </a:r>
          </a:p>
          <a:p>
            <a:pPr marL="514350" indent="-514350">
              <a:buAutoNum type="alphaLcParenR"/>
            </a:pPr>
            <a:r>
              <a:rPr lang="en-US" sz="2800" dirty="0" smtClean="0">
                <a:solidFill>
                  <a:srgbClr val="00B0F0"/>
                </a:solidFill>
              </a:rPr>
              <a:t>Memory stick</a:t>
            </a:r>
          </a:p>
          <a:p>
            <a:pPr marL="514350" indent="-514350">
              <a:buAutoNum type="alphaLcParenR"/>
            </a:pPr>
            <a:r>
              <a:rPr lang="en-US" sz="2800" dirty="0" smtClean="0">
                <a:solidFill>
                  <a:schemeClr val="bg1"/>
                </a:solidFill>
              </a:rPr>
              <a:t>Microphone</a:t>
            </a:r>
          </a:p>
          <a:p>
            <a:pPr marL="514350" indent="-514350">
              <a:buAutoNum type="alphaLcParenR"/>
            </a:pPr>
            <a:r>
              <a:rPr lang="en-US" sz="2800" dirty="0" smtClean="0">
                <a:solidFill>
                  <a:schemeClr val="bg1"/>
                </a:solidFill>
              </a:rPr>
              <a:t>Smartwatch</a:t>
            </a:r>
            <a:endParaRPr lang="es-CL" sz="2800" dirty="0">
              <a:solidFill>
                <a:schemeClr val="bg1"/>
              </a:solidFill>
            </a:endParaRPr>
          </a:p>
        </p:txBody>
      </p:sp>
    </p:spTree>
    <p:extLst>
      <p:ext uri="{BB962C8B-B14F-4D97-AF65-F5344CB8AC3E}">
        <p14:creationId xmlns:p14="http://schemas.microsoft.com/office/powerpoint/2010/main" val="3948414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a:r>
              <a:rPr lang="es-ES" sz="4400" dirty="0">
                <a:solidFill>
                  <a:prstClr val="white"/>
                </a:solidFill>
                <a:latin typeface="Algerian" panose="04020705040A02060702" pitchFamily="82" charset="0"/>
              </a:rPr>
              <a:t>MULTIPLE CHOICE</a:t>
            </a:r>
            <a:endParaRPr lang="es-ES" dirty="0"/>
          </a:p>
        </p:txBody>
      </p:sp>
      <p:sp>
        <p:nvSpPr>
          <p:cNvPr id="3" name="Marcador de contenido 2"/>
          <p:cNvSpPr>
            <a:spLocks noGrp="1"/>
          </p:cNvSpPr>
          <p:nvPr>
            <p:ph idx="1"/>
          </p:nvPr>
        </p:nvSpPr>
        <p:spPr>
          <a:xfrm>
            <a:off x="438068" y="1985091"/>
            <a:ext cx="11172740" cy="4546242"/>
          </a:xfrm>
        </p:spPr>
        <p:txBody>
          <a:bodyPr>
            <a:normAutofit fontScale="92500" lnSpcReduction="20000"/>
          </a:bodyPr>
          <a:lstStyle/>
          <a:p>
            <a:pPr marL="0" indent="0">
              <a:buNone/>
            </a:pPr>
            <a:r>
              <a:rPr lang="en-US" sz="2800" dirty="0">
                <a:solidFill>
                  <a:schemeClr val="bg1"/>
                </a:solidFill>
              </a:rPr>
              <a:t>. Which device is mainly used </a:t>
            </a:r>
            <a:r>
              <a:rPr lang="en-US" sz="2800" dirty="0">
                <a:solidFill>
                  <a:srgbClr val="FF0000"/>
                </a:solidFill>
              </a:rPr>
              <a:t>to</a:t>
            </a:r>
            <a:r>
              <a:rPr lang="en-US" sz="2800" dirty="0">
                <a:solidFill>
                  <a:schemeClr val="bg1"/>
                </a:solidFill>
              </a:rPr>
              <a:t> type</a:t>
            </a:r>
            <a:r>
              <a:rPr lang="en-US" sz="2800" dirty="0" smtClean="0">
                <a:solidFill>
                  <a:schemeClr val="bg1"/>
                </a:solidFill>
              </a:rPr>
              <a:t>?</a:t>
            </a:r>
          </a:p>
          <a:p>
            <a:pPr marL="514350" indent="-514350">
              <a:buAutoNum type="alphaLcParenR"/>
            </a:pPr>
            <a:r>
              <a:rPr lang="en-US" sz="2800" dirty="0" smtClean="0">
                <a:solidFill>
                  <a:srgbClr val="00B0F0"/>
                </a:solidFill>
              </a:rPr>
              <a:t>Keyboard</a:t>
            </a:r>
          </a:p>
          <a:p>
            <a:pPr marL="514350" indent="-514350">
              <a:buAutoNum type="alphaLcParenR"/>
            </a:pPr>
            <a:r>
              <a:rPr lang="en-US" sz="2800" dirty="0" smtClean="0">
                <a:solidFill>
                  <a:schemeClr val="bg1"/>
                </a:solidFill>
              </a:rPr>
              <a:t>Speaker</a:t>
            </a:r>
          </a:p>
          <a:p>
            <a:pPr marL="514350" indent="-514350">
              <a:buAutoNum type="alphaLcParenR"/>
            </a:pPr>
            <a:r>
              <a:rPr lang="en-US" sz="2800" dirty="0" smtClean="0">
                <a:solidFill>
                  <a:schemeClr val="bg1"/>
                </a:solidFill>
              </a:rPr>
              <a:t>Headphones</a:t>
            </a:r>
          </a:p>
          <a:p>
            <a:pPr marL="514350" indent="-514350">
              <a:buAutoNum type="alphaLcParenR"/>
            </a:pPr>
            <a:endParaRPr lang="en-US" sz="2800" dirty="0">
              <a:solidFill>
                <a:schemeClr val="bg1"/>
              </a:solidFill>
            </a:endParaRPr>
          </a:p>
          <a:p>
            <a:pPr marL="0" indent="0">
              <a:buNone/>
            </a:pPr>
            <a:r>
              <a:rPr lang="en-US" sz="2800" dirty="0" smtClean="0">
                <a:solidFill>
                  <a:schemeClr val="bg1"/>
                </a:solidFill>
              </a:rPr>
              <a:t>Which </a:t>
            </a:r>
            <a:r>
              <a:rPr lang="en-US" sz="2800" dirty="0">
                <a:solidFill>
                  <a:schemeClr val="bg1"/>
                </a:solidFill>
              </a:rPr>
              <a:t>device is commonly used </a:t>
            </a:r>
            <a:r>
              <a:rPr lang="en-US" sz="2800" dirty="0">
                <a:solidFill>
                  <a:srgbClr val="FF0000"/>
                </a:solidFill>
              </a:rPr>
              <a:t>to</a:t>
            </a:r>
            <a:r>
              <a:rPr lang="en-US" sz="2800" dirty="0">
                <a:solidFill>
                  <a:schemeClr val="bg1"/>
                </a:solidFill>
              </a:rPr>
              <a:t> watch movies</a:t>
            </a:r>
            <a:r>
              <a:rPr lang="en-US" sz="2800" dirty="0" smtClean="0">
                <a:solidFill>
                  <a:schemeClr val="bg1"/>
                </a:solidFill>
              </a:rPr>
              <a:t>?</a:t>
            </a:r>
          </a:p>
          <a:p>
            <a:pPr marL="514350" indent="-514350">
              <a:buAutoNum type="alphaLcParenR"/>
            </a:pPr>
            <a:r>
              <a:rPr lang="en-US" sz="2800" dirty="0" smtClean="0">
                <a:solidFill>
                  <a:srgbClr val="00B0F0"/>
                </a:solidFill>
              </a:rPr>
              <a:t>Smart TV</a:t>
            </a:r>
          </a:p>
          <a:p>
            <a:pPr marL="514350" indent="-514350">
              <a:buAutoNum type="alphaLcParenR"/>
            </a:pPr>
            <a:r>
              <a:rPr lang="en-US" sz="2800" dirty="0" smtClean="0">
                <a:solidFill>
                  <a:schemeClr val="bg1"/>
                </a:solidFill>
              </a:rPr>
              <a:t>Printer</a:t>
            </a:r>
          </a:p>
          <a:p>
            <a:pPr marL="514350" indent="-514350">
              <a:buAutoNum type="alphaLcParenR"/>
            </a:pPr>
            <a:r>
              <a:rPr lang="en-US" sz="2800" dirty="0" smtClean="0">
                <a:solidFill>
                  <a:schemeClr val="bg1"/>
                </a:solidFill>
              </a:rPr>
              <a:t>Memory </a:t>
            </a:r>
            <a:r>
              <a:rPr lang="en-US" sz="2800" dirty="0">
                <a:solidFill>
                  <a:schemeClr val="bg1"/>
                </a:solidFill>
              </a:rPr>
              <a:t>stick</a:t>
            </a:r>
          </a:p>
          <a:p>
            <a:pPr marL="0" indent="0">
              <a:buNone/>
            </a:pPr>
            <a:endParaRPr lang="es-CL" sz="2800" dirty="0">
              <a:solidFill>
                <a:schemeClr val="bg1"/>
              </a:solidFill>
            </a:endParaRPr>
          </a:p>
        </p:txBody>
      </p:sp>
    </p:spTree>
    <p:extLst>
      <p:ext uri="{BB962C8B-B14F-4D97-AF65-F5344CB8AC3E}">
        <p14:creationId xmlns:p14="http://schemas.microsoft.com/office/powerpoint/2010/main" val="40899050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sp>
        <p:nvSpPr>
          <p:cNvPr id="3" name="Marcador de contenido 2"/>
          <p:cNvSpPr>
            <a:spLocks noGrp="1"/>
          </p:cNvSpPr>
          <p:nvPr>
            <p:ph idx="4294967295"/>
          </p:nvPr>
        </p:nvSpPr>
        <p:spPr>
          <a:xfrm>
            <a:off x="0" y="1984375"/>
            <a:ext cx="11172825" cy="4546600"/>
          </a:xfrm>
        </p:spPr>
        <p:txBody>
          <a:bodyPr>
            <a:normAutofit/>
          </a:bodyPr>
          <a:lstStyle/>
          <a:p>
            <a:pPr marL="0" indent="0">
              <a:buNone/>
            </a:pPr>
            <a:r>
              <a:rPr lang="en-US" sz="2800" dirty="0">
                <a:solidFill>
                  <a:schemeClr val="bg1"/>
                </a:solidFill>
              </a:rPr>
              <a:t>. </a:t>
            </a:r>
            <a:endParaRPr lang="es-CL" sz="2800" dirty="0">
              <a:solidFill>
                <a:schemeClr val="bg1"/>
              </a:solidFill>
            </a:endParaRPr>
          </a:p>
        </p:txBody>
      </p:sp>
      <p:pic>
        <p:nvPicPr>
          <p:cNvPr id="4" name="Imagen 3"/>
          <p:cNvPicPr>
            <a:picLocks noChangeAspect="1"/>
          </p:cNvPicPr>
          <p:nvPr/>
        </p:nvPicPr>
        <p:blipFill rotWithShape="1">
          <a:blip r:embed="rId4"/>
          <a:srcRect b="65234"/>
          <a:stretch/>
        </p:blipFill>
        <p:spPr>
          <a:xfrm>
            <a:off x="-10107" y="0"/>
            <a:ext cx="12300013" cy="6858000"/>
          </a:xfrm>
          <a:prstGeom prst="rect">
            <a:avLst/>
          </a:prstGeom>
        </p:spPr>
      </p:pic>
    </p:spTree>
    <p:extLst>
      <p:ext uri="{BB962C8B-B14F-4D97-AF65-F5344CB8AC3E}">
        <p14:creationId xmlns:p14="http://schemas.microsoft.com/office/powerpoint/2010/main" val="963034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5288" y="-117556"/>
            <a:ext cx="12191980" cy="6857990"/>
          </a:xfrm>
          <a:prstGeom prst="rect">
            <a:avLst/>
          </a:prstGeom>
        </p:spPr>
      </p:pic>
      <p:sp>
        <p:nvSpPr>
          <p:cNvPr id="2" name="Título 1"/>
          <p:cNvSpPr>
            <a:spLocks noGrp="1"/>
          </p:cNvSpPr>
          <p:nvPr>
            <p:ph type="title"/>
          </p:nvPr>
        </p:nvSpPr>
        <p:spPr>
          <a:xfrm>
            <a:off x="575894" y="146070"/>
            <a:ext cx="11029616" cy="988332"/>
          </a:xfrm>
          <a:solidFill>
            <a:schemeClr val="accent6">
              <a:lumMod val="75000"/>
            </a:schemeClr>
          </a:solidFill>
        </p:spPr>
        <p:txBody>
          <a:bodyPr/>
          <a:lstStyle/>
          <a:p>
            <a:r>
              <a:rPr lang="es-MX" b="1" dirty="0" smtClean="0"/>
              <a:t>ANSWER THIS QUESTIONS IN YOUR NOTEBOOK</a:t>
            </a:r>
            <a:endParaRPr lang="en-US" b="1" dirty="0"/>
          </a:p>
        </p:txBody>
      </p:sp>
      <p:sp>
        <p:nvSpPr>
          <p:cNvPr id="3" name="Marcador de contenido 2"/>
          <p:cNvSpPr>
            <a:spLocks noGrp="1"/>
          </p:cNvSpPr>
          <p:nvPr>
            <p:ph idx="4294967295"/>
          </p:nvPr>
        </p:nvSpPr>
        <p:spPr>
          <a:xfrm>
            <a:off x="0" y="1984375"/>
            <a:ext cx="11172825" cy="4546600"/>
          </a:xfrm>
        </p:spPr>
        <p:txBody>
          <a:bodyPr>
            <a:normAutofit/>
          </a:bodyPr>
          <a:lstStyle/>
          <a:p>
            <a:pPr marL="0" indent="0">
              <a:buNone/>
            </a:pPr>
            <a:r>
              <a:rPr lang="en-US" sz="2800" dirty="0">
                <a:solidFill>
                  <a:schemeClr val="bg1"/>
                </a:solidFill>
              </a:rPr>
              <a:t>. </a:t>
            </a:r>
            <a:endParaRPr lang="es-CL" sz="2800" dirty="0">
              <a:solidFill>
                <a:schemeClr val="bg1"/>
              </a:solidFill>
            </a:endParaRPr>
          </a:p>
        </p:txBody>
      </p:sp>
      <p:pic>
        <p:nvPicPr>
          <p:cNvPr id="4" name="Imagen 3"/>
          <p:cNvPicPr>
            <a:picLocks noChangeAspect="1"/>
          </p:cNvPicPr>
          <p:nvPr/>
        </p:nvPicPr>
        <p:blipFill rotWithShape="1">
          <a:blip r:embed="rId4"/>
          <a:srcRect l="2901" t="34990" r="2691" b="41498"/>
          <a:stretch/>
        </p:blipFill>
        <p:spPr>
          <a:xfrm>
            <a:off x="48113" y="1417726"/>
            <a:ext cx="12143887" cy="5322708"/>
          </a:xfrm>
          <a:prstGeom prst="rect">
            <a:avLst/>
          </a:prstGeom>
        </p:spPr>
      </p:pic>
    </p:spTree>
    <p:extLst>
      <p:ext uri="{BB962C8B-B14F-4D97-AF65-F5344CB8AC3E}">
        <p14:creationId xmlns:p14="http://schemas.microsoft.com/office/powerpoint/2010/main" val="29982490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sp>
        <p:nvSpPr>
          <p:cNvPr id="3" name="Marcador de contenido 2"/>
          <p:cNvSpPr>
            <a:spLocks noGrp="1"/>
          </p:cNvSpPr>
          <p:nvPr>
            <p:ph idx="4294967295"/>
          </p:nvPr>
        </p:nvSpPr>
        <p:spPr>
          <a:xfrm>
            <a:off x="0" y="1984375"/>
            <a:ext cx="11172825" cy="4546600"/>
          </a:xfrm>
        </p:spPr>
        <p:txBody>
          <a:bodyPr>
            <a:normAutofit/>
          </a:bodyPr>
          <a:lstStyle/>
          <a:p>
            <a:pPr marL="0" indent="0">
              <a:buNone/>
            </a:pPr>
            <a:r>
              <a:rPr lang="en-US" sz="2800" dirty="0">
                <a:solidFill>
                  <a:schemeClr val="bg1"/>
                </a:solidFill>
              </a:rPr>
              <a:t>. </a:t>
            </a:r>
            <a:endParaRPr lang="es-CL" sz="2800" dirty="0">
              <a:solidFill>
                <a:schemeClr val="bg1"/>
              </a:solidFill>
            </a:endParaRPr>
          </a:p>
        </p:txBody>
      </p:sp>
      <p:pic>
        <p:nvPicPr>
          <p:cNvPr id="4" name="Imagen 3"/>
          <p:cNvPicPr>
            <a:picLocks noChangeAspect="1"/>
          </p:cNvPicPr>
          <p:nvPr/>
        </p:nvPicPr>
        <p:blipFill rotWithShape="1">
          <a:blip r:embed="rId4"/>
          <a:srcRect l="2139" t="56260" r="2503" b="3997"/>
          <a:stretch/>
        </p:blipFill>
        <p:spPr>
          <a:xfrm>
            <a:off x="160638" y="127461"/>
            <a:ext cx="11887200" cy="6730539"/>
          </a:xfrm>
          <a:prstGeom prst="rect">
            <a:avLst/>
          </a:prstGeom>
        </p:spPr>
      </p:pic>
    </p:spTree>
    <p:extLst>
      <p:ext uri="{BB962C8B-B14F-4D97-AF65-F5344CB8AC3E}">
        <p14:creationId xmlns:p14="http://schemas.microsoft.com/office/powerpoint/2010/main" val="2120064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rtl="0"/>
            <a:r>
              <a:rPr lang="es-ES" dirty="0" smtClean="0"/>
              <a:t>EITHER OR   /   NEITHER NO</a:t>
            </a:r>
            <a:endParaRPr lang="es-ES" dirty="0"/>
          </a:p>
        </p:txBody>
      </p:sp>
      <p:sp>
        <p:nvSpPr>
          <p:cNvPr id="3" name="Marcador de contenido 2"/>
          <p:cNvSpPr>
            <a:spLocks noGrp="1"/>
          </p:cNvSpPr>
          <p:nvPr>
            <p:ph idx="1"/>
          </p:nvPr>
        </p:nvSpPr>
        <p:spPr>
          <a:xfrm>
            <a:off x="438068" y="1558344"/>
            <a:ext cx="11172740" cy="4546242"/>
          </a:xfrm>
        </p:spPr>
        <p:txBody>
          <a:bodyPr numCol="2">
            <a:normAutofit/>
          </a:bodyPr>
          <a:lstStyle/>
          <a:p>
            <a:pPr marL="0" indent="0">
              <a:buNone/>
            </a:pPr>
            <a:r>
              <a:rPr lang="en-US" sz="2800" u="sng" dirty="0" smtClean="0">
                <a:solidFill>
                  <a:schemeClr val="bg1"/>
                </a:solidFill>
              </a:rPr>
              <a:t>EXPRESSION</a:t>
            </a:r>
          </a:p>
          <a:p>
            <a:r>
              <a:rPr lang="en-US" sz="2800" dirty="0" smtClean="0">
                <a:solidFill>
                  <a:schemeClr val="bg1"/>
                </a:solidFill>
              </a:rPr>
              <a:t>EITHER OR</a:t>
            </a:r>
          </a:p>
          <a:p>
            <a:endParaRPr lang="en-US" sz="2800" dirty="0">
              <a:solidFill>
                <a:schemeClr val="bg1"/>
              </a:solidFill>
            </a:endParaRPr>
          </a:p>
          <a:p>
            <a:r>
              <a:rPr lang="en-US" sz="2800" dirty="0" smtClean="0">
                <a:solidFill>
                  <a:schemeClr val="bg1"/>
                </a:solidFill>
              </a:rPr>
              <a:t>NEITHER NOR</a:t>
            </a:r>
          </a:p>
          <a:p>
            <a:endParaRPr lang="es-MX" sz="2800" dirty="0">
              <a:solidFill>
                <a:schemeClr val="bg1"/>
              </a:solidFill>
            </a:endParaRPr>
          </a:p>
          <a:p>
            <a:endParaRPr lang="es-MX" sz="2800" dirty="0" smtClean="0">
              <a:solidFill>
                <a:schemeClr val="bg1"/>
              </a:solidFill>
            </a:endParaRPr>
          </a:p>
          <a:p>
            <a:endParaRPr lang="es-MX" sz="2800" dirty="0">
              <a:solidFill>
                <a:schemeClr val="bg1"/>
              </a:solidFill>
            </a:endParaRPr>
          </a:p>
          <a:p>
            <a:pPr marL="0" indent="0">
              <a:buNone/>
            </a:pPr>
            <a:r>
              <a:rPr lang="es-MX" sz="2800" u="sng" dirty="0" smtClean="0">
                <a:solidFill>
                  <a:schemeClr val="bg1"/>
                </a:solidFill>
              </a:rPr>
              <a:t>MEANING IN SPANISH</a:t>
            </a:r>
          </a:p>
          <a:p>
            <a:pPr marL="0" indent="0">
              <a:buNone/>
            </a:pPr>
            <a:r>
              <a:rPr lang="es-MX" sz="2800" dirty="0" smtClean="0">
                <a:solidFill>
                  <a:schemeClr val="bg1"/>
                </a:solidFill>
              </a:rPr>
              <a:t>O…O (cualquiera de los dos)</a:t>
            </a:r>
          </a:p>
          <a:p>
            <a:pPr marL="0" indent="0">
              <a:buNone/>
            </a:pPr>
            <a:endParaRPr lang="es-MX" sz="2800" dirty="0">
              <a:solidFill>
                <a:schemeClr val="bg1"/>
              </a:solidFill>
            </a:endParaRPr>
          </a:p>
          <a:p>
            <a:pPr marL="0" indent="0">
              <a:buNone/>
            </a:pPr>
            <a:r>
              <a:rPr lang="es-MX" sz="2800" dirty="0" smtClean="0">
                <a:solidFill>
                  <a:schemeClr val="bg1"/>
                </a:solidFill>
              </a:rPr>
              <a:t>NI…NI (ni uno, ni lo otro</a:t>
            </a:r>
            <a:endParaRPr lang="es-CL" sz="2800" dirty="0">
              <a:solidFill>
                <a:schemeClr val="bg1"/>
              </a:solidFill>
            </a:endParaRPr>
          </a:p>
        </p:txBody>
      </p:sp>
    </p:spTree>
    <p:extLst>
      <p:ext uri="{BB962C8B-B14F-4D97-AF65-F5344CB8AC3E}">
        <p14:creationId xmlns:p14="http://schemas.microsoft.com/office/powerpoint/2010/main" val="16984888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rtl="0"/>
            <a:r>
              <a:rPr lang="es-ES" dirty="0" smtClean="0"/>
              <a:t>EITHER OR   /   NEITHER NO</a:t>
            </a:r>
            <a:endParaRPr lang="es-ES" dirty="0"/>
          </a:p>
        </p:txBody>
      </p:sp>
      <p:sp>
        <p:nvSpPr>
          <p:cNvPr id="3" name="Marcador de contenido 2"/>
          <p:cNvSpPr>
            <a:spLocks noGrp="1"/>
          </p:cNvSpPr>
          <p:nvPr>
            <p:ph idx="1"/>
          </p:nvPr>
        </p:nvSpPr>
        <p:spPr>
          <a:xfrm>
            <a:off x="438068" y="1558344"/>
            <a:ext cx="11172740" cy="4546242"/>
          </a:xfrm>
        </p:spPr>
        <p:txBody>
          <a:bodyPr numCol="1">
            <a:normAutofit/>
          </a:bodyPr>
          <a:lstStyle/>
          <a:p>
            <a:pPr marL="0" indent="0">
              <a:buNone/>
            </a:pPr>
            <a:r>
              <a:rPr lang="en-US" sz="2800" b="1" u="sng" dirty="0">
                <a:solidFill>
                  <a:schemeClr val="bg1"/>
                </a:solidFill>
              </a:rPr>
              <a:t>Easy Rule</a:t>
            </a:r>
          </a:p>
          <a:p>
            <a:pPr>
              <a:buFont typeface="Wingdings" panose="05000000000000000000" pitchFamily="2" charset="2"/>
              <a:buChar char="q"/>
            </a:pPr>
            <a:r>
              <a:rPr lang="en-US" sz="2800" dirty="0" smtClean="0">
                <a:solidFill>
                  <a:schemeClr val="bg1"/>
                </a:solidFill>
              </a:rPr>
              <a:t> </a:t>
            </a:r>
            <a:r>
              <a:rPr lang="en-US" sz="2800" b="1" dirty="0">
                <a:solidFill>
                  <a:schemeClr val="bg1"/>
                </a:solidFill>
              </a:rPr>
              <a:t>Either...Or = one option or the other</a:t>
            </a:r>
            <a:endParaRPr lang="en-US" sz="2800" dirty="0">
              <a:solidFill>
                <a:schemeClr val="bg1"/>
              </a:solidFill>
            </a:endParaRPr>
          </a:p>
          <a:p>
            <a:pPr marL="0" indent="0">
              <a:buNone/>
            </a:pPr>
            <a:r>
              <a:rPr lang="en-US" sz="2800" dirty="0" smtClean="0">
                <a:solidFill>
                  <a:schemeClr val="bg1"/>
                </a:solidFill>
              </a:rPr>
              <a:t>EX:  Either </a:t>
            </a:r>
            <a:r>
              <a:rPr lang="en-US" sz="2800" dirty="0">
                <a:solidFill>
                  <a:schemeClr val="bg1"/>
                </a:solidFill>
              </a:rPr>
              <a:t>a laptop or a tablet</a:t>
            </a:r>
            <a:r>
              <a:rPr lang="en-US" sz="2800" dirty="0" smtClean="0">
                <a:solidFill>
                  <a:schemeClr val="bg1"/>
                </a:solidFill>
              </a:rPr>
              <a:t>. (</a:t>
            </a:r>
            <a:r>
              <a:rPr lang="en-US" sz="2800" i="1" dirty="0" smtClean="0">
                <a:solidFill>
                  <a:schemeClr val="bg1"/>
                </a:solidFill>
              </a:rPr>
              <a:t>o laptop o tablet</a:t>
            </a:r>
            <a:r>
              <a:rPr lang="en-US" sz="2800" dirty="0" smtClean="0">
                <a:solidFill>
                  <a:schemeClr val="bg1"/>
                </a:solidFill>
              </a:rPr>
              <a:t>)</a:t>
            </a:r>
          </a:p>
          <a:p>
            <a:pPr marL="0" indent="0">
              <a:buNone/>
            </a:pPr>
            <a:endParaRPr lang="en-US" sz="2800" dirty="0">
              <a:solidFill>
                <a:schemeClr val="bg1"/>
              </a:solidFill>
            </a:endParaRPr>
          </a:p>
          <a:p>
            <a:pPr>
              <a:buFont typeface="Wingdings" panose="05000000000000000000" pitchFamily="2" charset="2"/>
              <a:buChar char="q"/>
            </a:pPr>
            <a:r>
              <a:rPr lang="en-US" sz="2800" dirty="0" smtClean="0">
                <a:solidFill>
                  <a:schemeClr val="bg1"/>
                </a:solidFill>
              </a:rPr>
              <a:t> </a:t>
            </a:r>
            <a:r>
              <a:rPr lang="en-US" sz="2800" b="1" dirty="0">
                <a:solidFill>
                  <a:schemeClr val="bg1"/>
                </a:solidFill>
              </a:rPr>
              <a:t>Neither...Nor = not this and not that</a:t>
            </a:r>
            <a:endParaRPr lang="en-US" sz="2800" dirty="0">
              <a:solidFill>
                <a:schemeClr val="bg1"/>
              </a:solidFill>
            </a:endParaRPr>
          </a:p>
          <a:p>
            <a:pPr marL="0" indent="0">
              <a:buNone/>
            </a:pPr>
            <a:r>
              <a:rPr lang="en-US" sz="2800" dirty="0" smtClean="0">
                <a:solidFill>
                  <a:schemeClr val="bg1"/>
                </a:solidFill>
              </a:rPr>
              <a:t>EX: Neither </a:t>
            </a:r>
            <a:r>
              <a:rPr lang="en-US" sz="2800" dirty="0">
                <a:solidFill>
                  <a:schemeClr val="bg1"/>
                </a:solidFill>
              </a:rPr>
              <a:t>Facebook nor Instagram</a:t>
            </a:r>
            <a:r>
              <a:rPr lang="en-US" sz="2800" dirty="0" smtClean="0">
                <a:solidFill>
                  <a:schemeClr val="bg1"/>
                </a:solidFill>
              </a:rPr>
              <a:t>. (</a:t>
            </a:r>
            <a:r>
              <a:rPr lang="en-US" sz="2800" i="1" dirty="0" err="1" smtClean="0">
                <a:solidFill>
                  <a:schemeClr val="bg1"/>
                </a:solidFill>
              </a:rPr>
              <a:t>ni</a:t>
            </a:r>
            <a:r>
              <a:rPr lang="en-US" sz="2800" i="1" dirty="0" smtClean="0">
                <a:solidFill>
                  <a:schemeClr val="bg1"/>
                </a:solidFill>
              </a:rPr>
              <a:t> </a:t>
            </a:r>
            <a:r>
              <a:rPr lang="en-US" sz="2800" i="1" dirty="0" err="1" smtClean="0">
                <a:solidFill>
                  <a:schemeClr val="bg1"/>
                </a:solidFill>
              </a:rPr>
              <a:t>facebook</a:t>
            </a:r>
            <a:r>
              <a:rPr lang="en-US" sz="2800" i="1" dirty="0" smtClean="0">
                <a:solidFill>
                  <a:schemeClr val="bg1"/>
                </a:solidFill>
              </a:rPr>
              <a:t> </a:t>
            </a:r>
            <a:r>
              <a:rPr lang="en-US" sz="2800" i="1" dirty="0" err="1" smtClean="0">
                <a:solidFill>
                  <a:schemeClr val="bg1"/>
                </a:solidFill>
              </a:rPr>
              <a:t>ni</a:t>
            </a:r>
            <a:r>
              <a:rPr lang="en-US" sz="2800" i="1" dirty="0" smtClean="0">
                <a:solidFill>
                  <a:schemeClr val="bg1"/>
                </a:solidFill>
              </a:rPr>
              <a:t> Instagram</a:t>
            </a:r>
            <a:r>
              <a:rPr lang="en-US" sz="2800" dirty="0" smtClean="0">
                <a:solidFill>
                  <a:schemeClr val="bg1"/>
                </a:solidFill>
              </a:rPr>
              <a:t>)</a:t>
            </a:r>
            <a:endParaRPr lang="en-US" sz="2800" dirty="0">
              <a:solidFill>
                <a:schemeClr val="bg1"/>
              </a:solidFill>
            </a:endParaRPr>
          </a:p>
          <a:p>
            <a:pPr marL="0" indent="0">
              <a:buNone/>
            </a:pPr>
            <a:endParaRPr lang="es-CL" sz="2800" dirty="0">
              <a:solidFill>
                <a:schemeClr val="bg1"/>
              </a:solidFill>
            </a:endParaRPr>
          </a:p>
        </p:txBody>
      </p:sp>
    </p:spTree>
    <p:extLst>
      <p:ext uri="{BB962C8B-B14F-4D97-AF65-F5344CB8AC3E}">
        <p14:creationId xmlns:p14="http://schemas.microsoft.com/office/powerpoint/2010/main" val="35102558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a:r>
              <a:rPr lang="en-US" dirty="0" smtClean="0"/>
              <a:t> EITHER...OR</a:t>
            </a:r>
            <a:br>
              <a:rPr lang="en-US" dirty="0" smtClean="0"/>
            </a:br>
            <a:endParaRPr lang="es-ES" dirty="0"/>
          </a:p>
        </p:txBody>
      </p:sp>
      <p:sp>
        <p:nvSpPr>
          <p:cNvPr id="3" name="Marcador de contenido 2"/>
          <p:cNvSpPr>
            <a:spLocks noGrp="1"/>
          </p:cNvSpPr>
          <p:nvPr>
            <p:ph idx="1"/>
          </p:nvPr>
        </p:nvSpPr>
        <p:spPr>
          <a:xfrm>
            <a:off x="438068" y="1558344"/>
            <a:ext cx="11172740" cy="4546242"/>
          </a:xfrm>
        </p:spPr>
        <p:txBody>
          <a:bodyPr>
            <a:normAutofit lnSpcReduction="10000"/>
          </a:bodyPr>
          <a:lstStyle/>
          <a:p>
            <a:pPr marL="0" indent="0" algn="just">
              <a:buNone/>
            </a:pPr>
            <a:r>
              <a:rPr lang="en-US" sz="2800" dirty="0" smtClean="0">
                <a:solidFill>
                  <a:schemeClr val="bg1"/>
                </a:solidFill>
              </a:rPr>
              <a:t>We </a:t>
            </a:r>
            <a:r>
              <a:rPr lang="en-US" sz="2800" dirty="0">
                <a:solidFill>
                  <a:schemeClr val="bg1"/>
                </a:solidFill>
              </a:rPr>
              <a:t>use </a:t>
            </a:r>
            <a:r>
              <a:rPr lang="en-US" sz="2800" dirty="0" smtClean="0">
                <a:solidFill>
                  <a:schemeClr val="bg1"/>
                </a:solidFill>
              </a:rPr>
              <a:t> </a:t>
            </a:r>
            <a:r>
              <a:rPr lang="en-US" sz="2800" dirty="0" smtClean="0">
                <a:solidFill>
                  <a:srgbClr val="FF0000"/>
                </a:solidFill>
              </a:rPr>
              <a:t>either</a:t>
            </a:r>
            <a:r>
              <a:rPr lang="en-US" sz="2800" dirty="0">
                <a:solidFill>
                  <a:srgbClr val="FF0000"/>
                </a:solidFill>
              </a:rPr>
              <a:t>...or </a:t>
            </a:r>
            <a:r>
              <a:rPr lang="en-US" sz="2800" dirty="0" smtClean="0">
                <a:solidFill>
                  <a:srgbClr val="FF0000"/>
                </a:solidFill>
              </a:rPr>
              <a:t>   </a:t>
            </a:r>
            <a:r>
              <a:rPr lang="en-US" sz="2800" dirty="0" err="1" smtClean="0">
                <a:solidFill>
                  <a:schemeClr val="bg1"/>
                </a:solidFill>
              </a:rPr>
              <a:t>cuando</a:t>
            </a:r>
            <a:r>
              <a:rPr lang="en-US" sz="2800" dirty="0" smtClean="0">
                <a:solidFill>
                  <a:schemeClr val="bg1"/>
                </a:solidFill>
              </a:rPr>
              <a:t> </a:t>
            </a:r>
            <a:r>
              <a:rPr lang="en-US" sz="2800" dirty="0" err="1" smtClean="0">
                <a:solidFill>
                  <a:schemeClr val="bg1"/>
                </a:solidFill>
              </a:rPr>
              <a:t>elegimos</a:t>
            </a:r>
            <a:r>
              <a:rPr lang="en-US" sz="2800" dirty="0" smtClean="0">
                <a:solidFill>
                  <a:schemeClr val="bg1"/>
                </a:solidFill>
              </a:rPr>
              <a:t> entre dos </a:t>
            </a:r>
            <a:r>
              <a:rPr lang="en-US" sz="2800" dirty="0" err="1" smtClean="0">
                <a:solidFill>
                  <a:schemeClr val="bg1"/>
                </a:solidFill>
              </a:rPr>
              <a:t>posibididades</a:t>
            </a:r>
            <a:endParaRPr lang="en-US" sz="2800" dirty="0" smtClean="0">
              <a:solidFill>
                <a:schemeClr val="bg1"/>
              </a:solidFill>
            </a:endParaRPr>
          </a:p>
          <a:p>
            <a:pPr marL="0" indent="0" algn="just">
              <a:buNone/>
            </a:pPr>
            <a:r>
              <a:rPr lang="en-US" sz="2800" dirty="0" smtClean="0">
                <a:solidFill>
                  <a:schemeClr val="bg1"/>
                </a:solidFill>
              </a:rPr>
              <a:t>.</a:t>
            </a:r>
            <a:r>
              <a:rPr lang="en-US" sz="2800" u="sng" dirty="0" smtClean="0">
                <a:solidFill>
                  <a:schemeClr val="bg1"/>
                </a:solidFill>
              </a:rPr>
              <a:t>Structure</a:t>
            </a:r>
          </a:p>
          <a:p>
            <a:pPr marL="0" indent="0" algn="just">
              <a:buNone/>
            </a:pPr>
            <a:r>
              <a:rPr lang="en-US" sz="2800" dirty="0" smtClean="0">
                <a:solidFill>
                  <a:schemeClr val="bg1"/>
                </a:solidFill>
              </a:rPr>
              <a:t>Either </a:t>
            </a:r>
            <a:r>
              <a:rPr lang="en-US" sz="2800" dirty="0">
                <a:solidFill>
                  <a:schemeClr val="bg1"/>
                </a:solidFill>
              </a:rPr>
              <a:t>+ option </a:t>
            </a:r>
            <a:r>
              <a:rPr lang="en-US" sz="2800" dirty="0" smtClean="0">
                <a:solidFill>
                  <a:schemeClr val="bg1"/>
                </a:solidFill>
              </a:rPr>
              <a:t>1 </a:t>
            </a:r>
            <a:r>
              <a:rPr lang="en-US" sz="2800" dirty="0">
                <a:solidFill>
                  <a:schemeClr val="bg1"/>
                </a:solidFill>
              </a:rPr>
              <a:t>+ or + option </a:t>
            </a:r>
            <a:r>
              <a:rPr lang="en-US" sz="2800" dirty="0" smtClean="0">
                <a:solidFill>
                  <a:schemeClr val="bg1"/>
                </a:solidFill>
              </a:rPr>
              <a:t>2</a:t>
            </a:r>
          </a:p>
          <a:p>
            <a:pPr marL="0" indent="0" algn="just">
              <a:buNone/>
            </a:pPr>
            <a:endParaRPr lang="es-MX" sz="2800" dirty="0">
              <a:solidFill>
                <a:schemeClr val="bg1"/>
              </a:solidFill>
            </a:endParaRPr>
          </a:p>
          <a:p>
            <a:pPr marL="0" indent="0" algn="just">
              <a:buNone/>
            </a:pPr>
            <a:r>
              <a:rPr lang="es-MX" sz="2800" dirty="0" err="1" smtClean="0">
                <a:solidFill>
                  <a:schemeClr val="bg1"/>
                </a:solidFill>
              </a:rPr>
              <a:t>Examples</a:t>
            </a:r>
            <a:r>
              <a:rPr lang="es-MX" sz="2800" dirty="0" smtClean="0">
                <a:solidFill>
                  <a:schemeClr val="bg1"/>
                </a:solidFill>
              </a:rPr>
              <a:t>:</a:t>
            </a:r>
          </a:p>
          <a:p>
            <a:pPr marL="0" indent="0" algn="just">
              <a:buNone/>
            </a:pPr>
            <a:r>
              <a:rPr lang="en-US" sz="2800" dirty="0">
                <a:solidFill>
                  <a:schemeClr val="bg1"/>
                </a:solidFill>
              </a:rPr>
              <a:t>✅ You can use </a:t>
            </a:r>
            <a:r>
              <a:rPr lang="en-US" sz="2800" dirty="0">
                <a:solidFill>
                  <a:srgbClr val="FF0000"/>
                </a:solidFill>
              </a:rPr>
              <a:t>either</a:t>
            </a:r>
            <a:r>
              <a:rPr lang="en-US" sz="2800" dirty="0">
                <a:solidFill>
                  <a:schemeClr val="bg1"/>
                </a:solidFill>
              </a:rPr>
              <a:t> a smartphone </a:t>
            </a:r>
            <a:r>
              <a:rPr lang="en-US" sz="2800" dirty="0">
                <a:solidFill>
                  <a:srgbClr val="FF0000"/>
                </a:solidFill>
              </a:rPr>
              <a:t>or</a:t>
            </a:r>
            <a:r>
              <a:rPr lang="en-US" sz="2800" dirty="0">
                <a:solidFill>
                  <a:schemeClr val="bg1"/>
                </a:solidFill>
              </a:rPr>
              <a:t> a computer to access the internet</a:t>
            </a:r>
            <a:r>
              <a:rPr lang="en-US" sz="2800" dirty="0" smtClean="0">
                <a:solidFill>
                  <a:schemeClr val="bg1"/>
                </a:solidFill>
              </a:rPr>
              <a:t>.</a:t>
            </a:r>
          </a:p>
          <a:p>
            <a:pPr marL="0" indent="0" algn="just">
              <a:buNone/>
            </a:pPr>
            <a:r>
              <a:rPr lang="en-US" sz="2800" dirty="0" smtClean="0">
                <a:solidFill>
                  <a:schemeClr val="bg1"/>
                </a:solidFill>
              </a:rPr>
              <a:t>✅ </a:t>
            </a:r>
            <a:r>
              <a:rPr lang="en-US" sz="2800" dirty="0">
                <a:solidFill>
                  <a:schemeClr val="bg1"/>
                </a:solidFill>
              </a:rPr>
              <a:t>Students can either send an email or a text message</a:t>
            </a:r>
            <a:r>
              <a:rPr lang="en-US" sz="2800" dirty="0" smtClean="0">
                <a:solidFill>
                  <a:schemeClr val="bg1"/>
                </a:solidFill>
              </a:rPr>
              <a:t>.</a:t>
            </a:r>
          </a:p>
          <a:p>
            <a:pPr marL="0" indent="0" algn="just">
              <a:buNone/>
            </a:pPr>
            <a:r>
              <a:rPr lang="en-US" sz="2800" dirty="0" smtClean="0">
                <a:solidFill>
                  <a:schemeClr val="bg1"/>
                </a:solidFill>
              </a:rPr>
              <a:t>✅ </a:t>
            </a:r>
            <a:r>
              <a:rPr lang="en-US" sz="2800" dirty="0">
                <a:solidFill>
                  <a:schemeClr val="bg1"/>
                </a:solidFill>
              </a:rPr>
              <a:t>We can either use Zoom or Google Meet for online classes.</a:t>
            </a:r>
            <a:endParaRPr lang="es-CL" sz="2800" dirty="0">
              <a:solidFill>
                <a:schemeClr val="bg1"/>
              </a:solidFill>
            </a:endParaRPr>
          </a:p>
        </p:txBody>
      </p:sp>
    </p:spTree>
    <p:extLst>
      <p:ext uri="{BB962C8B-B14F-4D97-AF65-F5344CB8AC3E}">
        <p14:creationId xmlns:p14="http://schemas.microsoft.com/office/powerpoint/2010/main" val="1898279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rtl="0"/>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spTree>
    <p:extLst>
      <p:ext uri="{BB962C8B-B14F-4D97-AF65-F5344CB8AC3E}">
        <p14:creationId xmlns:p14="http://schemas.microsoft.com/office/powerpoint/2010/main" val="2738477995"/>
      </p:ext>
    </p:extLst>
  </p:cSld>
  <p:clrMapOvr>
    <a:masterClrMapping/>
  </p:clrMapOvr>
</p:sld>
</file>

<file path=ppt/theme/theme1.xml><?xml version="1.0" encoding="utf-8"?>
<a:theme xmlns:a="http://schemas.openxmlformats.org/drawingml/2006/main" name="Dividendo">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BA0CF3B2-1F0F-4FC5-8002-3E4869ABAD55}">
  <ds:schemaRefs>
    <ds:schemaRef ds:uri="http://schemas.microsoft.com/sharepoint/v3/contenttype/forms"/>
  </ds:schemaRefs>
</ds:datastoreItem>
</file>

<file path=customXml/itemProps2.xml><?xml version="1.0" encoding="utf-8"?>
<ds:datastoreItem xmlns:ds="http://schemas.openxmlformats.org/officeDocument/2006/customXml" ds:itemID="{1F69AFF4-BB30-4BA0-AD22-82CC3C4327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EBC12AA-1C15-4500-BC9C-8EE83A441DE9}">
  <ds:schemaRefs>
    <ds:schemaRef ds:uri="http://purl.org/dc/elements/1.1/"/>
    <ds:schemaRef ds:uri="http://schemas.microsoft.com/office/2006/metadata/properties"/>
    <ds:schemaRef ds:uri="http://purl.org/dc/terms/"/>
    <ds:schemaRef ds:uri="http://schemas.openxmlformats.org/package/2006/metadata/core-properties"/>
    <ds:schemaRef ds:uri="16c05727-aa75-4e4a-9b5f-8a80a1165891"/>
    <ds:schemaRef ds:uri="http://schemas.microsoft.com/office/2006/documentManagement/types"/>
    <ds:schemaRef ds:uri="http://schemas.microsoft.com/office/infopath/2007/PartnerControls"/>
    <ds:schemaRef ds:uri="71af3243-3dd4-4a8d-8c0d-dd76da1f02a5"/>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Integral</Template>
  <TotalTime>0</TotalTime>
  <Words>1461</Words>
  <Application>Microsoft Office PowerPoint</Application>
  <PresentationFormat>Panorámica</PresentationFormat>
  <Paragraphs>229</Paragraphs>
  <Slides>29</Slides>
  <Notes>29</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29</vt:i4>
      </vt:variant>
    </vt:vector>
  </HeadingPairs>
  <TitlesOfParts>
    <vt:vector size="38" baseType="lpstr">
      <vt:lpstr>Algerian</vt:lpstr>
      <vt:lpstr>Arial</vt:lpstr>
      <vt:lpstr>Arial Black</vt:lpstr>
      <vt:lpstr>Calibri</vt:lpstr>
      <vt:lpstr>Gill Sans MT</vt:lpstr>
      <vt:lpstr>Google Sans</vt:lpstr>
      <vt:lpstr>Wingdings</vt:lpstr>
      <vt:lpstr>Wingdings 2</vt:lpstr>
      <vt:lpstr>Dividendo</vt:lpstr>
      <vt:lpstr>TECHNOLOGY AND ITS EFFECTS</vt:lpstr>
      <vt:lpstr>IN THIS UNIT YOU WILL:</vt:lpstr>
      <vt:lpstr>Presentación de PowerPoint</vt:lpstr>
      <vt:lpstr>POSIBLE ANSWERS</vt:lpstr>
      <vt:lpstr>In your opinion, which of the following statements are true? DISCUSS answers in your group.</vt:lpstr>
      <vt:lpstr>ASK YOURSELF</vt:lpstr>
      <vt:lpstr>The Effects of Technology</vt:lpstr>
      <vt:lpstr>Multiple Choice</vt:lpstr>
      <vt:lpstr>Answer the questions</vt:lpstr>
      <vt:lpstr>Presentación de PowerPoint</vt:lpstr>
      <vt:lpstr>Presentación de PowerPoint</vt:lpstr>
      <vt:lpstr>Multiple Choice</vt:lpstr>
      <vt:lpstr>Vocabulary in Context: write the correct letter</vt:lpstr>
      <vt:lpstr>PERSONAL QUESTIONS</vt:lpstr>
      <vt:lpstr>Presentación de PowerPoint</vt:lpstr>
      <vt:lpstr>Presentación de PowerPoint</vt:lpstr>
      <vt:lpstr>smartphone – laptop – webcam – speakers – memory stick – keyboard – Smart TV – printer </vt:lpstr>
      <vt:lpstr>Use “to”  +  verb  Rewrite the Sentences</vt:lpstr>
      <vt:lpstr>Correct  the  Errors</vt:lpstr>
      <vt:lpstr>Create two sentences about your uses with a device using “to”</vt:lpstr>
      <vt:lpstr>MULTIPLE CHOICE</vt:lpstr>
      <vt:lpstr>MULTIPLE CHOICE</vt:lpstr>
      <vt:lpstr>Presentación de PowerPoint</vt:lpstr>
      <vt:lpstr>ANSWER THIS QUESTIONS IN YOUR NOTEBOOK</vt:lpstr>
      <vt:lpstr>Presentación de PowerPoint</vt:lpstr>
      <vt:lpstr>EITHER OR   /   NEITHER NO</vt:lpstr>
      <vt:lpstr>EITHER OR   /   NEITHER NO</vt:lpstr>
      <vt:lpstr> EITHER...OR </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2026-05-07T01:07:19Z</dcterms:created>
  <dcterms:modified xsi:type="dcterms:W3CDTF">2026-06-04T14:01:47Z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