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ECC377-E1E4-E3F9-6E2A-1EE9660B2A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EEF185-AD81-280D-1CAF-B6E08A9F4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79960B-4B27-8681-4E52-B47514C92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F8A03-0B3B-435A-9930-4698E7109DBE}" type="datetimeFigureOut">
              <a:rPr lang="es-CL" smtClean="0"/>
              <a:t>09-05-2025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473449-710A-CF2F-A582-A26409D5A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8E2CA3-37DD-E6AC-7372-BC87375A4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93D-3662-49B7-AA91-0C0E416F05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76746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E99364-FBD2-D317-79E5-994CAE13C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FFB07F-1FC4-1CCE-9998-F45661D5C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A0C246-2257-ABCB-EAC4-F9D565F51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F8A03-0B3B-435A-9930-4698E7109DBE}" type="datetimeFigureOut">
              <a:rPr lang="es-CL" smtClean="0"/>
              <a:t>09-05-2025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C2A489-64D5-6A37-19FA-50E27A81B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6883A6-2DCC-4B89-8E09-BAB368C45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93D-3662-49B7-AA91-0C0E416F05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0053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03B01F-A531-5B27-388E-D8B4CADFF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AD37EA-CB5A-EDF2-A982-16DEDC485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2C5E7A-1C1E-F3AE-04A9-817146636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F8A03-0B3B-435A-9930-4698E7109DBE}" type="datetimeFigureOut">
              <a:rPr lang="es-CL" smtClean="0"/>
              <a:t>09-05-2025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F34AB1-4C4F-DB72-A703-71424AE02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7FF490-6A5C-9024-4AA0-E5790676E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93D-3662-49B7-AA91-0C0E416F05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0596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DB914-984A-3264-2172-5EB93FB17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357F49-A482-CC0C-9C4B-66FD5B541E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5E0EBD0-EECE-58DE-642E-A78C755E3E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AF7B1A1-AFE7-4AF3-4400-716C7E37A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F8A03-0B3B-435A-9930-4698E7109DBE}" type="datetimeFigureOut">
              <a:rPr lang="es-CL" smtClean="0"/>
              <a:t>09-05-2025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4B8342-4D1C-7D8F-7081-9957DB404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F06E1B-50C2-3A3F-B897-403520E0E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93D-3662-49B7-AA91-0C0E416F05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9149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29AA82-6849-FDB9-AD8D-F4B985D60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DA30FA-B1D8-8F5E-B363-F74D55FBD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DC99141-BBF3-FBCE-5828-678AF363DC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E5F3592-C94F-046D-8D26-23E7B5E8CF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5EC6FC3-EC48-71C7-DF9A-A973311337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3B4FE26-AC93-4DA7-9675-304A99159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F8A03-0B3B-435A-9930-4698E7109DBE}" type="datetimeFigureOut">
              <a:rPr lang="es-CL" smtClean="0"/>
              <a:t>09-05-2025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4801A49-3FCF-98A4-21DC-EE10671C3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E4754A8-DA43-28B9-489B-EE822D14D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93D-3662-49B7-AA91-0C0E416F05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29995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8877CD-7684-14EC-129F-814AA008C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27C15A5-F60F-6AD7-2CA0-158484E77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F8A03-0B3B-435A-9930-4698E7109DBE}" type="datetimeFigureOut">
              <a:rPr lang="es-CL" smtClean="0"/>
              <a:t>09-05-2025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608DA4A-B3F2-3D44-5B21-21C6B08C4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21D9F3D-CD8C-4CA6-9656-EDDB7CECB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93D-3662-49B7-AA91-0C0E416F05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51529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BF7EFD5-E690-ABE4-91D6-307A3EF2A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F8A03-0B3B-435A-9930-4698E7109DBE}" type="datetimeFigureOut">
              <a:rPr lang="es-CL" smtClean="0"/>
              <a:t>09-05-2025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55B9BE6-19ED-6D02-5EAC-A13A9F98D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DA534B6-D586-4712-C327-AEB724306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93D-3662-49B7-AA91-0C0E416F05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5919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D32285-FAA5-C2D7-4DB2-40E740ACD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47C80E-0E68-9A22-8F59-06A4FAEE9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1795F3-2942-22CB-921E-D0D9533F02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18BCA72-E5A9-B8EB-390E-8FE8782C2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F8A03-0B3B-435A-9930-4698E7109DBE}" type="datetimeFigureOut">
              <a:rPr lang="es-CL" smtClean="0"/>
              <a:t>09-05-2025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2A12658-A3B2-C0D5-08CE-47008A975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7769026-9720-C495-FA16-F83284681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93D-3662-49B7-AA91-0C0E416F05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4655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652D49-1A50-E07A-64B6-1F55E21D5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54031F3-07A1-814E-05D9-24D54686DC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1629EAA-1948-C565-9611-63D005BA3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EEB6D3-362F-8E19-C163-62A75D47B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F8A03-0B3B-435A-9930-4698E7109DBE}" type="datetimeFigureOut">
              <a:rPr lang="es-CL" smtClean="0"/>
              <a:t>09-05-2025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47567A-0A21-CAC4-3FE2-2A41C4478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5A7B8F-0B66-C3F8-CC33-0AEEF8EAD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93D-3662-49B7-AA91-0C0E416F05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25089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107225-9A6F-EBC0-93C2-9A2B19D8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F18D733-3206-2BE1-DA7D-8A82C6DFFF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7889A3-AF04-4C7E-7FD7-84F5D7596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F8A03-0B3B-435A-9930-4698E7109DBE}" type="datetimeFigureOut">
              <a:rPr lang="es-CL" smtClean="0"/>
              <a:t>09-05-2025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B69BB1-5419-E18F-78B8-B68D9F245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8A2792-08A9-746F-C9DF-ED14A40B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93D-3662-49B7-AA91-0C0E416F05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995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91F4A49-2CE9-04D5-1EF2-A7CF1DC6B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65EC736-200C-0BB5-E0D8-461E69F5E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DFD764-366E-BE2C-618E-FC58C38B1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F8A03-0B3B-435A-9930-4698E7109DBE}" type="datetimeFigureOut">
              <a:rPr lang="es-CL" smtClean="0"/>
              <a:t>09-05-2025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30D490-C19E-9168-E6B7-3F0DCA413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3371E7-2A3A-D81C-A92E-1025616B2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4C93D-3662-49B7-AA91-0C0E416F05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94800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00D077D-EB3E-56F6-D1EC-FD6BBFD55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75D8D61-3425-B153-26A4-FD561E1F7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2FA838-31BA-AA02-E93C-9F42180424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F8A03-0B3B-435A-9930-4698E7109DBE}" type="datetimeFigureOut">
              <a:rPr lang="es-CL" smtClean="0"/>
              <a:t>09-05-2025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0721F2-2659-72FD-BE29-19BEFBCABE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14EFF1-AE5F-36F2-6785-0C11BEAB7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4C93D-3662-49B7-AA91-0C0E416F05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73448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6EEB7E6-653D-4040-ED7A-942B2C11C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145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E2358A7-468E-3279-8F1A-305FF9B4B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029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6B3E73F-5E5C-A6B3-9D08-B0E2B8ABF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151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39E90E1-1EE4-9341-B5CB-F70AEA13C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19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674A4F2-7EEF-6829-C7CA-057B0F90D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25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109F9E3-C359-290D-7B47-E85C331DC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72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DC0F0D3-8771-D481-6A45-E628D1D6B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088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85D3A6C-2A88-85BB-313A-657050D26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758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353C542-846A-0B41-0B9C-9F9130DF2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89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59B9D96-F085-BCD7-1BD9-5DC4B6944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64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B9D1B81-0E62-D984-51C7-FD93D34B0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74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6FB6373-8585-E52A-B51D-1354AD570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08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D36BCA8-2A8C-C3D8-EA8F-6EF1BD254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89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36D1877-6C2D-2A26-A44D-FC26C4E3A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129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65ADC5D-C363-3798-3EF4-A90D6B9F6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351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Panorámica</PresentationFormat>
  <Paragraphs>0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</dc:creator>
  <cp:lastModifiedBy>Andy Coco</cp:lastModifiedBy>
  <cp:revision>1</cp:revision>
  <dcterms:created xsi:type="dcterms:W3CDTF">2023-04-19T03:11:48Z</dcterms:created>
  <dcterms:modified xsi:type="dcterms:W3CDTF">2025-05-09T23:34:49Z</dcterms:modified>
</cp:coreProperties>
</file>