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63" r:id="rId6"/>
    <p:sldId id="260" r:id="rId7"/>
    <p:sldId id="264" r:id="rId8"/>
    <p:sldId id="262" r:id="rId9"/>
    <p:sldId id="266" r:id="rId10"/>
    <p:sldId id="265" r:id="rId11"/>
    <p:sldId id="25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53B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2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659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345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302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6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24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442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964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78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2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5ECC7-525F-4D43-BA1F-1C96DEC4DC9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271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5ECC7-525F-4D43-BA1F-1C96DEC4DC9D}" type="datetimeFigureOut">
              <a:rPr lang="en-US" smtClean="0"/>
              <a:t>7/8/2026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16DE69-F051-47EA-8DC5-E6360DBF1F8B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979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8000">
              <a:schemeClr val="accent4">
                <a:lumMod val="20000"/>
                <a:lumOff val="80000"/>
              </a:schemeClr>
            </a:gs>
            <a:gs pos="100000">
              <a:srgbClr val="00B0F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 idx="4294967295"/>
          </p:nvPr>
        </p:nvSpPr>
        <p:spPr>
          <a:xfrm>
            <a:off x="0" y="1122363"/>
            <a:ext cx="9144000" cy="2387600"/>
          </a:xfrm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2932" y="104503"/>
            <a:ext cx="7799342" cy="668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315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8000">
              <a:schemeClr val="accent4">
                <a:lumMod val="20000"/>
                <a:lumOff val="80000"/>
              </a:schemeClr>
            </a:gs>
            <a:gs pos="100000">
              <a:srgbClr val="00B0F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/>
          <a:lstStyle/>
          <a:p>
            <a:r>
              <a:rPr lang="es-MX" dirty="0" smtClean="0">
                <a:solidFill>
                  <a:srgbClr val="FF0000"/>
                </a:solidFill>
              </a:rPr>
              <a:t>WHAT SPORT DO YOU LIKE?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MX" sz="3600" dirty="0" smtClean="0"/>
              <a:t>UNIT 3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10749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18000">
              <a:schemeClr val="accent4">
                <a:lumMod val="20000"/>
                <a:lumOff val="80000"/>
              </a:schemeClr>
            </a:gs>
            <a:gs pos="100000">
              <a:srgbClr val="00B0F0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 smtClean="0">
                <a:solidFill>
                  <a:srgbClr val="FF0000"/>
                </a:solidFill>
              </a:rPr>
              <a:t>OBJETIVOS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162594"/>
            <a:ext cx="10515600" cy="5014369"/>
          </a:xfrm>
        </p:spPr>
        <p:txBody>
          <a:bodyPr/>
          <a:lstStyle/>
          <a:p>
            <a:r>
              <a:rPr lang="en-US" b="1" dirty="0" err="1"/>
              <a:t>Deportes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 smtClean="0"/>
              <a:t>Football (soccer), </a:t>
            </a:r>
            <a:r>
              <a:rPr lang="en-US" i="1" dirty="0"/>
              <a:t>basketball, tennis, swimming, running, volleyball, cycling</a:t>
            </a:r>
            <a:r>
              <a:rPr lang="en-US" dirty="0"/>
              <a:t>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Verbos</a:t>
            </a:r>
            <a:r>
              <a:rPr lang="en-US" b="1" dirty="0"/>
              <a:t> de </a:t>
            </a:r>
            <a:r>
              <a:rPr lang="en-US" b="1" dirty="0" err="1"/>
              <a:t>acción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i="1" dirty="0"/>
              <a:t>Play, do, go, like, dislike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err="1"/>
              <a:t>Estructuras</a:t>
            </a:r>
            <a:r>
              <a:rPr lang="en-US" b="1" dirty="0"/>
              <a:t> </a:t>
            </a:r>
            <a:r>
              <a:rPr lang="en-US" b="1" dirty="0" err="1"/>
              <a:t>gramaticales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en-US" dirty="0" err="1"/>
              <a:t>Preguntas</a:t>
            </a:r>
            <a:r>
              <a:rPr lang="en-US" dirty="0"/>
              <a:t>: </a:t>
            </a:r>
            <a:r>
              <a:rPr lang="en-US" i="1" dirty="0"/>
              <a:t>What sport do you like</a:t>
            </a:r>
            <a:r>
              <a:rPr lang="en-US" i="1" dirty="0" smtClean="0"/>
              <a:t>?</a:t>
            </a:r>
          </a:p>
          <a:p>
            <a:pPr marL="457200" lvl="1" indent="0">
              <a:buNone/>
            </a:pPr>
            <a:r>
              <a:rPr lang="es-MX" i="1" dirty="0"/>
              <a:t>	</a:t>
            </a:r>
            <a:r>
              <a:rPr lang="es-MX" i="1" dirty="0" smtClean="0"/>
              <a:t>	¿Qué deporte te gusta?</a:t>
            </a:r>
            <a:endParaRPr lang="en-US" dirty="0"/>
          </a:p>
          <a:p>
            <a:pPr lvl="1"/>
            <a:r>
              <a:rPr lang="en-US" dirty="0" err="1"/>
              <a:t>Respuestas</a:t>
            </a:r>
            <a:r>
              <a:rPr lang="en-US" dirty="0"/>
              <a:t>: </a:t>
            </a:r>
            <a:r>
              <a:rPr lang="en-US" i="1" dirty="0"/>
              <a:t>I like... / I don't like</a:t>
            </a:r>
            <a:r>
              <a:rPr lang="en-US" i="1" dirty="0" smtClean="0"/>
              <a:t>...</a:t>
            </a:r>
          </a:p>
          <a:p>
            <a:pPr marL="457200" lvl="1" indent="0">
              <a:buNone/>
            </a:pPr>
            <a:r>
              <a:rPr lang="es-MX" i="1" dirty="0"/>
              <a:t>	</a:t>
            </a:r>
            <a:r>
              <a:rPr lang="es-MX" i="1" dirty="0" smtClean="0"/>
              <a:t>	Me gusta… / No me gusta</a:t>
            </a:r>
            <a:endParaRPr lang="en-US" dirty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877" y="2535408"/>
            <a:ext cx="3949798" cy="3949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385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F0"/>
            </a:gs>
            <a:gs pos="80000">
              <a:schemeClr val="accent4">
                <a:lumMod val="20000"/>
                <a:lumOff val="80000"/>
              </a:schemeClr>
            </a:gs>
            <a:gs pos="100000">
              <a:schemeClr val="accent4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MX" b="1" u="sng" dirty="0" smtClean="0">
                <a:solidFill>
                  <a:srgbClr val="FF0000"/>
                </a:solidFill>
              </a:rPr>
              <a:t>VOCABULARY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838200" y="1266092"/>
            <a:ext cx="10515600" cy="5317588"/>
          </a:xfrm>
        </p:spPr>
        <p:txBody>
          <a:bodyPr numCol="2">
            <a:normAutofit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Football/soccer: </a:t>
            </a:r>
            <a:r>
              <a:rPr lang="en-US" dirty="0" err="1" smtClean="0"/>
              <a:t>fútbol</a:t>
            </a:r>
            <a:endParaRPr lang="en-US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Basketball: </a:t>
            </a:r>
            <a:r>
              <a:rPr lang="en-US" dirty="0" err="1" smtClean="0"/>
              <a:t>baloncesto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Tennis: </a:t>
            </a:r>
            <a:r>
              <a:rPr lang="en-US" dirty="0" err="1" smtClean="0"/>
              <a:t>tenis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Swimming: </a:t>
            </a:r>
            <a:r>
              <a:rPr lang="en-US" dirty="0" err="1" smtClean="0"/>
              <a:t>natación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Running: </a:t>
            </a:r>
            <a:r>
              <a:rPr lang="en-US" dirty="0" err="1" smtClean="0"/>
              <a:t>salir</a:t>
            </a:r>
            <a:r>
              <a:rPr lang="en-US" dirty="0" smtClean="0"/>
              <a:t> a</a:t>
            </a:r>
            <a:r>
              <a:rPr lang="en-US" b="1" dirty="0" smtClean="0"/>
              <a:t> </a:t>
            </a:r>
            <a:r>
              <a:rPr lang="en-US" dirty="0" err="1" smtClean="0"/>
              <a:t>correr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Volleyball: </a:t>
            </a:r>
            <a:r>
              <a:rPr lang="en-US" dirty="0" err="1" smtClean="0"/>
              <a:t>voleybol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n-US" b="1" dirty="0" smtClean="0"/>
              <a:t>Cycling: </a:t>
            </a:r>
            <a:r>
              <a:rPr lang="en-US" dirty="0" err="1" smtClean="0"/>
              <a:t>ciclismo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smtClean="0"/>
              <a:t>Play: </a:t>
            </a:r>
            <a:r>
              <a:rPr lang="es-MX" dirty="0" smtClean="0"/>
              <a:t>jugar</a:t>
            </a:r>
            <a:endParaRPr lang="es-MX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smtClean="0"/>
              <a:t>Do: </a:t>
            </a:r>
            <a:r>
              <a:rPr lang="es-MX" dirty="0" smtClean="0"/>
              <a:t>hacer</a:t>
            </a:r>
            <a:endParaRPr lang="es-MX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 smtClean="0"/>
              <a:t>Go</a:t>
            </a:r>
            <a:r>
              <a:rPr lang="es-MX" b="1" dirty="0" smtClean="0"/>
              <a:t>: </a:t>
            </a:r>
            <a:r>
              <a:rPr lang="es-MX" dirty="0" smtClean="0"/>
              <a:t>ir</a:t>
            </a:r>
            <a:endParaRPr lang="es-MX" b="1" dirty="0" smtClean="0"/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 smtClean="0"/>
              <a:t>Like</a:t>
            </a:r>
            <a:r>
              <a:rPr lang="es-MX" b="1" dirty="0" smtClean="0"/>
              <a:t>: </a:t>
            </a:r>
            <a:r>
              <a:rPr lang="es-MX" dirty="0" smtClean="0"/>
              <a:t>gustar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s-MX" b="1" dirty="0" err="1" smtClean="0"/>
              <a:t>Dislike</a:t>
            </a:r>
            <a:r>
              <a:rPr lang="es-MX" b="1" dirty="0" smtClean="0"/>
              <a:t>: </a:t>
            </a:r>
            <a:r>
              <a:rPr lang="es-MX" dirty="0" err="1" smtClean="0"/>
              <a:t>disgutar</a:t>
            </a:r>
            <a:r>
              <a:rPr lang="es-MX" dirty="0" smtClean="0"/>
              <a:t> = </a:t>
            </a:r>
            <a:r>
              <a:rPr lang="es-MX" dirty="0" err="1" smtClean="0"/>
              <a:t>don’t</a:t>
            </a:r>
            <a:r>
              <a:rPr lang="es-MX" dirty="0" smtClean="0"/>
              <a:t> </a:t>
            </a:r>
            <a:r>
              <a:rPr lang="es-MX" dirty="0" err="1" smtClean="0"/>
              <a:t>like</a:t>
            </a:r>
            <a:endParaRPr lang="en-US" b="1" dirty="0" smtClean="0"/>
          </a:p>
          <a:p>
            <a:pPr marL="0" indent="0">
              <a:lnSpc>
                <a:spcPct val="150000"/>
              </a:lnSpc>
              <a:buNone/>
            </a:pPr>
            <a:endParaRPr lang="en-US" b="1" dirty="0" smtClean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4904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53BA6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MX" sz="54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I </a:t>
            </a:r>
            <a:r>
              <a:rPr lang="es-MX" sz="5400" b="1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r>
              <a:rPr lang="es-MX" sz="54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… / I </a:t>
            </a:r>
            <a:r>
              <a:rPr lang="es-MX" sz="5400" b="1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don’t</a:t>
            </a:r>
            <a:r>
              <a:rPr lang="es-MX" sz="5400" b="1" dirty="0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 </a:t>
            </a:r>
            <a:r>
              <a:rPr lang="es-MX" sz="5400" b="1" dirty="0" err="1" smtClean="0">
                <a:solidFill>
                  <a:srgbClr val="FF0000"/>
                </a:solidFill>
                <a:latin typeface="Arial Rounded MT Bold" panose="020F0704030504030204" pitchFamily="34" charset="0"/>
              </a:rPr>
              <a:t>like</a:t>
            </a:r>
            <a:endParaRPr lang="en-US" sz="5400" b="1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_like___</a:t>
            </a:r>
            <a:r>
              <a:rPr lang="en-US" dirty="0" smtClean="0"/>
              <a:t> </a:t>
            </a:r>
            <a:r>
              <a:rPr lang="en-US" dirty="0"/>
              <a:t>football.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_don’t like__</a:t>
            </a:r>
            <a:r>
              <a:rPr lang="en-US" dirty="0" smtClean="0"/>
              <a:t> </a:t>
            </a:r>
            <a:r>
              <a:rPr lang="en-US" dirty="0"/>
              <a:t>tennis.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_like_</a:t>
            </a:r>
            <a:r>
              <a:rPr lang="en-US" dirty="0" smtClean="0"/>
              <a:t> </a:t>
            </a:r>
            <a:r>
              <a:rPr lang="en-US" dirty="0"/>
              <a:t>swimming. (👍)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__don’t like_</a:t>
            </a:r>
            <a:r>
              <a:rPr lang="en-US" dirty="0" smtClean="0"/>
              <a:t> </a:t>
            </a:r>
            <a:r>
              <a:rPr lang="en-US" dirty="0"/>
              <a:t>basketball. (👎)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 </a:t>
            </a:r>
            <a:r>
              <a:rPr lang="en-US" u="sng" dirty="0" smtClean="0"/>
              <a:t>_like___</a:t>
            </a:r>
            <a:r>
              <a:rPr lang="en-US" dirty="0" smtClean="0"/>
              <a:t> </a:t>
            </a:r>
            <a:r>
              <a:rPr lang="en-US" dirty="0"/>
              <a:t>running. (👍)</a:t>
            </a:r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014" y="2438017"/>
            <a:ext cx="4419983" cy="4419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73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53BA6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 smtClean="0">
                <a:solidFill>
                  <a:srgbClr val="FF0000"/>
                </a:solidFill>
              </a:rPr>
              <a:t>Put</a:t>
            </a:r>
            <a:r>
              <a:rPr lang="es-MX" b="1" dirty="0" smtClean="0">
                <a:solidFill>
                  <a:srgbClr val="FF0000"/>
                </a:solidFill>
              </a:rPr>
              <a:t> in </a:t>
            </a:r>
            <a:r>
              <a:rPr lang="es-MX" b="1" dirty="0" err="1" smtClean="0">
                <a:solidFill>
                  <a:srgbClr val="FF0000"/>
                </a:solidFill>
              </a:rPr>
              <a:t>order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the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sentences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1. like </a:t>
            </a:r>
            <a:r>
              <a:rPr lang="en-US" dirty="0"/>
              <a:t>/ I / volleyball / </a:t>
            </a:r>
            <a:r>
              <a:rPr lang="en-US" dirty="0" smtClean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 smtClean="0"/>
              <a:t>__I </a:t>
            </a:r>
            <a:r>
              <a:rPr lang="es-MX" u="sng" dirty="0" err="1" smtClean="0"/>
              <a:t>like</a:t>
            </a:r>
            <a:r>
              <a:rPr lang="es-MX" u="sng" dirty="0"/>
              <a:t> </a:t>
            </a:r>
            <a:r>
              <a:rPr lang="es-MX" u="sng" dirty="0" err="1" smtClean="0"/>
              <a:t>volleyball</a:t>
            </a:r>
            <a:r>
              <a:rPr lang="es-MX" u="sng" dirty="0" smtClean="0"/>
              <a:t>__________________</a:t>
            </a:r>
            <a:endParaRPr lang="en-US" u="sng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2. cycling </a:t>
            </a:r>
            <a:r>
              <a:rPr lang="en-US" dirty="0"/>
              <a:t>/ don't / I / like / </a:t>
            </a:r>
            <a:r>
              <a:rPr lang="en-US" dirty="0" smtClean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 smtClean="0"/>
              <a:t>_I </a:t>
            </a:r>
            <a:r>
              <a:rPr lang="es-MX" u="sng" dirty="0" err="1" smtClean="0"/>
              <a:t>don’t</a:t>
            </a:r>
            <a:r>
              <a:rPr lang="es-MX" u="sng" dirty="0" smtClean="0"/>
              <a:t> </a:t>
            </a:r>
            <a:r>
              <a:rPr lang="es-MX" u="sng" dirty="0" err="1" smtClean="0"/>
              <a:t>like</a:t>
            </a:r>
            <a:r>
              <a:rPr lang="es-MX" u="sng" dirty="0" smtClean="0"/>
              <a:t> </a:t>
            </a:r>
            <a:r>
              <a:rPr lang="es-MX" u="sng" dirty="0" err="1" smtClean="0"/>
              <a:t>cycling</a:t>
            </a:r>
            <a:r>
              <a:rPr lang="es-MX" u="sng" dirty="0" smtClean="0"/>
              <a:t>__________________</a:t>
            </a:r>
            <a:endParaRPr lang="en-US" u="sng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3. like </a:t>
            </a:r>
            <a:r>
              <a:rPr lang="en-US" dirty="0"/>
              <a:t>/ tennis / I / don't / </a:t>
            </a:r>
            <a:r>
              <a:rPr lang="en-US" dirty="0" smtClean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 smtClean="0"/>
              <a:t>__I </a:t>
            </a:r>
            <a:r>
              <a:rPr lang="es-MX" u="sng" dirty="0" err="1" smtClean="0"/>
              <a:t>don’t</a:t>
            </a:r>
            <a:r>
              <a:rPr lang="es-MX" u="sng" dirty="0" smtClean="0"/>
              <a:t> </a:t>
            </a:r>
            <a:r>
              <a:rPr lang="es-MX" u="sng" dirty="0" err="1" smtClean="0"/>
              <a:t>like</a:t>
            </a:r>
            <a:r>
              <a:rPr lang="es-MX" u="sng" dirty="0" smtClean="0"/>
              <a:t> </a:t>
            </a:r>
            <a:r>
              <a:rPr lang="es-MX" u="sng" dirty="0" err="1" smtClean="0"/>
              <a:t>tennis</a:t>
            </a:r>
            <a:r>
              <a:rPr lang="es-MX" u="sng" dirty="0" smtClean="0"/>
              <a:t>__________________</a:t>
            </a:r>
            <a:endParaRPr lang="en-US" u="sng" dirty="0" smtClean="0"/>
          </a:p>
          <a:p>
            <a:pPr marL="0" indent="0">
              <a:lnSpc>
                <a:spcPct val="100000"/>
              </a:lnSpc>
              <a:buNone/>
            </a:pPr>
            <a:r>
              <a:rPr lang="en-US" dirty="0" smtClean="0"/>
              <a:t>4. swimming </a:t>
            </a:r>
            <a:r>
              <a:rPr lang="en-US" dirty="0"/>
              <a:t>/ like / I / </a:t>
            </a:r>
            <a:r>
              <a:rPr lang="en-US" dirty="0" smtClean="0"/>
              <a:t>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s-MX" u="sng" dirty="0" smtClean="0"/>
              <a:t>__I </a:t>
            </a:r>
            <a:r>
              <a:rPr lang="es-MX" u="sng" dirty="0" err="1" smtClean="0"/>
              <a:t>like</a:t>
            </a:r>
            <a:r>
              <a:rPr lang="es-MX" u="sng" dirty="0" smtClean="0"/>
              <a:t> </a:t>
            </a:r>
            <a:r>
              <a:rPr lang="es-MX" u="sng" dirty="0" err="1" smtClean="0"/>
              <a:t>swimming</a:t>
            </a:r>
            <a:r>
              <a:rPr lang="es-MX" u="sng" dirty="0" smtClean="0"/>
              <a:t> _____________________</a:t>
            </a:r>
            <a:endParaRPr lang="en-US" u="sng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9325" y="1825625"/>
            <a:ext cx="3762148" cy="3762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15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53BA6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 smtClean="0">
                <a:solidFill>
                  <a:srgbClr val="FF0000"/>
                </a:solidFill>
              </a:rPr>
              <a:t>Chosse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the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correct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answer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>
          <a:xfrm>
            <a:off x="365760" y="1825624"/>
            <a:ext cx="10988040" cy="4875621"/>
          </a:xfrm>
        </p:spPr>
        <p:txBody>
          <a:bodyPr numCol="2">
            <a:normAutofit fontScale="62500" lnSpcReduction="20000"/>
          </a:bodyPr>
          <a:lstStyle/>
          <a:p>
            <a:pPr>
              <a:buFont typeface="+mj-lt"/>
              <a:buAutoNum type="arabicPeriod"/>
            </a:pPr>
            <a:r>
              <a:rPr lang="en-US" sz="4000" dirty="0"/>
              <a:t>You play this sport with a racket. </a:t>
            </a:r>
          </a:p>
          <a:p>
            <a:pPr marL="0" indent="0">
              <a:buNone/>
            </a:pPr>
            <a:r>
              <a:rPr lang="en-US" sz="4000" dirty="0"/>
              <a:t>a) </a:t>
            </a:r>
            <a:r>
              <a:rPr lang="en-US" sz="4000" dirty="0" smtClean="0"/>
              <a:t>football</a:t>
            </a:r>
            <a:endParaRPr lang="en-US" sz="4000" dirty="0"/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tennis</a:t>
            </a:r>
          </a:p>
          <a:p>
            <a:pPr marL="0" indent="0">
              <a:buNone/>
            </a:pPr>
            <a:r>
              <a:rPr lang="en-US" sz="4000" dirty="0"/>
              <a:t>c) </a:t>
            </a:r>
            <a:r>
              <a:rPr lang="en-US" sz="4000" dirty="0" smtClean="0"/>
              <a:t>Swimming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US" sz="4000" dirty="0" smtClean="0"/>
              <a:t>2. You </a:t>
            </a:r>
            <a:r>
              <a:rPr lang="en-US" sz="4000" dirty="0"/>
              <a:t>need a bicycle.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cycling</a:t>
            </a:r>
          </a:p>
          <a:p>
            <a:pPr marL="0" indent="0">
              <a:buNone/>
            </a:pPr>
            <a:r>
              <a:rPr lang="en-US" sz="4000" dirty="0"/>
              <a:t>b) basketball</a:t>
            </a:r>
          </a:p>
          <a:p>
            <a:pPr marL="0" indent="0">
              <a:buNone/>
            </a:pPr>
            <a:r>
              <a:rPr lang="en-US" sz="4000" dirty="0"/>
              <a:t>c) </a:t>
            </a:r>
            <a:r>
              <a:rPr lang="en-US" sz="4000" dirty="0" smtClean="0"/>
              <a:t>Volleyball</a:t>
            </a:r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s-MX" sz="4000" dirty="0" smtClean="0"/>
          </a:p>
          <a:p>
            <a:pPr marL="0" indent="0">
              <a:buNone/>
            </a:pPr>
            <a:endParaRPr lang="es-MX" sz="4000" dirty="0"/>
          </a:p>
          <a:p>
            <a:pPr marL="0" indent="0">
              <a:buNone/>
            </a:pPr>
            <a:endParaRPr lang="en-US" sz="4000" dirty="0" smtClean="0"/>
          </a:p>
          <a:p>
            <a:pPr marL="0" indent="0">
              <a:buNone/>
            </a:pPr>
            <a:r>
              <a:rPr lang="en-US" sz="4000" dirty="0" smtClean="0"/>
              <a:t>3. You </a:t>
            </a:r>
            <a:r>
              <a:rPr lang="en-US" sz="4000" dirty="0"/>
              <a:t>play this sport in a swimming pool. </a:t>
            </a:r>
          </a:p>
          <a:p>
            <a:pPr marL="0" indent="0">
              <a:buNone/>
            </a:pPr>
            <a:r>
              <a:rPr lang="en-US" sz="4000" dirty="0"/>
              <a:t>a) baseball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b) swimming</a:t>
            </a:r>
          </a:p>
          <a:p>
            <a:pPr marL="0" indent="0">
              <a:buNone/>
            </a:pPr>
            <a:r>
              <a:rPr lang="en-US" sz="4000" dirty="0"/>
              <a:t>c) </a:t>
            </a:r>
            <a:r>
              <a:rPr lang="en-US" sz="4000" dirty="0" smtClean="0"/>
              <a:t>Football</a:t>
            </a:r>
          </a:p>
          <a:p>
            <a:pPr marL="0" indent="0">
              <a:buNone/>
            </a:pPr>
            <a:endParaRPr lang="en-US" sz="4000" dirty="0" smtClean="0"/>
          </a:p>
          <a:p>
            <a:pPr>
              <a:buFont typeface="+mj-lt"/>
              <a:buAutoNum type="arabicPeriod" startAt="4"/>
            </a:pPr>
            <a:r>
              <a:rPr lang="en-US" sz="4000" dirty="0"/>
              <a:t>Y</a:t>
            </a:r>
            <a:r>
              <a:rPr lang="en-US" sz="4000" dirty="0" smtClean="0"/>
              <a:t>ou </a:t>
            </a:r>
            <a:r>
              <a:rPr lang="en-US" sz="4000" dirty="0"/>
              <a:t>usually kick the ball. </a:t>
            </a:r>
          </a:p>
          <a:p>
            <a:pPr marL="0" indent="0">
              <a:buNone/>
            </a:pPr>
            <a:r>
              <a:rPr lang="en-US" sz="4000" dirty="0">
                <a:solidFill>
                  <a:srgbClr val="FF0000"/>
                </a:solidFill>
              </a:rPr>
              <a:t>a) </a:t>
            </a:r>
            <a:r>
              <a:rPr lang="en-US" sz="4000" dirty="0" smtClean="0">
                <a:solidFill>
                  <a:srgbClr val="FF0000"/>
                </a:solidFill>
              </a:rPr>
              <a:t>football</a:t>
            </a:r>
            <a:endParaRPr lang="en-US" sz="40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4000" dirty="0"/>
              <a:t>b) tennis</a:t>
            </a:r>
          </a:p>
          <a:p>
            <a:pPr marL="0" indent="0">
              <a:buNone/>
            </a:pPr>
            <a:r>
              <a:rPr lang="en-US" sz="4000" dirty="0"/>
              <a:t>c) volleyball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CuadroTexto 1"/>
          <p:cNvSpPr txBox="1"/>
          <p:nvPr/>
        </p:nvSpPr>
        <p:spPr>
          <a:xfrm>
            <a:off x="7458891" y="457200"/>
            <a:ext cx="3357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u="sng" dirty="0" smtClean="0"/>
              <a:t>VOCABULARY</a:t>
            </a:r>
          </a:p>
          <a:p>
            <a:r>
              <a:rPr lang="es-MX" dirty="0" smtClean="0"/>
              <a:t>RACKET: RAQUETA</a:t>
            </a:r>
          </a:p>
          <a:p>
            <a:r>
              <a:rPr lang="es-MX" dirty="0" smtClean="0"/>
              <a:t>SWIMMING POOL: PISCINA</a:t>
            </a:r>
          </a:p>
          <a:p>
            <a:r>
              <a:rPr lang="es-MX" dirty="0" smtClean="0"/>
              <a:t>KICK: PATEAR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952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53BA6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 smtClean="0">
                <a:solidFill>
                  <a:srgbClr val="FF0000"/>
                </a:solidFill>
              </a:rPr>
              <a:t>Create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sentences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with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ALUMNO 1</a:t>
            </a:r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ALUMNO 2</a:t>
            </a:r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ALUMNA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5092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53BA6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 smtClean="0">
                <a:solidFill>
                  <a:srgbClr val="FF0000"/>
                </a:solidFill>
              </a:rPr>
              <a:t>Create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sentences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with</a:t>
            </a:r>
            <a:r>
              <a:rPr lang="es-MX" b="1" dirty="0" smtClean="0">
                <a:solidFill>
                  <a:srgbClr val="FF0000"/>
                </a:solidFill>
              </a:rPr>
              <a:t> </a:t>
            </a:r>
            <a:r>
              <a:rPr lang="es-MX" b="1" dirty="0" err="1" smtClean="0">
                <a:solidFill>
                  <a:srgbClr val="FF0000"/>
                </a:solidFill>
              </a:rPr>
              <a:t>sports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MX" dirty="0" smtClean="0"/>
              <a:t>ALUMNO 4</a:t>
            </a:r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ALUMNO 5</a:t>
            </a:r>
          </a:p>
          <a:p>
            <a:endParaRPr lang="es-MX" dirty="0"/>
          </a:p>
          <a:p>
            <a:endParaRPr lang="es-MX" dirty="0" smtClean="0"/>
          </a:p>
          <a:p>
            <a:r>
              <a:rPr lang="es-MX" dirty="0" smtClean="0"/>
              <a:t>ALUMNA 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4284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53BA6"/>
            </a:gs>
            <a:gs pos="84000">
              <a:schemeClr val="accent4">
                <a:lumMod val="20000"/>
                <a:lumOff val="80000"/>
              </a:schemeClr>
            </a:gs>
            <a:gs pos="100000">
              <a:schemeClr val="accent2">
                <a:lumMod val="60000"/>
                <a:lumOff val="4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b="1" dirty="0" err="1" smtClean="0">
                <a:solidFill>
                  <a:srgbClr val="FF0000"/>
                </a:solidFill>
              </a:rPr>
              <a:t>Speaking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Marcador de conteni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What's your favorite sport? </a:t>
            </a:r>
          </a:p>
          <a:p>
            <a:r>
              <a:rPr lang="en-US" dirty="0"/>
              <a:t>👉 My favorite sport is __________.</a:t>
            </a:r>
          </a:p>
          <a:p>
            <a:r>
              <a:rPr lang="en-US" dirty="0"/>
              <a:t>Do you play soccer? </a:t>
            </a:r>
          </a:p>
          <a:p>
            <a:r>
              <a:rPr lang="en-US" dirty="0"/>
              <a:t>👉 Yes, I do. / No, I don't.</a:t>
            </a:r>
          </a:p>
          <a:p>
            <a:r>
              <a:rPr lang="en-US" dirty="0"/>
              <a:t>Can you swim? </a:t>
            </a:r>
          </a:p>
          <a:p>
            <a:r>
              <a:rPr lang="en-US" dirty="0"/>
              <a:t>👉 Yes, I can. / No, I can't.</a:t>
            </a:r>
          </a:p>
          <a:p>
            <a:r>
              <a:rPr lang="en-US" dirty="0"/>
              <a:t>How often do you play sports? </a:t>
            </a:r>
          </a:p>
          <a:p>
            <a:r>
              <a:rPr lang="en-US" dirty="0"/>
              <a:t>👉 I play sports every _________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698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02362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377</Words>
  <Application>Microsoft Office PowerPoint</Application>
  <PresentationFormat>Panorámica</PresentationFormat>
  <Paragraphs>95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Arial Rounded MT Bold</vt:lpstr>
      <vt:lpstr>Calibri</vt:lpstr>
      <vt:lpstr>Calibri Light</vt:lpstr>
      <vt:lpstr>Tema de Office</vt:lpstr>
      <vt:lpstr> </vt:lpstr>
      <vt:lpstr>WHAT SPORT DO YOU LIKE?</vt:lpstr>
      <vt:lpstr>OBJETIVOS</vt:lpstr>
      <vt:lpstr>VOCABULARY</vt:lpstr>
      <vt:lpstr>I like… / I don’t like</vt:lpstr>
      <vt:lpstr>Put in order the sentences</vt:lpstr>
      <vt:lpstr>Chosse the correct answer</vt:lpstr>
      <vt:lpstr>Create sentences with sports</vt:lpstr>
      <vt:lpstr>Create sentences with sports</vt:lpstr>
      <vt:lpstr>Speaking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SPORT DO YOU LIKE?</dc:title>
  <dc:creator>dell</dc:creator>
  <cp:lastModifiedBy>dell</cp:lastModifiedBy>
  <cp:revision>13</cp:revision>
  <dcterms:created xsi:type="dcterms:W3CDTF">2026-07-08T02:12:21Z</dcterms:created>
  <dcterms:modified xsi:type="dcterms:W3CDTF">2026-07-09T00:33:35Z</dcterms:modified>
</cp:coreProperties>
</file>