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71" r:id="rId10"/>
    <p:sldId id="262" r:id="rId11"/>
    <p:sldId id="266" r:id="rId12"/>
    <p:sldId id="270" r:id="rId13"/>
    <p:sldId id="265" r:id="rId14"/>
    <p:sldId id="268" r:id="rId15"/>
    <p:sldId id="25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3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 smtClean="0"/>
              <a:t>Football (soccer), </a:t>
            </a:r>
            <a:r>
              <a:rPr lang="en-US" i="1" dirty="0"/>
              <a:t>basketball, tennis, swimming, running, volleyball, cycling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</a:t>
            </a:r>
            <a:r>
              <a:rPr lang="en-US" i="1" dirty="0" smtClean="0"/>
              <a:t>?</a:t>
            </a:r>
          </a:p>
          <a:p>
            <a:pPr marL="457200" lvl="1" indent="0">
              <a:buNone/>
            </a:pPr>
            <a:r>
              <a:rPr lang="es-MX" i="1" dirty="0"/>
              <a:t>	</a:t>
            </a:r>
            <a:r>
              <a:rPr lang="es-MX" i="1" dirty="0" smtClean="0"/>
              <a:t>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</a:t>
            </a:r>
            <a:r>
              <a:rPr lang="en-US" i="1" dirty="0" smtClean="0"/>
              <a:t>...</a:t>
            </a:r>
          </a:p>
          <a:p>
            <a:pPr marL="457200" lvl="1" indent="0">
              <a:buNone/>
            </a:pPr>
            <a:r>
              <a:rPr lang="es-MX" i="1" dirty="0"/>
              <a:t>	</a:t>
            </a:r>
            <a:r>
              <a:rPr lang="es-MX" i="1" dirty="0" smtClean="0"/>
              <a:t>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 smtClean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Football/soccer: </a:t>
            </a:r>
            <a:r>
              <a:rPr lang="en-US" dirty="0" err="1" smtClean="0"/>
              <a:t>fútbol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Basketball: </a:t>
            </a:r>
            <a:r>
              <a:rPr lang="en-US" dirty="0" err="1" smtClean="0"/>
              <a:t>baloncesto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Tennis: </a:t>
            </a:r>
            <a:r>
              <a:rPr lang="en-US" dirty="0" err="1" smtClean="0"/>
              <a:t>tenis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Swimming: </a:t>
            </a:r>
            <a:r>
              <a:rPr lang="en-US" dirty="0" err="1" smtClean="0"/>
              <a:t>natación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Running: </a:t>
            </a:r>
            <a:r>
              <a:rPr lang="en-US" dirty="0" err="1" smtClean="0"/>
              <a:t>salir</a:t>
            </a:r>
            <a:r>
              <a:rPr lang="en-US" dirty="0" smtClean="0"/>
              <a:t> a</a:t>
            </a:r>
            <a:r>
              <a:rPr lang="en-US" b="1" dirty="0" smtClean="0"/>
              <a:t> </a:t>
            </a:r>
            <a:r>
              <a:rPr lang="en-US" dirty="0" err="1" smtClean="0"/>
              <a:t>correr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Volleyball: </a:t>
            </a:r>
            <a:r>
              <a:rPr lang="en-US" dirty="0" err="1" smtClean="0"/>
              <a:t>voleybol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Cycling: </a:t>
            </a:r>
            <a:r>
              <a:rPr lang="en-US" dirty="0" err="1" smtClean="0"/>
              <a:t>ciclismo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Play: </a:t>
            </a:r>
            <a:r>
              <a:rPr lang="es-MX" dirty="0" smtClean="0"/>
              <a:t>jugar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Do: </a:t>
            </a:r>
            <a:r>
              <a:rPr lang="es-MX" dirty="0" smtClean="0"/>
              <a:t>hacer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Go</a:t>
            </a:r>
            <a:r>
              <a:rPr lang="es-MX" b="1" dirty="0" smtClean="0"/>
              <a:t>: </a:t>
            </a:r>
            <a:r>
              <a:rPr lang="es-MX" dirty="0" smtClean="0"/>
              <a:t>ir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Like</a:t>
            </a:r>
            <a:r>
              <a:rPr lang="es-MX" b="1" dirty="0" smtClean="0"/>
              <a:t>: </a:t>
            </a:r>
            <a:r>
              <a:rPr lang="es-MX" dirty="0" smtClean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Dislike</a:t>
            </a:r>
            <a:r>
              <a:rPr lang="es-MX" b="1" dirty="0" smtClean="0"/>
              <a:t>: </a:t>
            </a:r>
            <a:r>
              <a:rPr lang="es-MX" dirty="0" err="1" smtClean="0"/>
              <a:t>disgutar</a:t>
            </a:r>
            <a:r>
              <a:rPr lang="es-MX" dirty="0" smtClean="0"/>
              <a:t> =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_like___</a:t>
            </a:r>
            <a:r>
              <a:rPr lang="en-US" dirty="0" smtClean="0"/>
              <a:t> </a:t>
            </a:r>
            <a:r>
              <a:rPr lang="en-US" dirty="0"/>
              <a:t>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_don’t like__</a:t>
            </a:r>
            <a:r>
              <a:rPr lang="en-US" dirty="0" smtClean="0"/>
              <a:t> </a:t>
            </a:r>
            <a:r>
              <a:rPr lang="en-US" dirty="0"/>
              <a:t>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</a:t>
            </a:r>
            <a:r>
              <a:rPr lang="en-US" dirty="0" smtClean="0"/>
              <a:t> </a:t>
            </a:r>
            <a:r>
              <a:rPr lang="en-US" dirty="0"/>
              <a:t>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__don’t like_</a:t>
            </a:r>
            <a:r>
              <a:rPr lang="en-US" dirty="0" smtClean="0"/>
              <a:t> </a:t>
            </a:r>
            <a:r>
              <a:rPr lang="en-US" dirty="0"/>
              <a:t>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_like___</a:t>
            </a:r>
            <a:r>
              <a:rPr lang="en-US" dirty="0" smtClean="0"/>
              <a:t> </a:t>
            </a:r>
            <a:r>
              <a:rPr lang="en-US" dirty="0"/>
              <a:t>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Put</a:t>
            </a:r>
            <a:r>
              <a:rPr lang="es-MX" b="1" dirty="0" smtClean="0">
                <a:solidFill>
                  <a:srgbClr val="FF0000"/>
                </a:solidFill>
              </a:rPr>
              <a:t> in </a:t>
            </a:r>
            <a:r>
              <a:rPr lang="es-MX" b="1" dirty="0" err="1" smtClean="0">
                <a:solidFill>
                  <a:srgbClr val="FF0000"/>
                </a:solidFill>
              </a:rPr>
              <a:t>order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the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1. like </a:t>
            </a:r>
            <a:r>
              <a:rPr lang="en-US" dirty="0"/>
              <a:t>/ I / volleyball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like</a:t>
            </a:r>
            <a:r>
              <a:rPr lang="es-MX" u="sng" dirty="0"/>
              <a:t> </a:t>
            </a:r>
            <a:r>
              <a:rPr lang="es-MX" u="sng" dirty="0" err="1" smtClean="0"/>
              <a:t>volleyball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2. cycling </a:t>
            </a:r>
            <a:r>
              <a:rPr lang="en-US" dirty="0"/>
              <a:t>/ don't / I / like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_I </a:t>
            </a:r>
            <a:r>
              <a:rPr lang="es-MX" u="sng" dirty="0" err="1" smtClean="0"/>
              <a:t>don’t</a:t>
            </a:r>
            <a:r>
              <a:rPr lang="es-MX" u="sng" dirty="0" smtClean="0"/>
              <a:t>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cycling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3. like </a:t>
            </a:r>
            <a:r>
              <a:rPr lang="en-US" dirty="0"/>
              <a:t>/ tennis / I / don't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don’t</a:t>
            </a:r>
            <a:r>
              <a:rPr lang="es-MX" u="sng" dirty="0" smtClean="0"/>
              <a:t>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tennis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4. swimming </a:t>
            </a:r>
            <a:r>
              <a:rPr lang="en-US" dirty="0"/>
              <a:t>/ like / I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swimming</a:t>
            </a:r>
            <a:r>
              <a:rPr lang="es-MX" u="sng" dirty="0" smtClean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Chosse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the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correct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</a:t>
            </a:r>
            <a:r>
              <a:rPr lang="en-US" sz="4000" dirty="0" smtClean="0"/>
              <a:t>football</a:t>
            </a:r>
            <a:endParaRPr lang="en-US" sz="4000" dirty="0"/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2. You </a:t>
            </a:r>
            <a:r>
              <a:rPr lang="en-US" sz="4000" dirty="0"/>
              <a:t>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 smtClean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3. You </a:t>
            </a:r>
            <a:r>
              <a:rPr lang="en-US" sz="4000" dirty="0"/>
              <a:t>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Football</a:t>
            </a:r>
          </a:p>
          <a:p>
            <a:pPr marL="0" indent="0">
              <a:buNone/>
            </a:pPr>
            <a:endParaRPr lang="en-US" sz="4000" dirty="0" smtClean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</a:t>
            </a:r>
            <a:r>
              <a:rPr lang="en-US" sz="4000" dirty="0" smtClean="0"/>
              <a:t>ou </a:t>
            </a:r>
            <a:r>
              <a:rPr lang="en-US" sz="4000" dirty="0"/>
              <a:t>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</a:t>
            </a:r>
            <a:r>
              <a:rPr lang="en-US" sz="4000" dirty="0" smtClean="0">
                <a:solidFill>
                  <a:srgbClr val="FF0000"/>
                </a:solidFill>
              </a:rPr>
              <a:t>football</a:t>
            </a: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 smtClean="0"/>
              <a:t>VOCABULARY</a:t>
            </a:r>
          </a:p>
          <a:p>
            <a:r>
              <a:rPr lang="es-MX" dirty="0" smtClean="0"/>
              <a:t>RACKET: RAQUETA</a:t>
            </a:r>
          </a:p>
          <a:p>
            <a:r>
              <a:rPr lang="es-MX" dirty="0" smtClean="0"/>
              <a:t>SWIMMING POOL: PISCINA</a:t>
            </a:r>
          </a:p>
          <a:p>
            <a:r>
              <a:rPr lang="es-MX" dirty="0" smtClean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 smtClean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Football/soccer: </a:t>
            </a:r>
            <a:r>
              <a:rPr lang="en-US" dirty="0" err="1" smtClean="0"/>
              <a:t>fútbol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Basketball: </a:t>
            </a:r>
            <a:r>
              <a:rPr lang="en-US" dirty="0" err="1" smtClean="0"/>
              <a:t>baloncesto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Tennis: </a:t>
            </a:r>
            <a:r>
              <a:rPr lang="en-US" dirty="0" err="1" smtClean="0"/>
              <a:t>tenis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Swimming: </a:t>
            </a:r>
            <a:r>
              <a:rPr lang="en-US" dirty="0" err="1" smtClean="0"/>
              <a:t>natación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Running: </a:t>
            </a:r>
            <a:r>
              <a:rPr lang="en-US" dirty="0" err="1" smtClean="0"/>
              <a:t>salir</a:t>
            </a:r>
            <a:r>
              <a:rPr lang="en-US" dirty="0" smtClean="0"/>
              <a:t> a</a:t>
            </a:r>
            <a:r>
              <a:rPr lang="en-US" b="1" dirty="0" smtClean="0"/>
              <a:t> </a:t>
            </a:r>
            <a:r>
              <a:rPr lang="en-US" dirty="0" err="1" smtClean="0"/>
              <a:t>correr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Volleyball: </a:t>
            </a:r>
            <a:r>
              <a:rPr lang="en-US" dirty="0" err="1" smtClean="0"/>
              <a:t>voleybol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Cycling: </a:t>
            </a:r>
            <a:r>
              <a:rPr lang="en-US" dirty="0" err="1" smtClean="0"/>
              <a:t>ciclismo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Yoga: </a:t>
            </a:r>
            <a:r>
              <a:rPr lang="es-MX" dirty="0" err="1" smtClean="0"/>
              <a:t>aereal</a:t>
            </a:r>
            <a:r>
              <a:rPr lang="es-MX" b="1" dirty="0" smtClean="0"/>
              <a:t> </a:t>
            </a:r>
            <a:r>
              <a:rPr lang="es-MX" dirty="0" smtClean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Karate</a:t>
            </a:r>
            <a:r>
              <a:rPr lang="es-MX" dirty="0" smtClean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Taikwondo</a:t>
            </a:r>
            <a:r>
              <a:rPr lang="es-MX" b="1" dirty="0" smtClean="0"/>
              <a:t>: </a:t>
            </a:r>
            <a:r>
              <a:rPr lang="es-MX" dirty="0" err="1" smtClean="0"/>
              <a:t>taikwondo</a:t>
            </a:r>
            <a:endParaRPr lang="es-MX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Roller</a:t>
            </a:r>
            <a:r>
              <a:rPr lang="es-MX" b="1" dirty="0" smtClean="0"/>
              <a:t> </a:t>
            </a:r>
            <a:r>
              <a:rPr lang="es-MX" b="1" dirty="0" err="1" smtClean="0"/>
              <a:t>Skating</a:t>
            </a:r>
            <a:r>
              <a:rPr lang="es-MX" dirty="0" smtClean="0"/>
              <a:t>: patinaje</a:t>
            </a:r>
            <a:endParaRPr lang="es-MX" dirty="0" smtClean="0"/>
          </a:p>
          <a:p>
            <a:pPr marL="0" indent="0">
              <a:lnSpc>
                <a:spcPct val="150000"/>
              </a:lnSpc>
              <a:buNone/>
            </a:pP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 smtClean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hacer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ir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Like</a:t>
            </a:r>
            <a:r>
              <a:rPr lang="es-MX" sz="3200" b="1" dirty="0"/>
              <a:t>: </a:t>
            </a:r>
            <a:r>
              <a:rPr lang="es-MX" sz="3200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Dislike</a:t>
            </a:r>
            <a:r>
              <a:rPr lang="es-MX" sz="3200" b="1" dirty="0"/>
              <a:t>: </a:t>
            </a:r>
            <a:r>
              <a:rPr lang="es-MX" sz="3200" dirty="0" err="1"/>
              <a:t>disgutar</a:t>
            </a:r>
            <a:r>
              <a:rPr lang="es-MX" sz="3200" dirty="0"/>
              <a:t> = </a:t>
            </a:r>
            <a:r>
              <a:rPr lang="es-MX" sz="3200" dirty="0" err="1"/>
              <a:t>don’t</a:t>
            </a:r>
            <a:r>
              <a:rPr lang="es-MX" sz="3200" dirty="0"/>
              <a:t> </a:t>
            </a:r>
            <a:r>
              <a:rPr lang="es-MX" sz="3200" dirty="0" err="1"/>
              <a:t>like</a:t>
            </a:r>
            <a:endParaRPr lang="en-US" sz="3200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Create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with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Ex. I </a:t>
            </a:r>
            <a:r>
              <a:rPr lang="es-MX" dirty="0" err="1" smtClean="0"/>
              <a:t>like</a:t>
            </a:r>
            <a:r>
              <a:rPr lang="es-MX" dirty="0" smtClean="0"/>
              <a:t> to </a:t>
            </a:r>
            <a:r>
              <a:rPr lang="es-MX" dirty="0" err="1" smtClean="0"/>
              <a:t>play</a:t>
            </a:r>
            <a:r>
              <a:rPr lang="es-MX" dirty="0" smtClean="0"/>
              <a:t> </a:t>
            </a:r>
            <a:r>
              <a:rPr lang="es-MX" dirty="0" err="1" smtClean="0"/>
              <a:t>tennis</a:t>
            </a:r>
            <a:r>
              <a:rPr lang="es-MX" dirty="0" smtClean="0"/>
              <a:t>, I </a:t>
            </a:r>
            <a:r>
              <a:rPr lang="es-MX" dirty="0" err="1" smtClean="0"/>
              <a:t>like</a:t>
            </a:r>
            <a:r>
              <a:rPr lang="es-MX" dirty="0" smtClean="0"/>
              <a:t> </a:t>
            </a:r>
            <a:r>
              <a:rPr lang="es-MX" dirty="0" err="1" smtClean="0"/>
              <a:t>tennis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I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r>
              <a:rPr lang="es-MX" dirty="0" smtClean="0"/>
              <a:t> sport, I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r>
              <a:rPr lang="es-MX" dirty="0" smtClean="0"/>
              <a:t> to </a:t>
            </a:r>
            <a:r>
              <a:rPr lang="es-MX" dirty="0" err="1" smtClean="0"/>
              <a:t>play</a:t>
            </a:r>
            <a:r>
              <a:rPr lang="es-MX" dirty="0" smtClean="0"/>
              <a:t> </a:t>
            </a:r>
            <a:r>
              <a:rPr lang="es-MX" dirty="0" err="1" smtClean="0"/>
              <a:t>football</a:t>
            </a:r>
            <a:r>
              <a:rPr lang="es-MX" dirty="0" smtClean="0"/>
              <a:t>, I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r>
              <a:rPr lang="es-MX" dirty="0" smtClean="0"/>
              <a:t> </a:t>
            </a:r>
            <a:r>
              <a:rPr lang="es-MX" dirty="0" err="1" smtClean="0"/>
              <a:t>football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Amanda: </a:t>
            </a:r>
            <a:r>
              <a:rPr lang="en-US" dirty="0"/>
              <a:t>I like karate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 smtClean="0"/>
              <a:t>        I </a:t>
            </a:r>
            <a:r>
              <a:rPr lang="en-US" dirty="0"/>
              <a:t>don't like </a:t>
            </a:r>
            <a:r>
              <a:rPr lang="en-US" dirty="0" smtClean="0"/>
              <a:t>tennis</a:t>
            </a:r>
            <a:endParaRPr lang="es-MX" dirty="0" smtClean="0"/>
          </a:p>
          <a:p>
            <a:r>
              <a:rPr lang="es-MX" dirty="0" smtClean="0"/>
              <a:t>Isidora: </a:t>
            </a:r>
            <a:r>
              <a:rPr lang="en-US" dirty="0" smtClean="0"/>
              <a:t>I </a:t>
            </a:r>
            <a:r>
              <a:rPr lang="en-US" dirty="0"/>
              <a:t>like doing </a:t>
            </a:r>
            <a:r>
              <a:rPr lang="en-US" dirty="0" err="1" smtClean="0"/>
              <a:t>aereal</a:t>
            </a:r>
            <a:r>
              <a:rPr lang="en-US" dirty="0" smtClean="0"/>
              <a:t> </a:t>
            </a:r>
            <a:r>
              <a:rPr lang="en-US" dirty="0"/>
              <a:t>yoga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I </a:t>
            </a:r>
            <a:r>
              <a:rPr lang="en-US" dirty="0"/>
              <a:t>don't like </a:t>
            </a:r>
            <a:r>
              <a:rPr lang="en-US" dirty="0" err="1"/>
              <a:t>basquetbol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Create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with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 smtClean="0"/>
              <a:t>Noemi</a:t>
            </a:r>
            <a:r>
              <a:rPr lang="es-MX" dirty="0" smtClean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 smtClean="0"/>
              <a:t>                I </a:t>
            </a:r>
            <a:r>
              <a:rPr lang="en-US" dirty="0"/>
              <a:t>don't like football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err="1" smtClean="0"/>
              <a:t>Cristobal</a:t>
            </a:r>
            <a:r>
              <a:rPr lang="es-MX" dirty="0" smtClean="0"/>
              <a:t>:</a:t>
            </a:r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 smtClean="0"/>
              <a:t>	  I </a:t>
            </a:r>
            <a:r>
              <a:rPr lang="en-US" dirty="0"/>
              <a:t>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 smtClean="0">
                <a:solidFill>
                  <a:srgbClr val="B53BA6"/>
                </a:solidFill>
              </a:rPr>
              <a:t>Days</a:t>
            </a:r>
            <a:r>
              <a:rPr lang="es-MX" sz="6000" b="1" dirty="0" smtClean="0">
                <a:solidFill>
                  <a:srgbClr val="B53BA6"/>
                </a:solidFill>
              </a:rPr>
              <a:t> of </a:t>
            </a:r>
            <a:r>
              <a:rPr lang="es-MX" sz="6000" b="1" dirty="0" err="1" smtClean="0">
                <a:solidFill>
                  <a:srgbClr val="B53BA6"/>
                </a:solidFill>
              </a:rPr>
              <a:t>the</a:t>
            </a:r>
            <a:r>
              <a:rPr lang="es-MX" sz="6000" b="1" dirty="0" smtClean="0">
                <a:solidFill>
                  <a:srgbClr val="B53BA6"/>
                </a:solidFill>
              </a:rPr>
              <a:t> </a:t>
            </a:r>
            <a:r>
              <a:rPr lang="es-MX" sz="6000" b="1" dirty="0" err="1" smtClean="0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Monday</a:t>
            </a:r>
            <a:r>
              <a:rPr lang="en-US" dirty="0" smtClean="0"/>
              <a:t>= lunes</a:t>
            </a:r>
          </a:p>
          <a:p>
            <a:r>
              <a:rPr lang="es-MX" dirty="0" err="1" smtClean="0"/>
              <a:t>Tuesday</a:t>
            </a:r>
            <a:r>
              <a:rPr lang="es-MX" dirty="0" smtClean="0"/>
              <a:t>= martes</a:t>
            </a:r>
          </a:p>
          <a:p>
            <a:r>
              <a:rPr lang="es-MX" dirty="0" err="1" smtClean="0"/>
              <a:t>Wednesday</a:t>
            </a:r>
            <a:r>
              <a:rPr lang="es-MX" dirty="0" smtClean="0"/>
              <a:t>= miércoles</a:t>
            </a:r>
          </a:p>
          <a:p>
            <a:r>
              <a:rPr lang="es-MX" dirty="0" err="1" smtClean="0"/>
              <a:t>Thursday</a:t>
            </a:r>
            <a:r>
              <a:rPr lang="es-MX" dirty="0" smtClean="0"/>
              <a:t>= jueves</a:t>
            </a:r>
          </a:p>
          <a:p>
            <a:r>
              <a:rPr lang="es-MX" dirty="0" smtClean="0"/>
              <a:t>Friday= viernes</a:t>
            </a:r>
          </a:p>
          <a:p>
            <a:r>
              <a:rPr lang="es-MX" dirty="0" err="1" smtClean="0"/>
              <a:t>Saturday</a:t>
            </a:r>
            <a:r>
              <a:rPr lang="es-MX" dirty="0" smtClean="0"/>
              <a:t>= sábado</a:t>
            </a:r>
          </a:p>
          <a:p>
            <a:r>
              <a:rPr lang="es-MX" dirty="0" err="1" smtClean="0"/>
              <a:t>Sunday</a:t>
            </a:r>
            <a:r>
              <a:rPr lang="es-MX" dirty="0" smtClean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 smtClean="0"/>
              <a:t>_skating_______.</a:t>
            </a:r>
            <a:endParaRPr lang="en-US" u="sng" dirty="0"/>
          </a:p>
          <a:p>
            <a:r>
              <a:rPr lang="en-US" b="1" dirty="0"/>
              <a:t>Do you play </a:t>
            </a:r>
            <a:r>
              <a:rPr lang="en-US" b="1" dirty="0" smtClean="0"/>
              <a:t>football? </a:t>
            </a:r>
            <a:endParaRPr lang="en-US" b="1" dirty="0"/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 smtClean="0"/>
              <a:t>_______</a:t>
            </a:r>
          </a:p>
          <a:p>
            <a:r>
              <a:rPr lang="es-MX" dirty="0" smtClean="0"/>
              <a:t>I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play</a:t>
            </a:r>
            <a:r>
              <a:rPr lang="es-MX" dirty="0" smtClean="0"/>
              <a:t> </a:t>
            </a:r>
            <a:r>
              <a:rPr lang="es-MX" dirty="0" err="1" smtClean="0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</a:t>
            </a:r>
            <a:r>
              <a:rPr lang="es-MX" sz="2800" b="1" u="sng" dirty="0" err="1" smtClean="0">
                <a:latin typeface="Arial Rounded MT Bold" panose="020F0704030504030204" pitchFamily="34" charset="0"/>
              </a:rPr>
              <a:t>ocabulary</a:t>
            </a:r>
            <a:endParaRPr lang="es-MX" sz="2800" b="1" u="sng" dirty="0" smtClean="0">
              <a:latin typeface="Arial Rounded MT Bold" panose="020F0704030504030204" pitchFamily="34" charset="0"/>
            </a:endParaRPr>
          </a:p>
          <a:p>
            <a:r>
              <a:rPr lang="es-MX" sz="2800" b="1" dirty="0" err="1" smtClean="0"/>
              <a:t>How</a:t>
            </a:r>
            <a:r>
              <a:rPr lang="es-MX" sz="2800" b="1" dirty="0" smtClean="0"/>
              <a:t> </a:t>
            </a:r>
            <a:r>
              <a:rPr lang="es-MX" sz="2800" b="1" dirty="0" err="1" smtClean="0"/>
              <a:t>often</a:t>
            </a:r>
            <a:r>
              <a:rPr lang="es-MX" sz="2800" b="1" dirty="0" smtClean="0"/>
              <a:t> </a:t>
            </a:r>
            <a:r>
              <a:rPr lang="es-MX" sz="2800" dirty="0" smtClean="0"/>
              <a:t>= cuan seguido</a:t>
            </a:r>
          </a:p>
          <a:p>
            <a:endParaRPr lang="es-MX" sz="2800" dirty="0" smtClean="0"/>
          </a:p>
          <a:p>
            <a:r>
              <a:rPr lang="es-MX" sz="2800" b="1" dirty="0" err="1" smtClean="0"/>
              <a:t>Everyday</a:t>
            </a:r>
            <a:r>
              <a:rPr lang="es-MX" sz="2800" b="1" dirty="0" smtClean="0"/>
              <a:t> </a:t>
            </a:r>
            <a:r>
              <a:rPr lang="es-MX" sz="2800" dirty="0" smtClean="0"/>
              <a:t>= todos los días</a:t>
            </a:r>
          </a:p>
          <a:p>
            <a:r>
              <a:rPr lang="es-MX" sz="2800" b="1" dirty="0" err="1" smtClean="0"/>
              <a:t>Everyweek</a:t>
            </a:r>
            <a:r>
              <a:rPr lang="es-MX" sz="2800" dirty="0" smtClean="0"/>
              <a:t>= todas las semanas</a:t>
            </a:r>
          </a:p>
          <a:p>
            <a:r>
              <a:rPr lang="es-MX" sz="2800" b="1" dirty="0" err="1" smtClean="0"/>
              <a:t>Every</a:t>
            </a:r>
            <a:r>
              <a:rPr lang="es-MX" sz="2800" b="1" dirty="0" smtClean="0"/>
              <a:t> </a:t>
            </a:r>
            <a:r>
              <a:rPr lang="es-MX" sz="2800" b="1" dirty="0" err="1" smtClean="0"/>
              <a:t>Monday</a:t>
            </a:r>
            <a:r>
              <a:rPr lang="es-MX" sz="2800" dirty="0" smtClean="0"/>
              <a:t>=todos los lunes</a:t>
            </a:r>
          </a:p>
          <a:p>
            <a:r>
              <a:rPr lang="es-MX" sz="2800" b="1" dirty="0" err="1" smtClean="0"/>
              <a:t>Every</a:t>
            </a:r>
            <a:r>
              <a:rPr lang="es-MX" sz="2800" b="1" dirty="0" smtClean="0"/>
              <a:t> </a:t>
            </a:r>
            <a:r>
              <a:rPr lang="es-MX" sz="2800" b="1" dirty="0" err="1" smtClean="0"/>
              <a:t>Tuesday</a:t>
            </a:r>
            <a:r>
              <a:rPr lang="es-MX" sz="2800" dirty="0" smtClean="0"/>
              <a:t>= todos los martes, </a:t>
            </a:r>
            <a:r>
              <a:rPr lang="es-MX" sz="2800" dirty="0" err="1" smtClean="0"/>
              <a:t>etc</a:t>
            </a:r>
            <a:endParaRPr lang="es-MX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39913" r="51691"/>
          <a:stretch/>
        </p:blipFill>
        <p:spPr>
          <a:xfrm>
            <a:off x="348680" y="1768516"/>
            <a:ext cx="2472899" cy="4346086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743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578" y="1252539"/>
            <a:ext cx="3084843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3717</TotalTime>
  <Words>530</Words>
  <Application>Microsoft Office PowerPoint</Application>
  <PresentationFormat>Panorámica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VOCABULARY</vt:lpstr>
      <vt:lpstr>Create sentences with sports</vt:lpstr>
      <vt:lpstr>Create sentences with sports</vt:lpstr>
      <vt:lpstr>Days of the week</vt:lpstr>
      <vt:lpstr>Speaking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dell</cp:lastModifiedBy>
  <cp:revision>23</cp:revision>
  <dcterms:created xsi:type="dcterms:W3CDTF">2026-07-08T02:12:21Z</dcterms:created>
  <dcterms:modified xsi:type="dcterms:W3CDTF">2026-07-18T01:48:05Z</dcterms:modified>
</cp:coreProperties>
</file>