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theme/theme1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4" r:id="rId4"/>
    <p:sldMasterId id="2147483696" r:id="rId5"/>
    <p:sldMasterId id="2147483708" r:id="rId6"/>
    <p:sldMasterId id="2147483720" r:id="rId7"/>
    <p:sldMasterId id="2147483732" r:id="rId8"/>
    <p:sldMasterId id="2147483744" r:id="rId9"/>
    <p:sldMasterId id="2147483756" r:id="rId10"/>
  </p:sldMasterIdLst>
  <p:notesMasterIdLst>
    <p:notesMasterId r:id="rId60"/>
  </p:notesMasterIdLst>
  <p:handoutMasterIdLst>
    <p:handoutMasterId r:id="rId61"/>
  </p:handoutMasterIdLst>
  <p:sldIdLst>
    <p:sldId id="256" r:id="rId11"/>
    <p:sldId id="257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302" r:id="rId20"/>
    <p:sldId id="284" r:id="rId21"/>
    <p:sldId id="285" r:id="rId22"/>
    <p:sldId id="288" r:id="rId23"/>
    <p:sldId id="286" r:id="rId24"/>
    <p:sldId id="289" r:id="rId25"/>
    <p:sldId id="290" r:id="rId26"/>
    <p:sldId id="293" r:id="rId27"/>
    <p:sldId id="294" r:id="rId28"/>
    <p:sldId id="295" r:id="rId29"/>
    <p:sldId id="307" r:id="rId30"/>
    <p:sldId id="308" r:id="rId31"/>
    <p:sldId id="309" r:id="rId32"/>
    <p:sldId id="280" r:id="rId33"/>
    <p:sldId id="310" r:id="rId34"/>
    <p:sldId id="311" r:id="rId35"/>
    <p:sldId id="312" r:id="rId36"/>
    <p:sldId id="313" r:id="rId37"/>
    <p:sldId id="314" r:id="rId38"/>
    <p:sldId id="315" r:id="rId39"/>
    <p:sldId id="303" r:id="rId40"/>
    <p:sldId id="306" r:id="rId41"/>
    <p:sldId id="305" r:id="rId42"/>
    <p:sldId id="304" r:id="rId43"/>
    <p:sldId id="281" r:id="rId44"/>
    <p:sldId id="287" r:id="rId45"/>
    <p:sldId id="263" r:id="rId46"/>
    <p:sldId id="264" r:id="rId47"/>
    <p:sldId id="265" r:id="rId48"/>
    <p:sldId id="291" r:id="rId49"/>
    <p:sldId id="261" r:id="rId50"/>
    <p:sldId id="292" r:id="rId51"/>
    <p:sldId id="266" r:id="rId52"/>
    <p:sldId id="296" r:id="rId53"/>
    <p:sldId id="300" r:id="rId54"/>
    <p:sldId id="301" r:id="rId55"/>
    <p:sldId id="298" r:id="rId56"/>
    <p:sldId id="299" r:id="rId57"/>
    <p:sldId id="297" r:id="rId58"/>
    <p:sldId id="267" r:id="rId59"/>
  </p:sldIdLst>
  <p:sldSz cx="12192000" cy="6858000"/>
  <p:notesSz cx="6858000" cy="9144000"/>
  <p:defaultTextStyle>
    <a:defPPr rtl="0"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99"/>
    <a:srgbClr val="FF66CC"/>
    <a:srgbClr val="FFFF66"/>
    <a:srgbClr val="AB3C1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B301B821-A1FF-4177-AEE7-76D212191A0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971" autoAdjust="0"/>
    <p:restoredTop sz="94660"/>
  </p:normalViewPr>
  <p:slideViewPr>
    <p:cSldViewPr snapToGrid="0">
      <p:cViewPr varScale="1">
        <p:scale>
          <a:sx n="73" d="100"/>
          <a:sy n="73" d="100"/>
        </p:scale>
        <p:origin x="86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2478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6.xml"/><Relationship Id="rId21" Type="http://schemas.openxmlformats.org/officeDocument/2006/relationships/slide" Target="slides/slide11.xml"/><Relationship Id="rId34" Type="http://schemas.openxmlformats.org/officeDocument/2006/relationships/slide" Target="slides/slide24.xml"/><Relationship Id="rId42" Type="http://schemas.openxmlformats.org/officeDocument/2006/relationships/slide" Target="slides/slide32.xml"/><Relationship Id="rId47" Type="http://schemas.openxmlformats.org/officeDocument/2006/relationships/slide" Target="slides/slide37.xml"/><Relationship Id="rId50" Type="http://schemas.openxmlformats.org/officeDocument/2006/relationships/slide" Target="slides/slide40.xml"/><Relationship Id="rId55" Type="http://schemas.openxmlformats.org/officeDocument/2006/relationships/slide" Target="slides/slide45.xml"/><Relationship Id="rId63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9" Type="http://schemas.openxmlformats.org/officeDocument/2006/relationships/slide" Target="slides/slide19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slide" Target="slides/slide27.xml"/><Relationship Id="rId40" Type="http://schemas.openxmlformats.org/officeDocument/2006/relationships/slide" Target="slides/slide30.xml"/><Relationship Id="rId45" Type="http://schemas.openxmlformats.org/officeDocument/2006/relationships/slide" Target="slides/slide35.xml"/><Relationship Id="rId53" Type="http://schemas.openxmlformats.org/officeDocument/2006/relationships/slide" Target="slides/slide43.xml"/><Relationship Id="rId58" Type="http://schemas.openxmlformats.org/officeDocument/2006/relationships/slide" Target="slides/slide48.xml"/><Relationship Id="rId5" Type="http://schemas.openxmlformats.org/officeDocument/2006/relationships/slideMaster" Target="slideMasters/slideMaster5.xml"/><Relationship Id="rId61" Type="http://schemas.openxmlformats.org/officeDocument/2006/relationships/handoutMaster" Target="handoutMasters/handoutMaster1.xml"/><Relationship Id="rId19" Type="http://schemas.openxmlformats.org/officeDocument/2006/relationships/slide" Target="slides/slide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slide" Target="slides/slide25.xml"/><Relationship Id="rId43" Type="http://schemas.openxmlformats.org/officeDocument/2006/relationships/slide" Target="slides/slide33.xml"/><Relationship Id="rId48" Type="http://schemas.openxmlformats.org/officeDocument/2006/relationships/slide" Target="slides/slide38.xml"/><Relationship Id="rId56" Type="http://schemas.openxmlformats.org/officeDocument/2006/relationships/slide" Target="slides/slide46.xml"/><Relationship Id="rId64" Type="http://schemas.openxmlformats.org/officeDocument/2006/relationships/theme" Target="theme/theme1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slide" Target="slides/slide28.xml"/><Relationship Id="rId46" Type="http://schemas.openxmlformats.org/officeDocument/2006/relationships/slide" Target="slides/slide36.xml"/><Relationship Id="rId59" Type="http://schemas.openxmlformats.org/officeDocument/2006/relationships/slide" Target="slides/slide49.xml"/><Relationship Id="rId20" Type="http://schemas.openxmlformats.org/officeDocument/2006/relationships/slide" Target="slides/slide10.xml"/><Relationship Id="rId41" Type="http://schemas.openxmlformats.org/officeDocument/2006/relationships/slide" Target="slides/slide31.xml"/><Relationship Id="rId54" Type="http://schemas.openxmlformats.org/officeDocument/2006/relationships/slide" Target="slides/slide44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slide" Target="slides/slide26.xml"/><Relationship Id="rId49" Type="http://schemas.openxmlformats.org/officeDocument/2006/relationships/slide" Target="slides/slide39.xml"/><Relationship Id="rId57" Type="http://schemas.openxmlformats.org/officeDocument/2006/relationships/slide" Target="slides/slide47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21.xml"/><Relationship Id="rId44" Type="http://schemas.openxmlformats.org/officeDocument/2006/relationships/slide" Target="slides/slide34.xml"/><Relationship Id="rId52" Type="http://schemas.openxmlformats.org/officeDocument/2006/relationships/slide" Target="slides/slide42.xml"/><Relationship Id="rId60" Type="http://schemas.openxmlformats.org/officeDocument/2006/relationships/notesMaster" Target="notesMasters/notesMaster1.xml"/><Relationship Id="rId65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39" Type="http://schemas.openxmlformats.org/officeDocument/2006/relationships/slide" Target="slides/slide2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 lang="es-ES" dirty="0"/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algn="r" rtl="0"/>
            <a:fld id="{874B7448-7A1A-4152-8C43-2B8EA0ACE980}" type="datetime1">
              <a:rPr lang="es-ES" smtClean="0"/>
              <a:t>15/07/2026</a:t>
            </a:fld>
            <a:endParaRPr lang="es-ES" dirty="0"/>
          </a:p>
        </p:txBody>
      </p:sp>
      <p:sp>
        <p:nvSpPr>
          <p:cNvPr id="4" name="Marcador de posición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 lang="es-ES" dirty="0"/>
          </a:p>
        </p:txBody>
      </p:sp>
      <p:sp>
        <p:nvSpPr>
          <p:cNvPr id="5" name="Marcador de posición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algn="r" rtl="0"/>
            <a:fld id="{73F7AA83-DE31-4E93-AB07-EF7FB05F6670}" type="slidenum">
              <a:rPr lang="es-ES" smtClean="0"/>
              <a:pPr algn="r" rtl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212903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 lang="es-ES" noProof="0" dirty="0"/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>
              <a:defRPr sz="1200"/>
            </a:lvl1pPr>
          </a:lstStyle>
          <a:p>
            <a:fld id="{1A84DBA3-0E8D-4848-B1FC-9E9CB5A609E4}" type="datetime1">
              <a:rPr lang="es-ES" noProof="0" smtClean="0"/>
              <a:pPr/>
              <a:t>15/07/2026</a:t>
            </a:fld>
            <a:endParaRPr lang="es-ES" noProof="0" dirty="0"/>
          </a:p>
        </p:txBody>
      </p:sp>
      <p:sp>
        <p:nvSpPr>
          <p:cNvPr id="4" name="Marcador de posición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s-ES" noProof="0" dirty="0"/>
          </a:p>
        </p:txBody>
      </p:sp>
      <p:sp>
        <p:nvSpPr>
          <p:cNvPr id="5" name="Marcador de posición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s-ES" noProof="0" dirty="0" smtClean="0"/>
              <a:t>Haga clic para modificar el estilo de texto del patrón</a:t>
            </a:r>
          </a:p>
          <a:p>
            <a:pPr lvl="1" rtl="0"/>
            <a:r>
              <a:rPr lang="es-ES" noProof="0" dirty="0" smtClean="0"/>
              <a:t>Segundo nivel</a:t>
            </a:r>
          </a:p>
          <a:p>
            <a:pPr lvl="2" rtl="0"/>
            <a:r>
              <a:rPr lang="es-ES" noProof="0" dirty="0" smtClean="0"/>
              <a:t>Tercer nivel</a:t>
            </a:r>
          </a:p>
          <a:p>
            <a:pPr lvl="3" rtl="0"/>
            <a:r>
              <a:rPr lang="es-ES" noProof="0" dirty="0" smtClean="0"/>
              <a:t>Cuarto nivel</a:t>
            </a:r>
          </a:p>
          <a:p>
            <a:pPr lvl="4" rtl="0"/>
            <a:r>
              <a:rPr lang="es-ES" noProof="0" dirty="0" smtClean="0"/>
              <a:t>Quinto nivel</a:t>
            </a:r>
            <a:endParaRPr lang="es-ES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 lang="es-ES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rtl="0">
              <a:defRPr sz="1200"/>
            </a:lvl1pPr>
          </a:lstStyle>
          <a:p>
            <a:fld id="{935E2820-AFE1-45FA-949E-17BDB534E1DC}" type="slidenum">
              <a:rPr lang="es-ES" noProof="0" smtClean="0"/>
              <a:pPr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1579979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935E2820-AFE1-45FA-949E-17BDB534E1DC}" type="slidenum">
              <a:rPr lang="es-ES" smtClean="0"/>
              <a:t>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69915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77542409-6A04-4DC6-AC3A-D3758287A8F2}" type="slidenum">
              <a:rPr lang="es-ES" smtClean="0"/>
              <a:t>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609355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77542409-6A04-4DC6-AC3A-D3758287A8F2}" type="slidenum">
              <a:rPr lang="es-ES" smtClean="0"/>
              <a:t>10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32411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5E2820-AFE1-45FA-949E-17BDB534E1DC}" type="slidenum">
              <a:rPr lang="es-ES" smtClean="0"/>
              <a:pPr/>
              <a:t>36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959430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5E2820-AFE1-45FA-949E-17BDB534E1DC}" type="slidenum">
              <a:rPr lang="es-ES" smtClean="0"/>
              <a:pPr/>
              <a:t>37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823412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5E2820-AFE1-45FA-949E-17BDB534E1DC}" type="slidenum">
              <a:rPr lang="es-ES" smtClean="0"/>
              <a:pPr/>
              <a:t>38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27623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5E2820-AFE1-45FA-949E-17BDB534E1DC}" type="slidenum">
              <a:rPr lang="es-ES" smtClean="0"/>
              <a:pPr/>
              <a:t>40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274843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5E2820-AFE1-45FA-949E-17BDB534E1DC}" type="slidenum">
              <a:rPr lang="es-ES" smtClean="0"/>
              <a:pPr/>
              <a:t>42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719156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5E2820-AFE1-45FA-949E-17BDB534E1DC}" type="slidenum">
              <a:rPr lang="es-ES" smtClean="0"/>
              <a:pPr/>
              <a:t>49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065245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065213" y="304800"/>
            <a:ext cx="7091361" cy="2793906"/>
          </a:xfrm>
        </p:spPr>
        <p:txBody>
          <a:bodyPr rtlCol="0" anchor="b">
            <a:normAutofit/>
          </a:bodyPr>
          <a:lstStyle>
            <a:lvl1pPr algn="l" rtl="0">
              <a:lnSpc>
                <a:spcPct val="80000"/>
              </a:lnSpc>
              <a:defRPr sz="600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065213" y="3108804"/>
            <a:ext cx="7091361" cy="838200"/>
          </a:xfrm>
        </p:spPr>
        <p:txBody>
          <a:bodyPr rtlCol="0"/>
          <a:lstStyle>
            <a:lvl1pPr marL="0" indent="0" algn="l" rtl="0">
              <a:spcBef>
                <a:spcPts val="0"/>
              </a:spcBef>
              <a:buNone/>
              <a:defRPr sz="2400">
                <a:solidFill>
                  <a:schemeClr val="accent2"/>
                </a:solidFill>
              </a:defRPr>
            </a:lvl1pPr>
            <a:lvl2pPr marL="457200" indent="0" algn="ctr" rtl="0">
              <a:buNone/>
              <a:defRPr sz="2000"/>
            </a:lvl2pPr>
            <a:lvl3pPr marL="914400" indent="0" algn="ctr" rtl="0">
              <a:buNone/>
              <a:defRPr sz="1800"/>
            </a:lvl3pPr>
            <a:lvl4pPr marL="1371600" indent="0" algn="ctr" rtl="0">
              <a:buNone/>
              <a:defRPr sz="1600"/>
            </a:lvl4pPr>
            <a:lvl5pPr marL="1828800" indent="0" algn="ctr" rtl="0">
              <a:buNone/>
              <a:defRPr sz="1600"/>
            </a:lvl5pPr>
            <a:lvl6pPr marL="2286000" indent="0" algn="ctr" rtl="0">
              <a:buNone/>
              <a:defRPr sz="1600"/>
            </a:lvl6pPr>
            <a:lvl7pPr marL="2743200" indent="0" algn="ctr" rtl="0">
              <a:buNone/>
              <a:defRPr sz="1600"/>
            </a:lvl7pPr>
            <a:lvl8pPr marL="3200400" indent="0" algn="ctr" rtl="0">
              <a:buNone/>
              <a:defRPr sz="1600"/>
            </a:lvl8pPr>
            <a:lvl9pPr marL="3657600" indent="0" algn="ctr" rtl="0">
              <a:buNone/>
              <a:defRPr sz="1600"/>
            </a:lvl9pPr>
          </a:lstStyle>
          <a:p>
            <a:r>
              <a:rPr lang="es-ES" noProof="0" smtClean="0"/>
              <a:t>Haga clic para editar el estilo de subtítulo del patrón</a:t>
            </a:r>
            <a:endParaRPr lang="es-ES" noProof="0" dirty="0"/>
          </a:p>
        </p:txBody>
      </p:sp>
      <p:sp>
        <p:nvSpPr>
          <p:cNvPr id="8" name="Marcador de posición de fecha 7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C32F3A23-5D3B-4EEB-8401-67C1E1C4E4FD}" type="datetime1">
              <a:rPr lang="es-ES" noProof="0" smtClean="0"/>
              <a:pPr/>
              <a:t>15/07/2026</a:t>
            </a:fld>
            <a:endParaRPr lang="es-ES" noProof="0" dirty="0"/>
          </a:p>
        </p:txBody>
      </p:sp>
      <p:sp>
        <p:nvSpPr>
          <p:cNvPr id="9" name="Marcador de posición de pie de página 8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10" name="Marcador de posición de número de diapositiva 9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8905470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es-ES" noProof="0" smtClean="0"/>
              <a:t>Editar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6274BC01-8283-4412-A750-9470ADB35F66}" type="datetime1">
              <a:rPr lang="es-ES" noProof="0" smtClean="0"/>
              <a:pPr/>
              <a:t>15/07/2026</a:t>
            </a:fld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5899905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180013" y="1600200"/>
            <a:ext cx="6400801" cy="2486025"/>
          </a:xfrm>
        </p:spPr>
        <p:txBody>
          <a:bodyPr rtlCol="0" anchor="b">
            <a:normAutofit/>
          </a:bodyPr>
          <a:lstStyle>
            <a:lvl1pPr algn="l" rtl="0">
              <a:defRPr sz="520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5180011" y="4105029"/>
            <a:ext cx="6400801" cy="914400"/>
          </a:xfrm>
        </p:spPr>
        <p:txBody>
          <a:bodyPr rtlCol="0">
            <a:normAutofit/>
          </a:bodyPr>
          <a:lstStyle>
            <a:lvl1pPr marL="0" indent="0" algn="l" rtl="0">
              <a:buNone/>
              <a:defRPr sz="2000">
                <a:solidFill>
                  <a:schemeClr val="accent2"/>
                </a:solidFill>
              </a:defRPr>
            </a:lvl1pPr>
            <a:lvl2pPr marL="457200" indent="0" algn="l" rtl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l" rtl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 noProof="0" smtClean="0"/>
              <a:t>Editar el estilo de texto del patrón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AFF2D004-E54C-407F-AA91-4A221359DF90}" type="datetime1">
              <a:rPr lang="es-ES" noProof="0" smtClean="0"/>
              <a:pPr/>
              <a:t>15/07/2026</a:t>
            </a:fld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1179164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sz="half" idx="1"/>
          </p:nvPr>
        </p:nvSpPr>
        <p:spPr>
          <a:xfrm>
            <a:off x="2208213" y="1600200"/>
            <a:ext cx="4572000" cy="4114800"/>
          </a:xfrm>
        </p:spPr>
        <p:txBody>
          <a:bodyPr rtlCol="0"/>
          <a:lstStyle/>
          <a:p>
            <a:pPr lvl="0" rtl="0"/>
            <a:r>
              <a:rPr lang="es-ES" noProof="0" smtClean="0"/>
              <a:t>Editar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7008813" y="1600200"/>
            <a:ext cx="4572000" cy="4114800"/>
          </a:xfrm>
        </p:spPr>
        <p:txBody>
          <a:bodyPr rtlCol="0"/>
          <a:lstStyle/>
          <a:p>
            <a:pPr lvl="0" rtl="0"/>
            <a:r>
              <a:rPr lang="es-ES" noProof="0" smtClean="0"/>
              <a:t>Editar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BDBBCA44-E97A-4819-ABB4-139F749845ED}" type="datetime1">
              <a:rPr lang="es-ES" noProof="0" smtClean="0"/>
              <a:pPr/>
              <a:t>15/07/2026</a:t>
            </a:fld>
            <a:endParaRPr lang="es-ES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6077512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2208213" y="1600200"/>
            <a:ext cx="4572000" cy="823912"/>
          </a:xfrm>
        </p:spPr>
        <p:txBody>
          <a:bodyPr rtlCol="0" anchor="ctr">
            <a:noAutofit/>
          </a:bodyPr>
          <a:lstStyle>
            <a:lvl1pPr marL="0" indent="0" algn="l" rtl="0">
              <a:spcBef>
                <a:spcPts val="0"/>
              </a:spcBef>
              <a:buNone/>
              <a:defRPr sz="2100" b="0">
                <a:solidFill>
                  <a:schemeClr val="accent2"/>
                </a:solidFill>
              </a:defRPr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 rtl="0"/>
            <a:r>
              <a:rPr lang="es-ES" noProof="0" smtClean="0"/>
              <a:t>Editar el estilo de texto del patrón</a:t>
            </a:r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2208213" y="2505075"/>
            <a:ext cx="4572000" cy="3337560"/>
          </a:xfrm>
        </p:spPr>
        <p:txBody>
          <a:bodyPr rtlCol="0"/>
          <a:lstStyle/>
          <a:p>
            <a:pPr lvl="0" rtl="0"/>
            <a:r>
              <a:rPr lang="es-ES" noProof="0" smtClean="0"/>
              <a:t>Editar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5" name="Marcador de posición de texto 4"/>
          <p:cNvSpPr>
            <a:spLocks noGrp="1"/>
          </p:cNvSpPr>
          <p:nvPr>
            <p:ph type="body" sz="quarter" idx="3"/>
          </p:nvPr>
        </p:nvSpPr>
        <p:spPr>
          <a:xfrm>
            <a:off x="7008813" y="1600200"/>
            <a:ext cx="4572000" cy="823912"/>
          </a:xfrm>
        </p:spPr>
        <p:txBody>
          <a:bodyPr rtlCol="0" anchor="ctr">
            <a:noAutofit/>
          </a:bodyPr>
          <a:lstStyle>
            <a:lvl1pPr marL="0" indent="0" algn="l" rtl="0">
              <a:spcBef>
                <a:spcPts val="0"/>
              </a:spcBef>
              <a:buNone/>
              <a:defRPr sz="2100" b="0">
                <a:solidFill>
                  <a:schemeClr val="accent2"/>
                </a:solidFill>
              </a:defRPr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 rtl="0"/>
            <a:r>
              <a:rPr lang="es-ES" noProof="0" smtClean="0"/>
              <a:t>Editar el estilo de texto del patrón</a:t>
            </a:r>
          </a:p>
        </p:txBody>
      </p:sp>
      <p:sp>
        <p:nvSpPr>
          <p:cNvPr id="6" name="Marcador de posición de contenido 5"/>
          <p:cNvSpPr>
            <a:spLocks noGrp="1"/>
          </p:cNvSpPr>
          <p:nvPr>
            <p:ph sz="quarter" idx="4"/>
          </p:nvPr>
        </p:nvSpPr>
        <p:spPr>
          <a:xfrm>
            <a:off x="7008813" y="2505075"/>
            <a:ext cx="4572000" cy="3337560"/>
          </a:xfrm>
        </p:spPr>
        <p:txBody>
          <a:bodyPr rtlCol="0"/>
          <a:lstStyle/>
          <a:p>
            <a:pPr lvl="0" rtl="0"/>
            <a:r>
              <a:rPr lang="es-ES" noProof="0" smtClean="0"/>
              <a:t>Editar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7" name="Marcador de posición de fecha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A0F8CC6E-A133-489E-9766-03A4B67A1467}" type="datetime1">
              <a:rPr lang="es-ES" noProof="0" smtClean="0"/>
              <a:pPr/>
              <a:t>15/07/2026</a:t>
            </a:fld>
            <a:endParaRPr lang="es-ES" noProof="0" dirty="0"/>
          </a:p>
        </p:txBody>
      </p:sp>
      <p:sp>
        <p:nvSpPr>
          <p:cNvPr id="8" name="Marcador de posición de pie de página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9" name="Marcador de posición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8330463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D0E08610-5182-441B-90C7-6A4A9A84C431}" type="datetime1">
              <a:rPr lang="es-ES" noProof="0" smtClean="0"/>
              <a:pPr/>
              <a:t>15/07/2026</a:t>
            </a:fld>
            <a:endParaRPr lang="es-ES" noProof="0" dirty="0"/>
          </a:p>
        </p:txBody>
      </p:sp>
      <p:sp>
        <p:nvSpPr>
          <p:cNvPr id="4" name="Marcador de posición de pie de página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5" name="Marcador de posición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6983093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fecha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9361E41A-78BD-485B-9134-D3B10F21247A}" type="datetime1">
              <a:rPr lang="es-ES" noProof="0" smtClean="0"/>
              <a:pPr/>
              <a:t>15/07/2026</a:t>
            </a:fld>
            <a:endParaRPr lang="es-ES" noProof="0" dirty="0"/>
          </a:p>
        </p:txBody>
      </p:sp>
      <p:sp>
        <p:nvSpPr>
          <p:cNvPr id="3" name="Marcador de posición de pie de página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2225268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837612" y="2277477"/>
            <a:ext cx="2743201" cy="2322178"/>
          </a:xfrm>
        </p:spPr>
        <p:txBody>
          <a:bodyPr rtlCol="0" anchor="b">
            <a:normAutofit/>
          </a:bodyPr>
          <a:lstStyle>
            <a:lvl1pPr algn="l" rtl="0">
              <a:defRPr sz="2600">
                <a:solidFill>
                  <a:schemeClr val="accent2"/>
                </a:solidFill>
              </a:defRPr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>
          <a:xfrm>
            <a:off x="1293813" y="533400"/>
            <a:ext cx="6858000" cy="4800600"/>
          </a:xfrm>
        </p:spPr>
        <p:txBody>
          <a:bodyPr rtlCol="0">
            <a:normAutofit/>
          </a:bodyPr>
          <a:lstStyle>
            <a:lvl1pPr algn="l" rtl="0">
              <a:defRPr sz="24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600"/>
            </a:lvl4pPr>
            <a:lvl5pPr algn="l" rtl="0">
              <a:defRPr sz="1400"/>
            </a:lvl5pPr>
            <a:lvl6pPr algn="l" rtl="0">
              <a:defRPr sz="1400"/>
            </a:lvl6pPr>
            <a:lvl7pPr algn="l" rtl="0">
              <a:defRPr sz="1400"/>
            </a:lvl7pPr>
            <a:lvl8pPr algn="l" rtl="0">
              <a:defRPr sz="1400"/>
            </a:lvl8pPr>
            <a:lvl9pPr algn="l" rtl="0">
              <a:defRPr sz="1400"/>
            </a:lvl9pPr>
          </a:lstStyle>
          <a:p>
            <a:pPr lvl="0" rtl="0"/>
            <a:r>
              <a:rPr lang="es-ES" noProof="0" smtClean="0"/>
              <a:t>Editar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8837614" y="4583187"/>
            <a:ext cx="2743200" cy="1131813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000"/>
              </a:spcBef>
              <a:buNone/>
              <a:defRPr sz="14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es-ES" noProof="0" smtClean="0"/>
              <a:t>Editar el estilo de texto del patrón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CF40D475-64E7-4F7A-9EEE-3B47B54E1071}" type="datetime1">
              <a:rPr lang="es-ES" noProof="0" smtClean="0"/>
              <a:pPr/>
              <a:t>15/07/2026</a:t>
            </a:fld>
            <a:endParaRPr lang="es-ES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8977006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837612" y="2277477"/>
            <a:ext cx="2743201" cy="2322178"/>
          </a:xfrm>
        </p:spPr>
        <p:txBody>
          <a:bodyPr rtlCol="0" anchor="b">
            <a:normAutofit/>
          </a:bodyPr>
          <a:lstStyle>
            <a:lvl1pPr algn="l" rtl="0">
              <a:defRPr sz="2600">
                <a:solidFill>
                  <a:schemeClr val="accent2"/>
                </a:solidFill>
              </a:defRPr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8" name="Rectángulo redondeado 7"/>
          <p:cNvSpPr/>
          <p:nvPr/>
        </p:nvSpPr>
        <p:spPr>
          <a:xfrm>
            <a:off x="1293812" y="533400"/>
            <a:ext cx="6858001" cy="4800600"/>
          </a:xfrm>
          <a:prstGeom prst="roundRect">
            <a:avLst>
              <a:gd name="adj" fmla="val 4409"/>
            </a:avLst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3" name="Marcador de posición de imagen 2" descr="Marcador de posición vacío para agregar una imagen. Haga clic en el marcador de posición y seleccione la imagen que desee agregar."/>
          <p:cNvSpPr>
            <a:spLocks noGrp="1"/>
          </p:cNvSpPr>
          <p:nvPr>
            <p:ph type="pic" idx="1"/>
          </p:nvPr>
        </p:nvSpPr>
        <p:spPr>
          <a:xfrm>
            <a:off x="1408112" y="647700"/>
            <a:ext cx="6629400" cy="4572000"/>
          </a:xfrm>
          <a:prstGeom prst="roundRect">
            <a:avLst>
              <a:gd name="adj" fmla="val 3725"/>
            </a:avLst>
          </a:prstGeom>
        </p:spPr>
        <p:txBody>
          <a:bodyPr tIns="914400" rtlCol="0">
            <a:normAutofit/>
          </a:bodyPr>
          <a:lstStyle>
            <a:lvl1pPr marL="0" indent="0" algn="ctr" rtl="0">
              <a:buNone/>
              <a:defRPr sz="2400"/>
            </a:lvl1pPr>
            <a:lvl2pPr marL="457200" indent="0" algn="l" rtl="0">
              <a:buNone/>
              <a:defRPr sz="2800"/>
            </a:lvl2pPr>
            <a:lvl3pPr marL="914400" indent="0" algn="l" rtl="0">
              <a:buNone/>
              <a:defRPr sz="2400"/>
            </a:lvl3pPr>
            <a:lvl4pPr marL="1371600" indent="0" algn="l" rtl="0">
              <a:buNone/>
              <a:defRPr sz="2000"/>
            </a:lvl4pPr>
            <a:lvl5pPr marL="1828800" indent="0" algn="l" rtl="0">
              <a:buNone/>
              <a:defRPr sz="2000"/>
            </a:lvl5pPr>
            <a:lvl6pPr marL="2286000" indent="0" algn="l" rtl="0">
              <a:buNone/>
              <a:defRPr sz="2000"/>
            </a:lvl6pPr>
            <a:lvl7pPr marL="2743200" indent="0" algn="l" rtl="0">
              <a:buNone/>
              <a:defRPr sz="2000"/>
            </a:lvl7pPr>
            <a:lvl8pPr marL="3200400" indent="0" algn="l" rtl="0">
              <a:buNone/>
              <a:defRPr sz="2000"/>
            </a:lvl8pPr>
            <a:lvl9pPr marL="3657600" indent="0" algn="l" rtl="0">
              <a:buNone/>
              <a:defRPr sz="2000"/>
            </a:lvl9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8837614" y="4583187"/>
            <a:ext cx="2743200" cy="1131813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000"/>
              </a:spcBef>
              <a:buNone/>
              <a:defRPr sz="14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es-ES" noProof="0" smtClean="0"/>
              <a:t>Editar el estilo de texto del patrón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F2F2E6CD-E62C-485A-AEE5-F467C10A2B50}" type="datetime1">
              <a:rPr lang="es-ES" noProof="0" smtClean="0"/>
              <a:pPr/>
              <a:t>15/07/2026</a:t>
            </a:fld>
            <a:endParaRPr lang="es-ES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6393017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es-ES" noProof="0" smtClean="0"/>
              <a:t>Editar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8A9052A6-8551-477B-8111-1FB3EA9618C2}" type="datetime1">
              <a:rPr lang="es-ES" noProof="0" smtClean="0"/>
              <a:pPr/>
              <a:t>15/07/2026</a:t>
            </a:fld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42076664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9865014" y="304801"/>
            <a:ext cx="1715800" cy="5410200"/>
          </a:xfrm>
        </p:spPr>
        <p:txBody>
          <a:bodyPr vert="eaVert"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>
          <a:xfrm>
            <a:off x="2209800" y="304801"/>
            <a:ext cx="7502814" cy="5410200"/>
          </a:xfrm>
        </p:spPr>
        <p:txBody>
          <a:bodyPr vert="eaVert" rtlCol="0"/>
          <a:lstStyle/>
          <a:p>
            <a:pPr lvl="0" rtl="0"/>
            <a:r>
              <a:rPr lang="es-ES" noProof="0" smtClean="0"/>
              <a:t>Editar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D2BECAFB-4914-413C-8EDD-C4819D72CDD6}" type="datetime1">
              <a:rPr lang="es-ES" noProof="0" smtClean="0"/>
              <a:pPr/>
              <a:t>15/07/2026</a:t>
            </a:fld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299497733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962914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865270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625770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5199652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1134990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5068172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4702722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9037432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6397219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1865871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0024367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9406457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291697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4174189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7643288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6819994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8923486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843405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90343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7722827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3097767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6749413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2913371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4736530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7197169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2360091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1820983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8567290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0339111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6746622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4407508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0630667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24420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6578307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5571687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050883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0044771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3637171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2890635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1745683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7438365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8372171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6773878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100348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74130443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89234257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0437463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00098662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99605096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4572028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004592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9999829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04517672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6715514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81952071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59834746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48858459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84594623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353736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71262507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23583595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42612632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51337391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4475725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10550703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3701919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65024640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95200602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01814899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45989220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81360453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44289421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66261852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02360113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89184855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4563768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66386531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04215318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84278294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78128756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22170043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95398772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38954331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0260356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5011901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32976730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28906583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37440152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59808839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70863691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99475113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24821005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24137099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03821415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7652260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6143210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32469717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45912336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145375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gradFill flip="none" rotWithShape="1">
          <a:gsLst>
            <a:gs pos="0">
              <a:srgbClr val="FFFF66"/>
            </a:gs>
            <a:gs pos="74000">
              <a:schemeClr val="accent2">
                <a:lumMod val="45000"/>
                <a:lumOff val="55000"/>
              </a:schemeClr>
            </a:gs>
            <a:gs pos="83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título 1"/>
          <p:cNvSpPr>
            <a:spLocks noGrp="1"/>
          </p:cNvSpPr>
          <p:nvPr>
            <p:ph type="title"/>
          </p:nvPr>
        </p:nvSpPr>
        <p:spPr>
          <a:xfrm>
            <a:off x="2208213" y="304800"/>
            <a:ext cx="9372600" cy="120041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es-ES" noProof="0" dirty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2208213" y="1600200"/>
            <a:ext cx="93726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s-ES" noProof="0" dirty="0" smtClean="0"/>
              <a:t>Haga clic para modificar el estilo de texto del patrón</a:t>
            </a:r>
          </a:p>
          <a:p>
            <a:pPr lvl="1" rtl="0"/>
            <a:r>
              <a:rPr lang="es-ES" noProof="0" dirty="0" smtClean="0"/>
              <a:t>Segundo nivel</a:t>
            </a:r>
          </a:p>
          <a:p>
            <a:pPr lvl="2" rtl="0"/>
            <a:r>
              <a:rPr lang="es-ES" noProof="0" dirty="0" smtClean="0"/>
              <a:t>Tercer nivel</a:t>
            </a:r>
          </a:p>
          <a:p>
            <a:pPr lvl="3" rtl="0"/>
            <a:r>
              <a:rPr lang="es-ES" noProof="0" dirty="0" smtClean="0"/>
              <a:t>Cuarto nivel</a:t>
            </a:r>
          </a:p>
          <a:p>
            <a:pPr lvl="4" rtl="0"/>
            <a:r>
              <a:rPr lang="es-ES" noProof="0" dirty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2"/>
          </p:nvPr>
        </p:nvSpPr>
        <p:spPr>
          <a:xfrm>
            <a:off x="253576" y="6505078"/>
            <a:ext cx="964036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2"/>
                </a:solidFill>
              </a:defRPr>
            </a:lvl1pPr>
          </a:lstStyle>
          <a:p>
            <a:fld id="{47B18C25-07DC-4FD2-9915-FADBCF041A6E}" type="datetime1">
              <a:rPr lang="es-ES" noProof="0" smtClean="0"/>
              <a:pPr/>
              <a:t>15/07/2026</a:t>
            </a:fld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3"/>
          </p:nvPr>
        </p:nvSpPr>
        <p:spPr>
          <a:xfrm>
            <a:off x="1280159" y="6505078"/>
            <a:ext cx="6876415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2"/>
                </a:solidFill>
              </a:defRPr>
            </a:lvl1pPr>
          </a:lstStyle>
          <a:p>
            <a:pPr rtl="0"/>
            <a:endParaRPr lang="es-ES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11580814" y="6280298"/>
            <a:ext cx="533399" cy="3491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rtl="0">
              <a:defRPr sz="1100" b="1">
                <a:solidFill>
                  <a:srgbClr val="AB3C19"/>
                </a:solidFill>
              </a:defRPr>
            </a:lvl1pPr>
          </a:lstStyle>
          <a:p>
            <a:pPr rtl="0"/>
            <a:fld id="{8FDBFFB2-86D9-4B8F-A59A-553A60B94BBE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1702558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SzPct val="80000"/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94360" indent="-228600" algn="l" defTabSz="914400" rtl="0" eaLnBrk="1" latinLnBrk="0" hangingPunct="1">
        <a:lnSpc>
          <a:spcPct val="90000"/>
        </a:lnSpc>
        <a:spcBef>
          <a:spcPts val="1000"/>
        </a:spcBef>
        <a:buSzPct val="80000"/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3444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7452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9456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1460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83464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66"/>
            </a:gs>
            <a:gs pos="74000">
              <a:schemeClr val="accent2">
                <a:lumMod val="45000"/>
                <a:lumOff val="55000"/>
              </a:schemeClr>
            </a:gs>
            <a:gs pos="83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443189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66"/>
            </a:gs>
            <a:gs pos="74000">
              <a:schemeClr val="accent2">
                <a:lumMod val="45000"/>
                <a:lumOff val="55000"/>
              </a:schemeClr>
            </a:gs>
            <a:gs pos="83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560611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66"/>
            </a:gs>
            <a:gs pos="74000">
              <a:schemeClr val="accent2">
                <a:lumMod val="45000"/>
                <a:lumOff val="55000"/>
              </a:schemeClr>
            </a:gs>
            <a:gs pos="83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97938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66"/>
            </a:gs>
            <a:gs pos="74000">
              <a:schemeClr val="accent2">
                <a:lumMod val="45000"/>
                <a:lumOff val="55000"/>
              </a:schemeClr>
            </a:gs>
            <a:gs pos="83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186519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66"/>
            </a:gs>
            <a:gs pos="74000">
              <a:schemeClr val="accent2">
                <a:lumMod val="45000"/>
                <a:lumOff val="55000"/>
              </a:schemeClr>
            </a:gs>
            <a:gs pos="83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08002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66"/>
            </a:gs>
            <a:gs pos="74000">
              <a:schemeClr val="accent2">
                <a:lumMod val="45000"/>
                <a:lumOff val="55000"/>
              </a:schemeClr>
            </a:gs>
            <a:gs pos="83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159934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66"/>
            </a:gs>
            <a:gs pos="74000">
              <a:schemeClr val="accent2">
                <a:lumMod val="45000"/>
                <a:lumOff val="55000"/>
              </a:schemeClr>
            </a:gs>
            <a:gs pos="83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70496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66"/>
            </a:gs>
            <a:gs pos="74000">
              <a:schemeClr val="accent2">
                <a:lumMod val="45000"/>
                <a:lumOff val="55000"/>
              </a:schemeClr>
            </a:gs>
            <a:gs pos="83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70915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66"/>
            </a:gs>
            <a:gs pos="74000">
              <a:schemeClr val="accent2">
                <a:lumMod val="45000"/>
                <a:lumOff val="55000"/>
              </a:schemeClr>
            </a:gs>
            <a:gs pos="83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234430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unit%201%202do%20basico%20kolibri.pptx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7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9T6EFEpP9mc&amp;list=RD8_Fr6EwRJsw&amp;index=2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youtube.com/watch?v=8irSFvoyLHQ&amp;list=PLN8DQHdZDXwbd4DXeOgiwHC2wP3mzXKs0" TargetMode="Externa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0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9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9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90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90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90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90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90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0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90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90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0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0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0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4.png"/><Relationship Id="rId4" Type="http://schemas.openxmlformats.org/officeDocument/2006/relationships/image" Target="../media/image18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pn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 rtlCol="0"/>
          <a:lstStyle/>
          <a:p>
            <a:pPr rtl="0"/>
            <a:r>
              <a:rPr lang="es-ES" dirty="0" smtClean="0"/>
              <a:t>ACTION VERBS</a:t>
            </a:r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pPr rtl="0"/>
            <a:r>
              <a:rPr lang="es-ES" dirty="0" smtClean="0"/>
              <a:t>UNIT 2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7842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s-CL" sz="4400" dirty="0">
                <a:solidFill>
                  <a:prstClr val="black"/>
                </a:solidFill>
                <a:latin typeface="Algerian" panose="04020705040A02060702" pitchFamily="82" charset="0"/>
              </a:rPr>
              <a:t>LINK CANCIÓN DE SALUDO</a:t>
            </a:r>
            <a:endParaRPr lang="es-ES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marL="228600" lvl="0">
              <a:spcBef>
                <a:spcPts val="1000"/>
              </a:spcBef>
              <a:buSzTx/>
              <a:buFont typeface="Arial" panose="020B0604020202020204" pitchFamily="34" charset="0"/>
              <a:buChar char="•"/>
            </a:pPr>
            <a:r>
              <a:rPr lang="es-CL" sz="2800" dirty="0">
                <a:solidFill>
                  <a:prstClr val="black"/>
                </a:solidFill>
                <a:latin typeface="Calibri" panose="020F0502020204030204"/>
                <a:hlinkClick r:id="rId3" action="ppaction://hlinkpres?slideindex=1&amp;slidetitle="/>
              </a:rPr>
              <a:t>https://www.google.com/search?q=canciones+inglesas+para+ni%C3%B1os+saludos+en+ingl%C3%A9s+letra&amp;rlz=1C1AVFB_enCL895CL895&amp;oq=canciones+inglesas+para+ni%C3%B1o&amp;aqs=chrome.0.0i512j69i57j0i512j0i22i30l7.11958j0j15&amp;sourceid=chrome&amp;ie=UTF-8#fpstate=ive&amp;vld=cid:f00acd33,vid:gghDRJVxFxU,st:0</a:t>
            </a:r>
            <a:endParaRPr lang="es-CL" sz="2800" dirty="0">
              <a:solidFill>
                <a:prstClr val="black"/>
              </a:solidFill>
              <a:latin typeface="Calibri" panose="020F0502020204030204"/>
            </a:endParaRPr>
          </a:p>
          <a:p>
            <a:pPr marL="45720" indent="0" rtl="0">
              <a:buNone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839288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89397" y="365125"/>
            <a:ext cx="11243257" cy="1325563"/>
          </a:xfrm>
        </p:spPr>
        <p:txBody>
          <a:bodyPr>
            <a:noAutofit/>
          </a:bodyPr>
          <a:lstStyle/>
          <a:p>
            <a:pPr algn="ctr"/>
            <a:r>
              <a:rPr lang="es-CL" sz="5400" b="1" dirty="0" smtClean="0">
                <a:solidFill>
                  <a:srgbClr val="FFC000"/>
                </a:solidFill>
                <a:latin typeface="Arial Rounded MT Bold" panose="020F0704030504030204" pitchFamily="34" charset="0"/>
              </a:rPr>
              <a:t>EVERYDAY = TODOS LOS DÍAS</a:t>
            </a:r>
            <a:endParaRPr lang="es-CL" sz="5400" b="1" dirty="0">
              <a:solidFill>
                <a:srgbClr val="FFC000"/>
              </a:solidFill>
              <a:latin typeface="Arial Rounded MT Bold" panose="020F0704030504030204" pitchFamily="34" charset="0"/>
            </a:endParaRPr>
          </a:p>
        </p:txBody>
      </p:sp>
      <p:pic>
        <p:nvPicPr>
          <p:cNvPr id="6" name="Marcador de contenido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88557" y="2373267"/>
            <a:ext cx="8270598" cy="4045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20038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96215" y="183864"/>
            <a:ext cx="11694016" cy="1325563"/>
          </a:xfrm>
        </p:spPr>
        <p:txBody>
          <a:bodyPr/>
          <a:lstStyle/>
          <a:p>
            <a:pPr algn="ctr"/>
            <a:r>
              <a:rPr lang="es-CL" b="1" dirty="0" smtClean="0">
                <a:solidFill>
                  <a:schemeClr val="accent1">
                    <a:lumMod val="75000"/>
                  </a:schemeClr>
                </a:solidFill>
                <a:latin typeface="Arial Rounded MT Bold" panose="020F0704030504030204" pitchFamily="34" charset="0"/>
              </a:rPr>
              <a:t>I GO TO SCHOOL = YO VOY AL COLEGIO</a:t>
            </a:r>
            <a:endParaRPr lang="es-CL" b="1" dirty="0">
              <a:solidFill>
                <a:schemeClr val="accent1">
                  <a:lumMod val="75000"/>
                </a:schemeClr>
              </a:solidFill>
              <a:latin typeface="Arial Rounded MT Bold" panose="020F0704030504030204" pitchFamily="34" charset="0"/>
            </a:endParaRPr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5593" r="5369"/>
          <a:stretch/>
        </p:blipFill>
        <p:spPr>
          <a:xfrm>
            <a:off x="3181082" y="1509427"/>
            <a:ext cx="5705341" cy="5251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9047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7577" y="365125"/>
            <a:ext cx="11822805" cy="1325563"/>
          </a:xfrm>
        </p:spPr>
        <p:txBody>
          <a:bodyPr/>
          <a:lstStyle/>
          <a:p>
            <a:r>
              <a:rPr lang="es-CL" b="1" dirty="0" smtClean="0">
                <a:solidFill>
                  <a:schemeClr val="accent3">
                    <a:lumMod val="50000"/>
                  </a:schemeClr>
                </a:solidFill>
                <a:latin typeface="Arial Rounded MT Bold" panose="020F0704030504030204" pitchFamily="34" charset="0"/>
              </a:rPr>
              <a:t>I MEET MY FRIENDS = YO ME ENCUENTRO CON MIS AMIGOS</a:t>
            </a:r>
            <a:endParaRPr lang="es-CL" b="1" dirty="0">
              <a:solidFill>
                <a:schemeClr val="accent3">
                  <a:lumMod val="50000"/>
                </a:schemeClr>
              </a:solidFill>
              <a:latin typeface="Arial Rounded MT Bold" panose="020F0704030504030204" pitchFamily="34" charset="0"/>
            </a:endParaRPr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0665" b="17380"/>
          <a:stretch/>
        </p:blipFill>
        <p:spPr>
          <a:xfrm>
            <a:off x="2472744" y="1867437"/>
            <a:ext cx="7226876" cy="4790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57739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8788" y="365125"/>
            <a:ext cx="12063211" cy="1325563"/>
          </a:xfrm>
        </p:spPr>
        <p:txBody>
          <a:bodyPr>
            <a:normAutofit/>
          </a:bodyPr>
          <a:lstStyle/>
          <a:p>
            <a:r>
              <a:rPr lang="es-CL" sz="4000" dirty="0" smtClean="0">
                <a:solidFill>
                  <a:srgbClr val="FF0000"/>
                </a:solidFill>
                <a:latin typeface="Arial Rounded MT Bold" panose="020F0704030504030204" pitchFamily="34" charset="0"/>
              </a:rPr>
              <a:t>WE ALL SAY…=TODOS NOSOTROS DECIMOS…</a:t>
            </a:r>
            <a:endParaRPr lang="es-CL" sz="4000" dirty="0">
              <a:solidFill>
                <a:srgbClr val="FF0000"/>
              </a:solidFill>
              <a:latin typeface="Arial Rounded MT Bold" panose="020F0704030504030204" pitchFamily="34" charset="0"/>
            </a:endParaRPr>
          </a:p>
        </p:txBody>
      </p:sp>
      <p:pic>
        <p:nvPicPr>
          <p:cNvPr id="6" name="Marcador de contenido 5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224" t="3303" r="3558" b="11983"/>
          <a:stretch/>
        </p:blipFill>
        <p:spPr>
          <a:xfrm>
            <a:off x="1577917" y="2068415"/>
            <a:ext cx="7707751" cy="4486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55506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0888" y="0"/>
            <a:ext cx="11818513" cy="6473178"/>
          </a:xfrm>
        </p:spPr>
        <p:txBody>
          <a:bodyPr>
            <a:normAutofit/>
          </a:bodyPr>
          <a:lstStyle/>
          <a:p>
            <a:endParaRPr lang="es-CL" sz="4000" dirty="0" smtClean="0">
              <a:solidFill>
                <a:srgbClr val="FF0000"/>
              </a:solidFill>
              <a:latin typeface="Arial Rounded MT Bold" panose="020F0704030504030204" pitchFamily="34" charset="0"/>
            </a:endParaRPr>
          </a:p>
          <a:p>
            <a:r>
              <a:rPr lang="es-CL" sz="4000" dirty="0" smtClean="0">
                <a:solidFill>
                  <a:srgbClr val="FF0000"/>
                </a:solidFill>
                <a:latin typeface="Arial Rounded MT Bold" panose="020F0704030504030204" pitchFamily="34" charset="0"/>
              </a:rPr>
              <a:t>HOW ARE YOU? = ¿CÓMO ESTÁS TÚ?</a:t>
            </a:r>
          </a:p>
          <a:p>
            <a:endParaRPr lang="es-CL" sz="4800" dirty="0">
              <a:latin typeface="Arial Rounded MT Bold" panose="020F0704030504030204" pitchFamily="34" charset="0"/>
            </a:endParaRPr>
          </a:p>
          <a:p>
            <a:pPr marL="0" indent="0">
              <a:buNone/>
            </a:pPr>
            <a:endParaRPr lang="es-CL" sz="4800" dirty="0" smtClean="0">
              <a:solidFill>
                <a:schemeClr val="accent1">
                  <a:lumMod val="50000"/>
                </a:schemeClr>
              </a:solidFill>
              <a:latin typeface="Arial Rounded MT Bold" panose="020F0704030504030204" pitchFamily="34" charset="0"/>
            </a:endParaRPr>
          </a:p>
          <a:p>
            <a:r>
              <a:rPr lang="es-CL" sz="4000" dirty="0" smtClean="0">
                <a:solidFill>
                  <a:schemeClr val="accent1">
                    <a:lumMod val="50000"/>
                  </a:schemeClr>
                </a:solidFill>
                <a:latin typeface="Arial Rounded MT Bold" panose="020F0704030504030204" pitchFamily="34" charset="0"/>
              </a:rPr>
              <a:t>I’M GOOD, I’M GREAT = </a:t>
            </a:r>
          </a:p>
          <a:p>
            <a:pPr marL="0" indent="0">
              <a:buNone/>
            </a:pPr>
            <a:r>
              <a:rPr lang="es-CL" sz="4000" dirty="0" smtClean="0">
                <a:solidFill>
                  <a:schemeClr val="accent1">
                    <a:lumMod val="50000"/>
                  </a:schemeClr>
                </a:solidFill>
                <a:latin typeface="Arial Rounded MT Bold" panose="020F0704030504030204" pitchFamily="34" charset="0"/>
              </a:rPr>
              <a:t>ESTOY BIEN, ESTOY GENIAL</a:t>
            </a:r>
          </a:p>
          <a:p>
            <a:pPr marL="0" indent="0">
              <a:buNone/>
            </a:pPr>
            <a:endParaRPr lang="es-CL" sz="4000" dirty="0">
              <a:solidFill>
                <a:schemeClr val="accent1">
                  <a:lumMod val="50000"/>
                </a:schemeClr>
              </a:solidFill>
              <a:latin typeface="Arial Rounded MT Bold" panose="020F0704030504030204" pitchFamily="34" charset="0"/>
            </a:endParaRPr>
          </a:p>
          <a:p>
            <a:r>
              <a:rPr lang="es-CL" sz="4000" dirty="0" smtClean="0">
                <a:solidFill>
                  <a:schemeClr val="accent1">
                    <a:lumMod val="50000"/>
                  </a:schemeClr>
                </a:solidFill>
                <a:latin typeface="Arial Rounded MT Bold" panose="020F0704030504030204" pitchFamily="34" charset="0"/>
              </a:rPr>
              <a:t>HOW ABOUT YOU? = ¿Y TÚ?</a:t>
            </a:r>
            <a:endParaRPr lang="es-CL" sz="4000" dirty="0">
              <a:solidFill>
                <a:schemeClr val="accent1">
                  <a:lumMod val="50000"/>
                </a:schemeClr>
              </a:solidFill>
              <a:latin typeface="Arial Rounded MT Bold" panose="020F0704030504030204" pitchFamily="34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b="6281"/>
          <a:stretch/>
        </p:blipFill>
        <p:spPr>
          <a:xfrm>
            <a:off x="7418231" y="2818778"/>
            <a:ext cx="1380186" cy="1299262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3"/>
          <a:srcRect l="6096" t="7644" r="5024" b="30681"/>
          <a:stretch/>
        </p:blipFill>
        <p:spPr>
          <a:xfrm>
            <a:off x="9865217" y="0"/>
            <a:ext cx="2202288" cy="2290413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85656" y="4651578"/>
            <a:ext cx="1561849" cy="2206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73508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7577" y="365125"/>
            <a:ext cx="11096223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s-CL" sz="5400" b="1" dirty="0" smtClean="0">
                <a:solidFill>
                  <a:srgbClr val="00B050"/>
                </a:solidFill>
                <a:latin typeface="Arial Rounded MT Bold" panose="020F0704030504030204" pitchFamily="34" charset="0"/>
              </a:rPr>
              <a:t>I GO AND  PLAY = YO VOY Y JUEGO</a:t>
            </a:r>
            <a:endParaRPr lang="es-CL" sz="5400" b="1" dirty="0">
              <a:solidFill>
                <a:srgbClr val="00B050"/>
              </a:solidFill>
              <a:latin typeface="Arial Rounded MT Bold" panose="020F0704030504030204" pitchFamily="34" charset="0"/>
            </a:endParaRPr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50772" y="2137893"/>
            <a:ext cx="7272730" cy="4072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72610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96214" y="759854"/>
            <a:ext cx="11539471" cy="5803475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s-CL" sz="3600" dirty="0" smtClean="0">
              <a:latin typeface="Arial Rounded MT Bold" panose="020F0704030504030204" pitchFamily="34" charset="0"/>
            </a:endParaRPr>
          </a:p>
          <a:p>
            <a:pPr marL="0" indent="0">
              <a:buNone/>
            </a:pPr>
            <a:endParaRPr lang="es-CL" sz="3600" dirty="0">
              <a:latin typeface="Arial Rounded MT Bold" panose="020F0704030504030204" pitchFamily="34" charset="0"/>
            </a:endParaRPr>
          </a:p>
          <a:p>
            <a:r>
              <a:rPr lang="es-CL" sz="3600" b="1" dirty="0" smtClean="0">
                <a:solidFill>
                  <a:srgbClr val="00B050"/>
                </a:solidFill>
                <a:latin typeface="Arial Rounded MT Bold" panose="020F0704030504030204" pitchFamily="34" charset="0"/>
              </a:rPr>
              <a:t>WHAT’S YOUR NAME? </a:t>
            </a:r>
            <a:r>
              <a:rPr lang="es-CL" sz="3600" dirty="0" smtClean="0">
                <a:latin typeface="Arial Rounded MT Bold" panose="020F0704030504030204" pitchFamily="34" charset="0"/>
              </a:rPr>
              <a:t>= </a:t>
            </a:r>
            <a:r>
              <a:rPr lang="es-CL" sz="3600" b="1" dirty="0" smtClean="0">
                <a:solidFill>
                  <a:srgbClr val="7030A0"/>
                </a:solidFill>
                <a:latin typeface="Arial Rounded MT Bold" panose="020F0704030504030204" pitchFamily="34" charset="0"/>
              </a:rPr>
              <a:t>¿CUÁL ES TU NOMBRE?</a:t>
            </a:r>
          </a:p>
          <a:p>
            <a:endParaRPr lang="es-CL" sz="3600" dirty="0" smtClean="0">
              <a:latin typeface="Arial Rounded MT Bold" panose="020F0704030504030204" pitchFamily="34" charset="0"/>
            </a:endParaRPr>
          </a:p>
          <a:p>
            <a:endParaRPr lang="es-CL" sz="3600" dirty="0">
              <a:latin typeface="Arial Rounded MT Bold" panose="020F0704030504030204" pitchFamily="34" charset="0"/>
            </a:endParaRPr>
          </a:p>
          <a:p>
            <a:r>
              <a:rPr lang="es-CL" sz="3600" b="1" dirty="0" smtClean="0">
                <a:solidFill>
                  <a:srgbClr val="00B050"/>
                </a:solidFill>
                <a:latin typeface="Arial Rounded MT Bold" panose="020F0704030504030204" pitchFamily="34" charset="0"/>
              </a:rPr>
              <a:t>NICE TO MEET YOU </a:t>
            </a:r>
            <a:r>
              <a:rPr lang="es-CL" sz="3600" dirty="0" smtClean="0">
                <a:latin typeface="Arial Rounded MT Bold" panose="020F0704030504030204" pitchFamily="34" charset="0"/>
              </a:rPr>
              <a:t>= </a:t>
            </a:r>
            <a:r>
              <a:rPr lang="es-CL" sz="3600" b="1" dirty="0" smtClean="0">
                <a:solidFill>
                  <a:srgbClr val="7030A0"/>
                </a:solidFill>
                <a:latin typeface="Arial Rounded MT Bold" panose="020F0704030504030204" pitchFamily="34" charset="0"/>
              </a:rPr>
              <a:t>GUSTO EN CONOCERTE</a:t>
            </a:r>
          </a:p>
          <a:p>
            <a:endParaRPr lang="es-CL" sz="3600" dirty="0" smtClean="0">
              <a:latin typeface="Arial Rounded MT Bold" panose="020F0704030504030204" pitchFamily="34" charset="0"/>
            </a:endParaRPr>
          </a:p>
          <a:p>
            <a:endParaRPr lang="es-CL" sz="3600" dirty="0">
              <a:latin typeface="Arial Rounded MT Bold" panose="020F0704030504030204" pitchFamily="34" charset="0"/>
            </a:endParaRPr>
          </a:p>
          <a:p>
            <a:r>
              <a:rPr lang="es-CL" sz="3600" b="1" dirty="0" smtClean="0">
                <a:solidFill>
                  <a:srgbClr val="00B050"/>
                </a:solidFill>
                <a:latin typeface="Arial Rounded MT Bold" panose="020F0704030504030204" pitchFamily="34" charset="0"/>
              </a:rPr>
              <a:t>DO YOU WANT TO PLAY? </a:t>
            </a:r>
            <a:r>
              <a:rPr lang="es-CL" sz="3600" dirty="0" smtClean="0">
                <a:latin typeface="Arial Rounded MT Bold" panose="020F0704030504030204" pitchFamily="34" charset="0"/>
              </a:rPr>
              <a:t>= </a:t>
            </a:r>
            <a:r>
              <a:rPr lang="es-CL" sz="3600" b="1" dirty="0" smtClean="0">
                <a:solidFill>
                  <a:srgbClr val="7030A0"/>
                </a:solidFill>
                <a:latin typeface="Arial Rounded MT Bold" panose="020F0704030504030204" pitchFamily="34" charset="0"/>
              </a:rPr>
              <a:t>¿QUIERES JUGAR?</a:t>
            </a:r>
            <a:endParaRPr lang="es-CL" sz="3600" b="1" dirty="0">
              <a:solidFill>
                <a:srgbClr val="7030A0"/>
              </a:solidFill>
              <a:latin typeface="Arial Rounded MT Bold" panose="020F0704030504030204" pitchFamily="34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t="9499" b="16458"/>
          <a:stretch/>
        </p:blipFill>
        <p:spPr>
          <a:xfrm>
            <a:off x="3000778" y="0"/>
            <a:ext cx="5061397" cy="1791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3205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algn="ctr"/>
            <a:r>
              <a:rPr lang="es-CL" sz="4400" dirty="0">
                <a:solidFill>
                  <a:prstClr val="black"/>
                </a:solidFill>
                <a:latin typeface="Algerian" panose="04020705040A02060702" pitchFamily="82" charset="0"/>
              </a:rPr>
              <a:t>LINK CANCIÓN </a:t>
            </a:r>
            <a:endParaRPr lang="es-ES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marL="45720" indent="0">
              <a:buNone/>
            </a:pPr>
            <a:r>
              <a:rPr lang="es-ES" dirty="0">
                <a:hlinkClick r:id="rId3"/>
              </a:rPr>
              <a:t>https://</a:t>
            </a:r>
            <a:r>
              <a:rPr lang="es-ES" dirty="0" smtClean="0">
                <a:hlinkClick r:id="rId3"/>
              </a:rPr>
              <a:t>www.youtube.com/watch?v=9T6EFEpP9mc&amp;list=RD8_Fr6EwRJsw&amp;index=2</a:t>
            </a:r>
            <a:endParaRPr lang="es-ES" dirty="0" smtClean="0"/>
          </a:p>
          <a:p>
            <a:pPr marL="45720" indent="0">
              <a:buNone/>
            </a:pPr>
            <a:endParaRPr lang="es-ES" dirty="0"/>
          </a:p>
          <a:p>
            <a:pPr marL="45720" indent="0">
              <a:buNone/>
            </a:pPr>
            <a:endParaRPr lang="es-ES" dirty="0" smtClean="0"/>
          </a:p>
          <a:p>
            <a:pPr marL="0" indent="0">
              <a:buNone/>
            </a:pPr>
            <a:r>
              <a:rPr lang="es-CL" u="sng" dirty="0"/>
              <a:t>Cuento:</a:t>
            </a:r>
          </a:p>
          <a:p>
            <a:pPr marL="45720" indent="0">
              <a:buNone/>
            </a:pPr>
            <a:r>
              <a:rPr lang="es-CL" dirty="0">
                <a:hlinkClick r:id="rId4"/>
              </a:rPr>
              <a:t>https://www.youtube.com/watch?v=8irSFvoyLHQ&amp;list=PLN8DQHdZDXwbd4DXeOgiwHC2wP3mzXKs0</a:t>
            </a:r>
            <a:endParaRPr lang="es-CL" dirty="0"/>
          </a:p>
          <a:p>
            <a:pPr marL="45720" indent="0">
              <a:buNone/>
            </a:pPr>
            <a:r>
              <a:rPr lang="es-CL" dirty="0"/>
              <a:t>(en curso)</a:t>
            </a:r>
          </a:p>
          <a:p>
            <a:pPr marL="45720" indent="0">
              <a:buNone/>
            </a:pPr>
            <a:endParaRPr lang="es-ES" dirty="0"/>
          </a:p>
          <a:p>
            <a:pPr marL="45720" indent="0">
              <a:buNone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341207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/>
          <p:cNvSpPr>
            <a:spLocks noGrp="1"/>
          </p:cNvSpPr>
          <p:nvPr>
            <p:ph type="title"/>
          </p:nvPr>
        </p:nvSpPr>
        <p:spPr>
          <a:xfrm>
            <a:off x="1047206" y="5211445"/>
            <a:ext cx="10515600" cy="1325563"/>
          </a:xfrm>
        </p:spPr>
        <p:txBody>
          <a:bodyPr>
            <a:normAutofit/>
          </a:bodyPr>
          <a:lstStyle/>
          <a:p>
            <a:r>
              <a:rPr lang="es-MX" sz="8800" b="1" dirty="0" smtClean="0"/>
              <a:t>Run</a:t>
            </a:r>
            <a:r>
              <a:rPr lang="es-MX" sz="6000" u="sng" dirty="0" smtClean="0"/>
              <a:t> </a:t>
            </a:r>
            <a:endParaRPr lang="en-US" sz="6000" u="sng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3122024" y="430485"/>
            <a:ext cx="4754834" cy="4754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2407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21080" y="5002439"/>
            <a:ext cx="10515600" cy="1325563"/>
          </a:xfrm>
        </p:spPr>
        <p:txBody>
          <a:bodyPr>
            <a:normAutofit/>
          </a:bodyPr>
          <a:lstStyle/>
          <a:p>
            <a:r>
              <a:rPr lang="es-MX" sz="6600" dirty="0" err="1" smtClean="0">
                <a:solidFill>
                  <a:schemeClr val="tx2"/>
                </a:solidFill>
              </a:rPr>
              <a:t>Sleep</a:t>
            </a:r>
            <a:endParaRPr lang="en-US" sz="6600" u="sng" dirty="0">
              <a:solidFill>
                <a:schemeClr val="tx2"/>
              </a:solidFill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35531" y="0"/>
            <a:ext cx="5393599" cy="4764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6931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84494" y="1831602"/>
            <a:ext cx="4273923" cy="4699646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4152847" y="261942"/>
            <a:ext cx="3805569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9600" b="1" cap="none" spc="0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Kick</a:t>
            </a:r>
            <a:endParaRPr lang="es-ES" sz="96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bg2">
                  <a:lumMod val="25000"/>
                </a:schemeClr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10832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47206" y="5080816"/>
            <a:ext cx="10515600" cy="1325563"/>
          </a:xfrm>
        </p:spPr>
        <p:txBody>
          <a:bodyPr>
            <a:normAutofit/>
          </a:bodyPr>
          <a:lstStyle/>
          <a:p>
            <a:r>
              <a:rPr lang="es-MX" sz="7200" b="1" dirty="0" smtClean="0">
                <a:solidFill>
                  <a:schemeClr val="tx2">
                    <a:lumMod val="95000"/>
                    <a:lumOff val="5000"/>
                  </a:schemeClr>
                </a:solidFill>
              </a:rPr>
              <a:t>Dance</a:t>
            </a:r>
            <a:endParaRPr lang="en-US" sz="7200" b="1" u="sng" dirty="0">
              <a:solidFill>
                <a:schemeClr val="tx2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b="7633"/>
          <a:stretch/>
        </p:blipFill>
        <p:spPr>
          <a:xfrm>
            <a:off x="1661107" y="653143"/>
            <a:ext cx="8328645" cy="3513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631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/>
          <a:srcRect t="6262" b="5190"/>
          <a:stretch/>
        </p:blipFill>
        <p:spPr>
          <a:xfrm>
            <a:off x="5381897" y="104503"/>
            <a:ext cx="4349932" cy="6575088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379828" y="2607217"/>
            <a:ext cx="4440366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9600" b="1" cap="none" spc="0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Climb</a:t>
            </a:r>
            <a:endParaRPr lang="es-ES" sz="96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06928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6468" y="631666"/>
            <a:ext cx="5697584" cy="5697584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7460899" y="2405632"/>
            <a:ext cx="3331361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9600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Drink</a:t>
            </a:r>
            <a:endParaRPr lang="es-ES" sz="96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1">
                  <a:lumMod val="50000"/>
                </a:schemeClr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26007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901148" y="2451652"/>
            <a:ext cx="3352799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8800" b="1" cap="none" spc="0" dirty="0" err="1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Jump</a:t>
            </a:r>
            <a:endParaRPr lang="es-ES" sz="88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4453" y="279044"/>
            <a:ext cx="5014706" cy="6343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26457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963865" y="2649283"/>
            <a:ext cx="3320141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8800" b="1" cap="none" spc="0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Catch</a:t>
            </a:r>
            <a:endParaRPr lang="es-ES" sz="88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l="10346" t="4031" r="9710"/>
          <a:stretch/>
        </p:blipFill>
        <p:spPr>
          <a:xfrm>
            <a:off x="5784613" y="940904"/>
            <a:ext cx="4605092" cy="5528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2845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906771" y="2596274"/>
            <a:ext cx="2480167" cy="18620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1500" b="1" cap="none" spc="0" dirty="0" err="1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Eat</a:t>
            </a:r>
            <a:endParaRPr lang="es-ES" sz="115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2915" y="328819"/>
            <a:ext cx="5829300" cy="5829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834747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MX" sz="8000" b="1" dirty="0" smtClean="0">
                <a:solidFill>
                  <a:srgbClr val="FF0000"/>
                </a:solidFill>
              </a:rPr>
              <a:t>READ</a:t>
            </a:r>
            <a:endParaRPr lang="en-US" sz="8000" b="1" dirty="0">
              <a:solidFill>
                <a:srgbClr val="FF0000"/>
              </a:solidFill>
            </a:endParaRPr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46018" y="1690688"/>
            <a:ext cx="3655918" cy="4351338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3"/>
          <a:srcRect l="4575" r="3805" b="6163"/>
          <a:stretch/>
        </p:blipFill>
        <p:spPr>
          <a:xfrm>
            <a:off x="5591284" y="2543266"/>
            <a:ext cx="5188721" cy="312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68727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MX" sz="8000" b="1" dirty="0" smtClean="0">
                <a:solidFill>
                  <a:srgbClr val="FF0000"/>
                </a:solidFill>
              </a:rPr>
              <a:t>SWIM</a:t>
            </a:r>
            <a:endParaRPr lang="en-US" sz="8000" b="1" dirty="0">
              <a:solidFill>
                <a:srgbClr val="FF0000"/>
              </a:solidFill>
            </a:endParaRPr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33941" y="1690688"/>
            <a:ext cx="5307088" cy="4351338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3"/>
          <a:srcRect l="9523" r="9512" b="20367"/>
          <a:stretch/>
        </p:blipFill>
        <p:spPr>
          <a:xfrm>
            <a:off x="6936377" y="2670265"/>
            <a:ext cx="4624253" cy="3068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891193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MX" sz="8000" b="1" dirty="0" smtClean="0">
                <a:solidFill>
                  <a:srgbClr val="FF0000"/>
                </a:solidFill>
              </a:rPr>
              <a:t>WALK</a:t>
            </a:r>
            <a:endParaRPr lang="en-US" sz="8000" b="1" dirty="0">
              <a:solidFill>
                <a:srgbClr val="FF0000"/>
              </a:solidFill>
            </a:endParaRPr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25325" y="1690688"/>
            <a:ext cx="4351338" cy="4351338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3788" y="1690688"/>
            <a:ext cx="4456691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386880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t="9528" b="5749"/>
          <a:stretch/>
        </p:blipFill>
        <p:spPr>
          <a:xfrm>
            <a:off x="2090057" y="0"/>
            <a:ext cx="7929154" cy="6858000"/>
          </a:xfrm>
          <a:prstGeom prst="rect">
            <a:avLst/>
          </a:prstGeom>
        </p:spPr>
      </p:pic>
      <p:sp>
        <p:nvSpPr>
          <p:cNvPr id="2" name="Elipse 1"/>
          <p:cNvSpPr/>
          <p:nvPr/>
        </p:nvSpPr>
        <p:spPr>
          <a:xfrm>
            <a:off x="8352470" y="583386"/>
            <a:ext cx="1258387" cy="105809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3178" y="4567814"/>
            <a:ext cx="1274174" cy="1072989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87874" y="1928946"/>
            <a:ext cx="1274174" cy="1072989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57258" y="3429000"/>
            <a:ext cx="1274174" cy="1072989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78296" y="485841"/>
            <a:ext cx="1274174" cy="1072989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3897" y="485841"/>
            <a:ext cx="1274174" cy="1072989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9412" y="456624"/>
            <a:ext cx="1274174" cy="1072989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52797" y="5495908"/>
            <a:ext cx="1274174" cy="1072989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5159" y="5213911"/>
            <a:ext cx="1274174" cy="1210259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1917" y="5213912"/>
            <a:ext cx="1397866" cy="1354986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20970" y="2999641"/>
            <a:ext cx="1274174" cy="1072989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80985" y="5184694"/>
            <a:ext cx="1274174" cy="1285774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3434" y="5640803"/>
            <a:ext cx="1274174" cy="1072989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63017" y="4133816"/>
            <a:ext cx="1274174" cy="1072989"/>
          </a:xfrm>
          <a:prstGeom prst="rect">
            <a:avLst/>
          </a:prstGeom>
        </p:spPr>
      </p:pic>
      <p:pic>
        <p:nvPicPr>
          <p:cNvPr id="18" name="Imagen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87803" y="231113"/>
            <a:ext cx="1274174" cy="1353671"/>
          </a:xfrm>
          <a:prstGeom prst="rect">
            <a:avLst/>
          </a:prstGeom>
        </p:spPr>
      </p:pic>
      <p:pic>
        <p:nvPicPr>
          <p:cNvPr id="19" name="Imagen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20970" y="1882308"/>
            <a:ext cx="127417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1392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73743" y="2774497"/>
            <a:ext cx="10515600" cy="1325563"/>
          </a:xfrm>
        </p:spPr>
        <p:txBody>
          <a:bodyPr>
            <a:noAutofit/>
          </a:bodyPr>
          <a:lstStyle/>
          <a:p>
            <a:r>
              <a:rPr lang="es-MX" sz="13800" b="1" dirty="0" smtClean="0"/>
              <a:t>SING</a:t>
            </a:r>
            <a:endParaRPr lang="en-US" sz="13800" b="1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515428" y="1208783"/>
            <a:ext cx="5747657" cy="5110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54166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93057" y="2295525"/>
            <a:ext cx="10515600" cy="1325563"/>
          </a:xfrm>
        </p:spPr>
        <p:txBody>
          <a:bodyPr>
            <a:noAutofit/>
          </a:bodyPr>
          <a:lstStyle/>
          <a:p>
            <a:r>
              <a:rPr lang="es-MX" sz="11500" b="1" dirty="0" smtClean="0"/>
              <a:t>FLY</a:t>
            </a:r>
            <a:endParaRPr lang="en-US" sz="11500" b="1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7531"/>
          <a:stretch/>
        </p:blipFill>
        <p:spPr>
          <a:xfrm>
            <a:off x="4399301" y="558783"/>
            <a:ext cx="6050983" cy="5595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719278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18886" y="2972073"/>
            <a:ext cx="10515600" cy="1325563"/>
          </a:xfrm>
        </p:spPr>
        <p:txBody>
          <a:bodyPr>
            <a:noAutofit/>
          </a:bodyPr>
          <a:lstStyle/>
          <a:p>
            <a:r>
              <a:rPr lang="es-MX" sz="11500" b="1" dirty="0" smtClean="0"/>
              <a:t>THROW</a:t>
            </a:r>
            <a:endParaRPr lang="en-US" sz="11500" b="1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8305" t="10413" r="9639" b="20540"/>
          <a:stretch/>
        </p:blipFill>
        <p:spPr>
          <a:xfrm>
            <a:off x="5333685" y="653143"/>
            <a:ext cx="6364829" cy="5355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22507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00B0F0"/>
                </a:solidFill>
              </a:rPr>
              <a:t>Escribe el </a:t>
            </a:r>
            <a:r>
              <a:rPr lang="en-US" b="1" dirty="0" err="1">
                <a:solidFill>
                  <a:srgbClr val="00B0F0"/>
                </a:solidFill>
              </a:rPr>
              <a:t>verbo</a:t>
            </a:r>
            <a:r>
              <a:rPr lang="en-US" b="1" dirty="0">
                <a:solidFill>
                  <a:srgbClr val="00B0F0"/>
                </a:solidFill>
              </a:rPr>
              <a:t> </a:t>
            </a:r>
            <a:r>
              <a:rPr lang="en-US" b="1" dirty="0" err="1">
                <a:solidFill>
                  <a:srgbClr val="00B0F0"/>
                </a:solidFill>
              </a:rPr>
              <a:t>correcto</a:t>
            </a:r>
            <a:r>
              <a:rPr lang="en-US" b="1" dirty="0">
                <a:solidFill>
                  <a:srgbClr val="00B0F0"/>
                </a:solidFill>
              </a:rPr>
              <a:t> (</a:t>
            </a:r>
            <a:r>
              <a:rPr lang="en-US" b="1" strike="sngStrike" dirty="0">
                <a:solidFill>
                  <a:srgbClr val="00B0F0"/>
                </a:solidFill>
              </a:rPr>
              <a:t>sing</a:t>
            </a:r>
            <a:r>
              <a:rPr lang="en-US" b="1" dirty="0">
                <a:solidFill>
                  <a:srgbClr val="00B0F0"/>
                </a:solidFill>
              </a:rPr>
              <a:t>, </a:t>
            </a:r>
            <a:r>
              <a:rPr lang="en-US" b="1" strike="sngStrike" dirty="0">
                <a:solidFill>
                  <a:srgbClr val="00B0F0"/>
                </a:solidFill>
              </a:rPr>
              <a:t>fly</a:t>
            </a:r>
            <a:r>
              <a:rPr lang="en-US" b="1" dirty="0">
                <a:solidFill>
                  <a:srgbClr val="00B0F0"/>
                </a:solidFill>
              </a:rPr>
              <a:t> o </a:t>
            </a:r>
            <a:r>
              <a:rPr lang="en-US" b="1" strike="sngStrike" dirty="0">
                <a:solidFill>
                  <a:srgbClr val="00B0F0"/>
                </a:solidFill>
              </a:rPr>
              <a:t>throw</a:t>
            </a:r>
            <a:r>
              <a:rPr lang="en-US" b="1" dirty="0">
                <a:solidFill>
                  <a:srgbClr val="00B0F0"/>
                </a:solidFill>
              </a:rPr>
              <a:t>) </a:t>
            </a:r>
            <a:r>
              <a:rPr lang="en-US" b="1" dirty="0" err="1">
                <a:solidFill>
                  <a:srgbClr val="00B0F0"/>
                </a:solidFill>
              </a:rPr>
              <a:t>en</a:t>
            </a:r>
            <a:r>
              <a:rPr lang="en-US" b="1" dirty="0">
                <a:solidFill>
                  <a:srgbClr val="00B0F0"/>
                </a:solidFill>
              </a:rPr>
              <a:t> </a:t>
            </a:r>
            <a:r>
              <a:rPr lang="en-US" b="1" dirty="0" err="1">
                <a:solidFill>
                  <a:srgbClr val="00B0F0"/>
                </a:solidFill>
              </a:rPr>
              <a:t>cada</a:t>
            </a:r>
            <a:r>
              <a:rPr lang="en-US" b="1" dirty="0">
                <a:solidFill>
                  <a:srgbClr val="00B0F0"/>
                </a:solidFill>
              </a:rPr>
              <a:t> </a:t>
            </a:r>
            <a:r>
              <a:rPr lang="en-US" b="1" dirty="0" err="1">
                <a:solidFill>
                  <a:srgbClr val="00B0F0"/>
                </a:solidFill>
              </a:rPr>
              <a:t>espacio</a:t>
            </a:r>
            <a:r>
              <a:rPr lang="en-US" b="1" dirty="0">
                <a:solidFill>
                  <a:srgbClr val="00B0F0"/>
                </a:solidFill>
              </a:rPr>
              <a:t> </a:t>
            </a:r>
            <a:r>
              <a:rPr lang="en-US" b="1" dirty="0" err="1">
                <a:solidFill>
                  <a:srgbClr val="00B0F0"/>
                </a:solidFill>
              </a:rPr>
              <a:t>en</a:t>
            </a:r>
            <a:r>
              <a:rPr lang="en-US" b="1" dirty="0">
                <a:solidFill>
                  <a:srgbClr val="00B0F0"/>
                </a:solidFill>
              </a:rPr>
              <a:t> </a:t>
            </a:r>
            <a:r>
              <a:rPr lang="en-US" b="1" dirty="0" err="1">
                <a:solidFill>
                  <a:srgbClr val="00B0F0"/>
                </a:solidFill>
              </a:rPr>
              <a:t>blanco</a:t>
            </a:r>
            <a:r>
              <a:rPr lang="en-US" b="1" dirty="0">
                <a:solidFill>
                  <a:srgbClr val="00B0F0"/>
                </a:solidFill>
              </a:rPr>
              <a:t>.</a:t>
            </a:r>
            <a:br>
              <a:rPr lang="en-US" b="1" dirty="0">
                <a:solidFill>
                  <a:srgbClr val="00B0F0"/>
                </a:solidFill>
              </a:rPr>
            </a:br>
            <a:endParaRPr lang="en-US" b="1" dirty="0">
              <a:solidFill>
                <a:srgbClr val="00B0F0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dirty="0" smtClean="0"/>
              <a:t>Birds </a:t>
            </a:r>
            <a:r>
              <a:rPr lang="en-US" dirty="0"/>
              <a:t>can </a:t>
            </a:r>
            <a:r>
              <a:rPr lang="en-US" b="1" u="sng" dirty="0" smtClean="0"/>
              <a:t>__fly__________</a:t>
            </a:r>
            <a:r>
              <a:rPr lang="en-US" dirty="0" smtClean="0"/>
              <a:t> </a:t>
            </a:r>
            <a:r>
              <a:rPr lang="en-US" dirty="0"/>
              <a:t>in the </a:t>
            </a:r>
            <a:r>
              <a:rPr lang="en-US" dirty="0" smtClean="0"/>
              <a:t>sky</a:t>
            </a:r>
            <a:r>
              <a:rPr lang="en-US" i="1" dirty="0" smtClean="0"/>
              <a:t>.</a:t>
            </a:r>
            <a:endParaRPr lang="en-US" dirty="0"/>
          </a:p>
          <a:p>
            <a:pPr>
              <a:lnSpc>
                <a:spcPct val="150000"/>
              </a:lnSpc>
            </a:pPr>
            <a:r>
              <a:rPr lang="en-US" dirty="0"/>
              <a:t>I can </a:t>
            </a:r>
            <a:r>
              <a:rPr lang="en-US" b="1" u="sng" dirty="0" smtClean="0"/>
              <a:t>___sing_______</a:t>
            </a:r>
            <a:r>
              <a:rPr lang="en-US" dirty="0" smtClean="0"/>
              <a:t> </a:t>
            </a:r>
            <a:r>
              <a:rPr lang="en-US" dirty="0"/>
              <a:t>a beautiful song. 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The boy </a:t>
            </a:r>
            <a:r>
              <a:rPr lang="en-US" dirty="0" err="1" smtClean="0"/>
              <a:t>can</a:t>
            </a:r>
            <a:r>
              <a:rPr lang="en-US" b="1" u="sng" dirty="0" err="1" smtClean="0"/>
              <a:t>___throw</a:t>
            </a:r>
            <a:r>
              <a:rPr lang="en-US" b="1" u="sng" dirty="0" smtClean="0"/>
              <a:t>____</a:t>
            </a:r>
            <a:r>
              <a:rPr lang="en-US" dirty="0" smtClean="0"/>
              <a:t> </a:t>
            </a:r>
            <a:r>
              <a:rPr lang="en-US" dirty="0"/>
              <a:t>the </a:t>
            </a:r>
            <a:r>
              <a:rPr lang="en-US" dirty="0" smtClean="0"/>
              <a:t>ball </a:t>
            </a:r>
            <a:endParaRPr lang="en-US" dirty="0"/>
          </a:p>
          <a:p>
            <a:pPr>
              <a:lnSpc>
                <a:spcPct val="150000"/>
              </a:lnSpc>
            </a:pPr>
            <a:endParaRPr lang="en-US" dirty="0"/>
          </a:p>
        </p:txBody>
      </p:sp>
      <p:sp>
        <p:nvSpPr>
          <p:cNvPr id="4" name="CuadroTexto 3"/>
          <p:cNvSpPr txBox="1"/>
          <p:nvPr/>
        </p:nvSpPr>
        <p:spPr>
          <a:xfrm>
            <a:off x="8464731" y="2194560"/>
            <a:ext cx="326571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u="sng" dirty="0" err="1" smtClean="0"/>
              <a:t>Vocabulary</a:t>
            </a:r>
            <a:endParaRPr lang="es-MX" sz="2400" u="sng" dirty="0" smtClean="0"/>
          </a:p>
          <a:p>
            <a:endParaRPr lang="es-MX" sz="2400" dirty="0"/>
          </a:p>
          <a:p>
            <a:r>
              <a:rPr lang="es-MX" sz="2400" dirty="0" err="1" smtClean="0"/>
              <a:t>Birds</a:t>
            </a:r>
            <a:r>
              <a:rPr lang="es-MX" sz="2400" dirty="0" smtClean="0"/>
              <a:t>= aves, pájaros</a:t>
            </a:r>
          </a:p>
          <a:p>
            <a:r>
              <a:rPr lang="es-MX" sz="2400" dirty="0" err="1" smtClean="0"/>
              <a:t>Sky</a:t>
            </a:r>
            <a:r>
              <a:rPr lang="es-MX" sz="2400" dirty="0" smtClean="0"/>
              <a:t>= cielo</a:t>
            </a:r>
          </a:p>
          <a:p>
            <a:r>
              <a:rPr lang="es-MX" sz="2400" dirty="0" err="1" smtClean="0"/>
              <a:t>Beautiful</a:t>
            </a:r>
            <a:r>
              <a:rPr lang="es-MX" sz="2400" dirty="0" smtClean="0"/>
              <a:t> </a:t>
            </a:r>
            <a:r>
              <a:rPr lang="es-MX" sz="2400" dirty="0" err="1" smtClean="0"/>
              <a:t>Song</a:t>
            </a:r>
            <a:r>
              <a:rPr lang="es-MX" sz="2400" dirty="0" smtClean="0"/>
              <a:t>=  hermosa canción</a:t>
            </a:r>
          </a:p>
          <a:p>
            <a:r>
              <a:rPr lang="es-MX" sz="2400" dirty="0" err="1" smtClean="0"/>
              <a:t>Ball</a:t>
            </a:r>
            <a:r>
              <a:rPr lang="es-MX" sz="2400" dirty="0" smtClean="0"/>
              <a:t>= pelota</a:t>
            </a:r>
            <a:endParaRPr lang="en-US" sz="2400" dirty="0"/>
          </a:p>
        </p:txBody>
      </p:sp>
      <p:sp>
        <p:nvSpPr>
          <p:cNvPr id="5" name="Rectángulo 4"/>
          <p:cNvSpPr/>
          <p:nvPr/>
        </p:nvSpPr>
        <p:spPr>
          <a:xfrm>
            <a:off x="8464731" y="2194560"/>
            <a:ext cx="2889069" cy="261257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517674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6000" b="1" dirty="0" smtClean="0">
                <a:solidFill>
                  <a:srgbClr val="00B0F0"/>
                </a:solidFill>
              </a:rPr>
              <a:t>Escribe V o F</a:t>
            </a:r>
            <a:endParaRPr lang="en-US" sz="6000" b="1" dirty="0">
              <a:solidFill>
                <a:srgbClr val="00B0F0"/>
              </a:solidFill>
            </a:endParaRPr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01375944"/>
              </p:ext>
            </p:extLst>
          </p:nvPr>
        </p:nvGraphicFramePr>
        <p:xfrm>
          <a:off x="838200" y="2002677"/>
          <a:ext cx="10515600" cy="1859280"/>
        </p:xfrm>
        <a:graphic>
          <a:graphicData uri="http://schemas.openxmlformats.org/drawingml/2006/table">
            <a:tbl>
              <a:tblPr/>
              <a:tblGrid>
                <a:gridCol w="5257800">
                  <a:extLst>
                    <a:ext uri="{9D8B030D-6E8A-4147-A177-3AD203B41FA5}">
                      <a16:colId xmlns:a16="http://schemas.microsoft.com/office/drawing/2014/main" val="1690615743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203720252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s-MX" sz="3200" dirty="0"/>
                        <a:t>A </a:t>
                      </a:r>
                      <a:r>
                        <a:rPr lang="es-MX" sz="3200" dirty="0" err="1"/>
                        <a:t>fish</a:t>
                      </a:r>
                      <a:r>
                        <a:rPr lang="es-MX" sz="3200" dirty="0"/>
                        <a:t> can </a:t>
                      </a:r>
                      <a:r>
                        <a:rPr lang="es-MX" sz="3200" b="1" dirty="0" err="1"/>
                        <a:t>fly</a:t>
                      </a:r>
                      <a:r>
                        <a:rPr lang="es-MX" sz="3200" dirty="0" smtClean="0"/>
                        <a:t>.</a:t>
                      </a:r>
                      <a:endParaRPr lang="es-MX" sz="32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u="sng" dirty="0" smtClean="0"/>
                        <a:t>___</a:t>
                      </a:r>
                      <a:r>
                        <a:rPr lang="en-US" sz="3600" u="sng" dirty="0" smtClean="0"/>
                        <a:t>F</a:t>
                      </a:r>
                      <a:r>
                        <a:rPr lang="en-US" u="sng" dirty="0" smtClean="0"/>
                        <a:t>_______</a:t>
                      </a:r>
                      <a:endParaRPr lang="en-US" u="sng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5884546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s-MX" sz="3200" dirty="0"/>
                        <a:t>A </a:t>
                      </a:r>
                      <a:r>
                        <a:rPr lang="es-MX" sz="3200" dirty="0" err="1"/>
                        <a:t>superhero</a:t>
                      </a:r>
                      <a:r>
                        <a:rPr lang="es-MX" sz="3200" dirty="0"/>
                        <a:t> can </a:t>
                      </a:r>
                      <a:r>
                        <a:rPr lang="es-MX" sz="3200" b="1" dirty="0" err="1"/>
                        <a:t>throw</a:t>
                      </a:r>
                      <a:r>
                        <a:rPr lang="es-MX" sz="3200" dirty="0"/>
                        <a:t> a car. 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__</a:t>
                      </a:r>
                      <a:r>
                        <a:rPr lang="en-US" sz="3600" u="sng" dirty="0" smtClean="0"/>
                        <a:t>V</a:t>
                      </a:r>
                      <a:r>
                        <a:rPr lang="en-US" dirty="0" smtClean="0"/>
                        <a:t>________</a:t>
                      </a:r>
                      <a:endParaRPr lang="en-US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10128749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s-MX" sz="3200" dirty="0"/>
                        <a:t>A </a:t>
                      </a:r>
                      <a:r>
                        <a:rPr lang="es-MX" sz="3200" dirty="0" err="1"/>
                        <a:t>dog</a:t>
                      </a:r>
                      <a:r>
                        <a:rPr lang="es-MX" sz="3200" dirty="0"/>
                        <a:t> can </a:t>
                      </a:r>
                      <a:r>
                        <a:rPr lang="es-MX" sz="3200" b="1" dirty="0" err="1"/>
                        <a:t>sing</a:t>
                      </a:r>
                      <a:r>
                        <a:rPr lang="es-MX" sz="3200" dirty="0"/>
                        <a:t> </a:t>
                      </a:r>
                      <a:r>
                        <a:rPr lang="es-MX" sz="3200" dirty="0" err="1"/>
                        <a:t>like</a:t>
                      </a:r>
                      <a:r>
                        <a:rPr lang="es-MX" sz="3200" dirty="0"/>
                        <a:t> a pop </a:t>
                      </a:r>
                      <a:r>
                        <a:rPr lang="es-MX" sz="3200" dirty="0" err="1"/>
                        <a:t>star</a:t>
                      </a:r>
                      <a:r>
                        <a:rPr lang="es-MX" sz="3200" dirty="0" smtClean="0"/>
                        <a:t>.</a:t>
                      </a:r>
                      <a:endParaRPr lang="es-MX" sz="32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u="sng" dirty="0" smtClean="0"/>
                        <a:t>__</a:t>
                      </a:r>
                      <a:r>
                        <a:rPr lang="en-US" sz="2800" b="1" u="sng" dirty="0" smtClean="0"/>
                        <a:t>F_</a:t>
                      </a:r>
                      <a:r>
                        <a:rPr lang="en-US" u="sng" dirty="0" smtClean="0"/>
                        <a:t>____</a:t>
                      </a:r>
                      <a:endParaRPr lang="en-US" u="sng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72639980"/>
                  </a:ext>
                </a:extLst>
              </a:tr>
            </a:tbl>
          </a:graphicData>
        </a:graphic>
      </p:graphicFrame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31657" y="4410302"/>
            <a:ext cx="2550884" cy="2153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473117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b="1" dirty="0" smtClean="0">
                <a:solidFill>
                  <a:srgbClr val="FF0000"/>
                </a:solidFill>
              </a:rPr>
              <a:t>Esta es la historia de Tom, complétala con las palabras celestes: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2246540"/>
            <a:ext cx="10515600" cy="43513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en-US" sz="4000" b="1" i="1" dirty="0" smtClean="0">
              <a:solidFill>
                <a:srgbClr val="00B0F0"/>
              </a:solidFill>
            </a:endParaRPr>
          </a:p>
          <a:p>
            <a:pPr marL="0" indent="0">
              <a:buNone/>
            </a:pPr>
            <a:r>
              <a:rPr lang="en-US" sz="4000" b="1" i="1" strike="sngStrike" dirty="0" smtClean="0">
                <a:solidFill>
                  <a:srgbClr val="00B0F0"/>
                </a:solidFill>
              </a:rPr>
              <a:t>sing</a:t>
            </a:r>
            <a:r>
              <a:rPr lang="en-US" sz="4000" b="1" i="1" dirty="0" smtClean="0">
                <a:solidFill>
                  <a:srgbClr val="00B0F0"/>
                </a:solidFill>
              </a:rPr>
              <a:t> </a:t>
            </a:r>
            <a:r>
              <a:rPr lang="en-US" sz="4000" b="1" i="1" dirty="0">
                <a:solidFill>
                  <a:srgbClr val="00B0F0"/>
                </a:solidFill>
              </a:rPr>
              <a:t>– </a:t>
            </a:r>
            <a:r>
              <a:rPr lang="en-US" sz="4000" b="1" i="1" strike="sngStrike" dirty="0">
                <a:solidFill>
                  <a:srgbClr val="00B0F0"/>
                </a:solidFill>
              </a:rPr>
              <a:t>fly</a:t>
            </a:r>
            <a:r>
              <a:rPr lang="en-US" sz="4000" b="1" i="1" dirty="0">
                <a:solidFill>
                  <a:srgbClr val="00B0F0"/>
                </a:solidFill>
              </a:rPr>
              <a:t> – </a:t>
            </a:r>
            <a:r>
              <a:rPr lang="en-US" sz="4000" b="1" i="1" strike="sngStrike" dirty="0">
                <a:solidFill>
                  <a:srgbClr val="00B0F0"/>
                </a:solidFill>
              </a:rPr>
              <a:t>throw</a:t>
            </a:r>
          </a:p>
          <a:p>
            <a:pPr marL="0" indent="0">
              <a:buNone/>
            </a:pPr>
            <a:r>
              <a:rPr lang="en-US" dirty="0"/>
              <a:t>Tom has a kite.</a:t>
            </a:r>
          </a:p>
          <a:p>
            <a:pPr marL="0" indent="0">
              <a:buNone/>
            </a:pPr>
            <a:r>
              <a:rPr lang="en-US" dirty="0"/>
              <a:t>The kite can </a:t>
            </a:r>
            <a:r>
              <a:rPr lang="en-US" u="sng" dirty="0" smtClean="0"/>
              <a:t>__fly________.</a:t>
            </a:r>
            <a:endParaRPr lang="en-US" u="sng" dirty="0"/>
          </a:p>
          <a:p>
            <a:pPr marL="0" indent="0">
              <a:buNone/>
            </a:pPr>
            <a:r>
              <a:rPr lang="en-US" dirty="0"/>
              <a:t>Tom likes music.</a:t>
            </a:r>
          </a:p>
          <a:p>
            <a:pPr marL="0" indent="0">
              <a:buNone/>
            </a:pPr>
            <a:r>
              <a:rPr lang="en-US" dirty="0"/>
              <a:t>He can </a:t>
            </a:r>
            <a:r>
              <a:rPr lang="en-US" u="sng" dirty="0" smtClean="0"/>
              <a:t>_sing_________.</a:t>
            </a:r>
            <a:endParaRPr lang="en-US" u="sng" dirty="0"/>
          </a:p>
          <a:p>
            <a:pPr marL="0" indent="0">
              <a:buNone/>
            </a:pPr>
            <a:r>
              <a:rPr lang="en-US" dirty="0"/>
              <a:t>Then he plays with a ball.</a:t>
            </a:r>
          </a:p>
          <a:p>
            <a:pPr marL="0" indent="0">
              <a:buNone/>
            </a:pPr>
            <a:r>
              <a:rPr lang="en-US" dirty="0"/>
              <a:t>He can </a:t>
            </a:r>
            <a:r>
              <a:rPr lang="en-US" u="sng" dirty="0" smtClean="0"/>
              <a:t>_throw____</a:t>
            </a:r>
            <a:r>
              <a:rPr lang="en-US" dirty="0" smtClean="0"/>
              <a:t> </a:t>
            </a:r>
            <a:r>
              <a:rPr lang="en-US" dirty="0"/>
              <a:t>the ball.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CuadroTexto 3"/>
          <p:cNvSpPr txBox="1"/>
          <p:nvPr/>
        </p:nvSpPr>
        <p:spPr>
          <a:xfrm>
            <a:off x="8523177" y="1344764"/>
            <a:ext cx="449547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u="sng" dirty="0" smtClean="0"/>
              <a:t>VOCABULARY</a:t>
            </a:r>
          </a:p>
          <a:p>
            <a:pPr algn="ctr"/>
            <a:endParaRPr lang="es-MX" sz="2400" dirty="0"/>
          </a:p>
          <a:p>
            <a:pPr algn="ctr"/>
            <a:r>
              <a:rPr lang="es-MX" sz="2400" b="1" dirty="0" smtClean="0"/>
              <a:t>KITE</a:t>
            </a:r>
            <a:r>
              <a:rPr lang="es-MX" sz="2400" dirty="0" smtClean="0"/>
              <a:t> = VOLANTÍN</a:t>
            </a:r>
          </a:p>
          <a:p>
            <a:pPr algn="ctr"/>
            <a:r>
              <a:rPr lang="es-MX" sz="2400" b="1" dirty="0" smtClean="0"/>
              <a:t>LIKE</a:t>
            </a:r>
            <a:r>
              <a:rPr lang="es-MX" sz="2400" dirty="0" smtClean="0"/>
              <a:t> = GUSTAR</a:t>
            </a:r>
            <a:endParaRPr lang="en-US" sz="2400" dirty="0"/>
          </a:p>
        </p:txBody>
      </p:sp>
      <p:sp>
        <p:nvSpPr>
          <p:cNvPr id="5" name="Rectángulo 4"/>
          <p:cNvSpPr/>
          <p:nvPr/>
        </p:nvSpPr>
        <p:spPr>
          <a:xfrm>
            <a:off x="9406909" y="1317852"/>
            <a:ext cx="2510971" cy="1596572"/>
          </a:xfrm>
          <a:prstGeom prst="rect">
            <a:avLst/>
          </a:prstGeom>
          <a:noFill/>
          <a:ln w="571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2"/>
          <a:srcRect l="6630" b="8232"/>
          <a:stretch/>
        </p:blipFill>
        <p:spPr>
          <a:xfrm>
            <a:off x="5798877" y="3632691"/>
            <a:ext cx="2312307" cy="2447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823831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b="1" dirty="0" smtClean="0">
                <a:solidFill>
                  <a:srgbClr val="7030A0"/>
                </a:solidFill>
              </a:rPr>
              <a:t>Complete </a:t>
            </a:r>
            <a:r>
              <a:rPr lang="es-MX" b="1" dirty="0" err="1" smtClean="0">
                <a:solidFill>
                  <a:srgbClr val="7030A0"/>
                </a:solidFill>
              </a:rPr>
              <a:t>with</a:t>
            </a:r>
            <a:r>
              <a:rPr lang="es-MX" b="1" dirty="0" smtClean="0">
                <a:solidFill>
                  <a:srgbClr val="7030A0"/>
                </a:solidFill>
              </a:rPr>
              <a:t> </a:t>
            </a:r>
            <a:r>
              <a:rPr lang="es-MX" b="1" dirty="0" err="1" smtClean="0">
                <a:solidFill>
                  <a:srgbClr val="7030A0"/>
                </a:solidFill>
              </a:rPr>
              <a:t>the</a:t>
            </a:r>
            <a:r>
              <a:rPr lang="es-MX" b="1" dirty="0" smtClean="0">
                <a:solidFill>
                  <a:srgbClr val="7030A0"/>
                </a:solidFill>
              </a:rPr>
              <a:t> </a:t>
            </a:r>
            <a:r>
              <a:rPr lang="es-MX" b="1" dirty="0" err="1" smtClean="0">
                <a:solidFill>
                  <a:srgbClr val="7030A0"/>
                </a:solidFill>
              </a:rPr>
              <a:t>correct</a:t>
            </a:r>
            <a:r>
              <a:rPr lang="es-MX" b="1" dirty="0" smtClean="0">
                <a:solidFill>
                  <a:srgbClr val="7030A0"/>
                </a:solidFill>
              </a:rPr>
              <a:t> </a:t>
            </a:r>
            <a:r>
              <a:rPr lang="es-MX" b="1" dirty="0" err="1" smtClean="0">
                <a:solidFill>
                  <a:srgbClr val="7030A0"/>
                </a:solidFill>
              </a:rPr>
              <a:t>verb</a:t>
            </a:r>
            <a:endParaRPr lang="en-US" b="1" dirty="0">
              <a:solidFill>
                <a:srgbClr val="7030A0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Word Bank:</a:t>
            </a:r>
            <a:r>
              <a:rPr lang="en-US" dirty="0"/>
              <a:t> read – walk – </a:t>
            </a:r>
            <a:r>
              <a:rPr lang="en-US" dirty="0" smtClean="0"/>
              <a:t>swim</a:t>
            </a:r>
          </a:p>
          <a:p>
            <a:pPr marL="0" indent="0">
              <a:buNone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I </a:t>
            </a:r>
            <a:r>
              <a:rPr lang="en-US" u="sng" dirty="0" smtClean="0"/>
              <a:t>_read_____</a:t>
            </a:r>
            <a:r>
              <a:rPr lang="en-US" dirty="0" smtClean="0"/>
              <a:t> </a:t>
            </a:r>
            <a:r>
              <a:rPr lang="en-US" dirty="0"/>
              <a:t>a book.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Fish can </a:t>
            </a:r>
            <a:r>
              <a:rPr lang="en-US" u="sng" dirty="0" smtClean="0"/>
              <a:t>_swim_.</a:t>
            </a:r>
            <a:r>
              <a:rPr lang="en-US" dirty="0" smtClean="0"/>
              <a:t> 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I </a:t>
            </a:r>
            <a:r>
              <a:rPr lang="en-US" u="sng" dirty="0" smtClean="0"/>
              <a:t>_walk__</a:t>
            </a:r>
            <a:r>
              <a:rPr lang="en-US" dirty="0" smtClean="0"/>
              <a:t> </a:t>
            </a:r>
            <a:r>
              <a:rPr lang="en-US" dirty="0"/>
              <a:t>to school.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Dolphins </a:t>
            </a:r>
            <a:r>
              <a:rPr lang="en-US" dirty="0"/>
              <a:t>can </a:t>
            </a:r>
            <a:r>
              <a:rPr lang="en-US" u="sng" dirty="0" smtClean="0"/>
              <a:t>_swim__.</a:t>
            </a:r>
            <a:r>
              <a:rPr lang="en-US" dirty="0" smtClean="0"/>
              <a:t> 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She </a:t>
            </a:r>
            <a:r>
              <a:rPr lang="en-US" u="sng" dirty="0" smtClean="0"/>
              <a:t>_reads__</a:t>
            </a:r>
            <a:r>
              <a:rPr lang="en-US" dirty="0" smtClean="0"/>
              <a:t> </a:t>
            </a:r>
            <a:r>
              <a:rPr lang="en-US" dirty="0"/>
              <a:t>a story.</a:t>
            </a:r>
          </a:p>
          <a:p>
            <a:endParaRPr lang="en-US" dirty="0"/>
          </a:p>
        </p:txBody>
      </p:sp>
      <p:sp>
        <p:nvSpPr>
          <p:cNvPr id="4" name="CuadroTexto 3"/>
          <p:cNvSpPr txBox="1"/>
          <p:nvPr/>
        </p:nvSpPr>
        <p:spPr>
          <a:xfrm>
            <a:off x="7184572" y="1998617"/>
            <a:ext cx="385354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u="sng" dirty="0" smtClean="0">
                <a:solidFill>
                  <a:srgbClr val="7030A0"/>
                </a:solidFill>
              </a:rPr>
              <a:t>VOCABULARY</a:t>
            </a:r>
          </a:p>
          <a:p>
            <a:pPr algn="ctr"/>
            <a:endParaRPr lang="es-MX" dirty="0">
              <a:solidFill>
                <a:srgbClr val="7030A0"/>
              </a:solidFill>
            </a:endParaRPr>
          </a:p>
          <a:p>
            <a:pPr algn="just"/>
            <a:r>
              <a:rPr lang="es-MX" b="1" dirty="0" smtClean="0">
                <a:solidFill>
                  <a:srgbClr val="7030A0"/>
                </a:solidFill>
              </a:rPr>
              <a:t>FISH</a:t>
            </a:r>
            <a:r>
              <a:rPr lang="es-MX" dirty="0" smtClean="0">
                <a:solidFill>
                  <a:srgbClr val="7030A0"/>
                </a:solidFill>
              </a:rPr>
              <a:t> = PEZ</a:t>
            </a:r>
          </a:p>
          <a:p>
            <a:pPr algn="just"/>
            <a:r>
              <a:rPr lang="es-MX" b="1" dirty="0" smtClean="0">
                <a:solidFill>
                  <a:srgbClr val="7030A0"/>
                </a:solidFill>
              </a:rPr>
              <a:t>DOLPHINS</a:t>
            </a:r>
            <a:r>
              <a:rPr lang="es-MX" dirty="0" smtClean="0">
                <a:solidFill>
                  <a:srgbClr val="7030A0"/>
                </a:solidFill>
              </a:rPr>
              <a:t> = DELFINES</a:t>
            </a:r>
          </a:p>
          <a:p>
            <a:pPr algn="just"/>
            <a:r>
              <a:rPr lang="es-MX" b="1" dirty="0" smtClean="0">
                <a:solidFill>
                  <a:srgbClr val="7030A0"/>
                </a:solidFill>
              </a:rPr>
              <a:t>SHE</a:t>
            </a:r>
            <a:r>
              <a:rPr lang="es-MX" dirty="0" smtClean="0">
                <a:solidFill>
                  <a:srgbClr val="7030A0"/>
                </a:solidFill>
              </a:rPr>
              <a:t> = ELLA</a:t>
            </a:r>
          </a:p>
          <a:p>
            <a:pPr algn="just"/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7197634" y="2037806"/>
            <a:ext cx="3866606" cy="165898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242476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7030A0"/>
                </a:solidFill>
                <a:latin typeface="Algerian" panose="04020705040A02060702" pitchFamily="82" charset="0"/>
              </a:rPr>
              <a:t>Unscramble the words</a:t>
            </a:r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838200" y="2570135"/>
            <a:ext cx="5724644" cy="2862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DAER → </a:t>
            </a:r>
            <a:r>
              <a:rPr kumimoji="0" lang="en-US" altLang="en-US" sz="36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_READ____</a:t>
            </a:r>
            <a:r>
              <a:rPr kumimoji="0" lang="en-US" alt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342900" marR="0" lvl="0" indent="-3429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KLAW → </a:t>
            </a:r>
            <a:r>
              <a:rPr kumimoji="0" lang="en-US" altLang="en-US" sz="36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_WALK_____</a:t>
            </a:r>
            <a:r>
              <a:rPr kumimoji="0" lang="en-US" alt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342900" marR="0" lvl="0" indent="-3429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MSWI → </a:t>
            </a:r>
            <a:r>
              <a:rPr kumimoji="0" lang="en-US" altLang="en-US" sz="36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_SWIM_____</a:t>
            </a:r>
            <a:r>
              <a:rPr kumimoji="0" lang="en-US" alt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5461234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7030A0"/>
                </a:solidFill>
              </a:rPr>
              <a:t>True or False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Fish can read. </a:t>
            </a:r>
            <a:r>
              <a:rPr lang="en-US" u="sng" dirty="0" smtClean="0"/>
              <a:t>___F_______</a:t>
            </a:r>
            <a:r>
              <a:rPr lang="en-US" dirty="0" smtClean="0"/>
              <a:t> </a:t>
            </a:r>
            <a:endParaRPr lang="en-US" dirty="0"/>
          </a:p>
          <a:p>
            <a:pPr>
              <a:lnSpc>
                <a:spcPct val="150000"/>
              </a:lnSpc>
              <a:buFont typeface="+mj-lt"/>
              <a:buAutoNum type="arabicPeriod"/>
            </a:pPr>
            <a:r>
              <a:rPr lang="en-US" dirty="0" smtClean="0"/>
              <a:t>I </a:t>
            </a:r>
            <a:r>
              <a:rPr lang="en-US" dirty="0"/>
              <a:t>can read a book. </a:t>
            </a:r>
            <a:r>
              <a:rPr lang="en-US" u="sng" dirty="0" smtClean="0"/>
              <a:t>_T_________</a:t>
            </a:r>
            <a:r>
              <a:rPr lang="en-US" dirty="0" smtClean="0"/>
              <a:t> </a:t>
            </a:r>
            <a:endParaRPr lang="en-US" dirty="0"/>
          </a:p>
          <a:p>
            <a:pPr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Birds can swim. </a:t>
            </a:r>
            <a:r>
              <a:rPr lang="en-US" u="sng" dirty="0" smtClean="0"/>
              <a:t>__F________</a:t>
            </a:r>
            <a:r>
              <a:rPr lang="en-US" dirty="0" smtClean="0"/>
              <a:t> </a:t>
            </a:r>
            <a:endParaRPr lang="en-US" dirty="0"/>
          </a:p>
          <a:p>
            <a:pPr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Penguins can swim. </a:t>
            </a:r>
            <a:r>
              <a:rPr lang="en-US" u="sng" dirty="0" smtClean="0"/>
              <a:t>_T_________</a:t>
            </a:r>
          </a:p>
          <a:p>
            <a:pPr>
              <a:lnSpc>
                <a:spcPct val="150000"/>
              </a:lnSpc>
              <a:buFont typeface="+mj-lt"/>
              <a:buAutoNum type="arabicPeriod"/>
            </a:pPr>
            <a:endParaRPr lang="en-US" dirty="0"/>
          </a:p>
          <a:p>
            <a:pPr marL="0" indent="0">
              <a:lnSpc>
                <a:spcPct val="150000"/>
              </a:lnSpc>
              <a:buNone/>
            </a:pPr>
            <a:r>
              <a:rPr lang="en-US" sz="2000" dirty="0" smtClean="0">
                <a:latin typeface="Berlin Sans FB" panose="020E0602020502020306" pitchFamily="34" charset="0"/>
              </a:rPr>
              <a:t>DEVOLVERNOS A LA HOJA DE VERBOS A ENCERRAR LOS QUE HEMOS VISTO </a:t>
            </a:r>
            <a:endParaRPr lang="en-US" sz="2000" dirty="0">
              <a:latin typeface="Berlin Sans FB" panose="020E0602020502020306" pitchFamily="34" charset="0"/>
            </a:endParaRPr>
          </a:p>
          <a:p>
            <a:endParaRPr lang="en-US" dirty="0"/>
          </a:p>
        </p:txBody>
      </p:sp>
      <p:sp>
        <p:nvSpPr>
          <p:cNvPr id="4" name="CuadroTexto 3"/>
          <p:cNvSpPr txBox="1"/>
          <p:nvPr/>
        </p:nvSpPr>
        <p:spPr>
          <a:xfrm>
            <a:off x="7184572" y="1998617"/>
            <a:ext cx="385354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u="sng" dirty="0" smtClean="0">
                <a:solidFill>
                  <a:srgbClr val="7030A0"/>
                </a:solidFill>
              </a:rPr>
              <a:t>VOCABULARY</a:t>
            </a:r>
          </a:p>
          <a:p>
            <a:pPr algn="ctr"/>
            <a:endParaRPr lang="es-MX" dirty="0">
              <a:solidFill>
                <a:srgbClr val="7030A0"/>
              </a:solidFill>
            </a:endParaRPr>
          </a:p>
          <a:p>
            <a:pPr algn="just"/>
            <a:r>
              <a:rPr lang="es-MX" b="1" dirty="0" smtClean="0">
                <a:solidFill>
                  <a:srgbClr val="7030A0"/>
                </a:solidFill>
              </a:rPr>
              <a:t>BIRDS</a:t>
            </a:r>
            <a:r>
              <a:rPr lang="es-MX" dirty="0" smtClean="0">
                <a:solidFill>
                  <a:srgbClr val="7030A0"/>
                </a:solidFill>
              </a:rPr>
              <a:t>= PÁJAROS</a:t>
            </a:r>
          </a:p>
          <a:p>
            <a:pPr algn="just"/>
            <a:r>
              <a:rPr lang="es-MX" b="1" dirty="0" smtClean="0">
                <a:solidFill>
                  <a:srgbClr val="7030A0"/>
                </a:solidFill>
              </a:rPr>
              <a:t>PENGUINS</a:t>
            </a:r>
            <a:r>
              <a:rPr lang="es-MX" dirty="0" smtClean="0">
                <a:solidFill>
                  <a:srgbClr val="7030A0"/>
                </a:solidFill>
              </a:rPr>
              <a:t> = PINGÜINOS</a:t>
            </a:r>
          </a:p>
          <a:p>
            <a:pPr algn="just"/>
            <a:endParaRPr lang="es-MX" dirty="0" smtClean="0">
              <a:solidFill>
                <a:srgbClr val="7030A0"/>
              </a:solidFill>
            </a:endParaRPr>
          </a:p>
          <a:p>
            <a:pPr algn="just"/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5" name="Elipse 4"/>
          <p:cNvSpPr/>
          <p:nvPr/>
        </p:nvSpPr>
        <p:spPr>
          <a:xfrm>
            <a:off x="7053943" y="1690688"/>
            <a:ext cx="4193177" cy="2293483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63468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229418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39726" y="225082"/>
            <a:ext cx="10515600" cy="1631853"/>
          </a:xfrm>
        </p:spPr>
        <p:txBody>
          <a:bodyPr>
            <a:noAutofit/>
          </a:bodyPr>
          <a:lstStyle/>
          <a:p>
            <a:r>
              <a:rPr lang="es-CL" sz="5400" b="1" dirty="0" smtClean="0">
                <a:solidFill>
                  <a:schemeClr val="tx2"/>
                </a:solidFill>
              </a:rPr>
              <a:t/>
            </a:r>
            <a:br>
              <a:rPr lang="es-CL" sz="5400" b="1" dirty="0" smtClean="0">
                <a:solidFill>
                  <a:schemeClr val="tx2"/>
                </a:solidFill>
              </a:rPr>
            </a:br>
            <a:r>
              <a:rPr lang="es-CL" sz="5400" b="1" dirty="0" smtClean="0">
                <a:solidFill>
                  <a:schemeClr val="tx2"/>
                </a:solidFill>
              </a:rPr>
              <a:t/>
            </a:r>
            <a:br>
              <a:rPr lang="es-CL" sz="5400" b="1" dirty="0" smtClean="0">
                <a:solidFill>
                  <a:schemeClr val="tx2"/>
                </a:solidFill>
              </a:rPr>
            </a:br>
            <a:r>
              <a:rPr lang="es-CL" sz="5400" b="1" dirty="0">
                <a:solidFill>
                  <a:schemeClr val="tx2"/>
                </a:solidFill>
              </a:rPr>
              <a:t/>
            </a:r>
            <a:br>
              <a:rPr lang="es-CL" sz="5400" b="1" dirty="0">
                <a:solidFill>
                  <a:schemeClr val="tx2"/>
                </a:solidFill>
              </a:rPr>
            </a:br>
            <a:r>
              <a:rPr lang="es-CL" sz="5400" b="1" dirty="0" smtClean="0">
                <a:solidFill>
                  <a:schemeClr val="tx2"/>
                </a:solidFill>
              </a:rPr>
              <a:t/>
            </a:r>
            <a:br>
              <a:rPr lang="es-CL" sz="5400" b="1" dirty="0" smtClean="0">
                <a:solidFill>
                  <a:schemeClr val="tx2"/>
                </a:solidFill>
              </a:rPr>
            </a:br>
            <a:r>
              <a:rPr lang="es-CL" sz="5400" b="1" dirty="0">
                <a:solidFill>
                  <a:schemeClr val="tx2"/>
                </a:solidFill>
              </a:rPr>
              <a:t/>
            </a:r>
            <a:br>
              <a:rPr lang="es-CL" sz="5400" b="1" dirty="0">
                <a:solidFill>
                  <a:schemeClr val="tx2"/>
                </a:solidFill>
              </a:rPr>
            </a:br>
            <a:r>
              <a:rPr lang="es-CL" sz="5400" b="1" dirty="0" smtClean="0">
                <a:solidFill>
                  <a:schemeClr val="tx2"/>
                </a:solidFill>
              </a:rPr>
              <a:t/>
            </a:r>
            <a:br>
              <a:rPr lang="es-CL" sz="5400" b="1" dirty="0" smtClean="0">
                <a:solidFill>
                  <a:schemeClr val="tx2"/>
                </a:solidFill>
              </a:rPr>
            </a:br>
            <a:r>
              <a:rPr lang="es-CL" sz="5400" b="1" dirty="0" smtClean="0">
                <a:solidFill>
                  <a:schemeClr val="tx2"/>
                </a:solidFill>
              </a:rPr>
              <a:t>Complete </a:t>
            </a:r>
            <a:r>
              <a:rPr lang="es-CL" sz="5400" b="1" dirty="0" err="1">
                <a:solidFill>
                  <a:schemeClr val="tx2"/>
                </a:solidFill>
              </a:rPr>
              <a:t>with</a:t>
            </a:r>
            <a:r>
              <a:rPr lang="es-CL" sz="5400" b="1" dirty="0">
                <a:solidFill>
                  <a:schemeClr val="tx2"/>
                </a:solidFill>
              </a:rPr>
              <a:t> can / </a:t>
            </a:r>
            <a:r>
              <a:rPr lang="es-CL" sz="5400" b="1" dirty="0" err="1">
                <a:solidFill>
                  <a:schemeClr val="tx2"/>
                </a:solidFill>
              </a:rPr>
              <a:t>can’t</a:t>
            </a:r>
            <a:r>
              <a:rPr lang="es-CL" sz="5400" b="1" dirty="0">
                <a:solidFill>
                  <a:schemeClr val="tx2"/>
                </a:solidFill>
              </a:rPr>
              <a:t/>
            </a:r>
            <a:br>
              <a:rPr lang="es-CL" sz="5400" b="1" dirty="0">
                <a:solidFill>
                  <a:schemeClr val="tx2"/>
                </a:solidFill>
              </a:rPr>
            </a:br>
            <a:endParaRPr lang="es-CL" sz="5400" b="1" dirty="0">
              <a:solidFill>
                <a:schemeClr val="tx2"/>
              </a:solidFill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613117" y="2141304"/>
            <a:ext cx="9888583" cy="42675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sz="2800" dirty="0" smtClean="0"/>
              <a:t>I </a:t>
            </a:r>
            <a:r>
              <a:rPr lang="en-US" sz="2800" u="sng" dirty="0" smtClean="0"/>
              <a:t>_can__</a:t>
            </a:r>
            <a:r>
              <a:rPr lang="en-US" sz="2800" dirty="0" smtClean="0"/>
              <a:t> </a:t>
            </a:r>
            <a:r>
              <a:rPr lang="en-US" sz="2800" b="1" dirty="0"/>
              <a:t>run</a:t>
            </a:r>
            <a:r>
              <a:rPr lang="en-US" sz="2800" dirty="0"/>
              <a:t> fast. </a:t>
            </a:r>
            <a:r>
              <a:rPr lang="en-US" sz="2800" dirty="0" smtClean="0"/>
              <a:t>🏃  </a:t>
            </a:r>
            <a:r>
              <a:rPr lang="en-US" sz="2800" dirty="0" err="1" smtClean="0">
                <a:solidFill>
                  <a:srgbClr val="FF0000"/>
                </a:solidFill>
              </a:rPr>
              <a:t>yo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puedo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correr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rápido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en-US" sz="2800" dirty="0" smtClean="0"/>
              <a:t>I </a:t>
            </a:r>
            <a:r>
              <a:rPr lang="en-US" sz="2800" u="sng" dirty="0" smtClean="0"/>
              <a:t>_can’t__</a:t>
            </a:r>
            <a:r>
              <a:rPr lang="en-US" sz="2800" dirty="0" smtClean="0"/>
              <a:t> </a:t>
            </a:r>
            <a:r>
              <a:rPr lang="en-US" sz="2800" b="1" dirty="0"/>
              <a:t>sleep</a:t>
            </a:r>
            <a:r>
              <a:rPr lang="en-US" sz="2800" dirty="0"/>
              <a:t> in class. </a:t>
            </a:r>
            <a:r>
              <a:rPr lang="en-US" sz="2800" dirty="0" smtClean="0"/>
              <a:t>😴 </a:t>
            </a:r>
            <a:r>
              <a:rPr lang="en-US" sz="2800" dirty="0" err="1" smtClean="0">
                <a:solidFill>
                  <a:srgbClr val="FF0000"/>
                </a:solidFill>
              </a:rPr>
              <a:t>yo</a:t>
            </a:r>
            <a:r>
              <a:rPr lang="en-US" sz="2800" dirty="0" smtClean="0">
                <a:solidFill>
                  <a:srgbClr val="FF0000"/>
                </a:solidFill>
              </a:rPr>
              <a:t> no </a:t>
            </a:r>
            <a:r>
              <a:rPr lang="en-US" sz="2800" dirty="0" err="1" smtClean="0">
                <a:solidFill>
                  <a:srgbClr val="FF0000"/>
                </a:solidFill>
              </a:rPr>
              <a:t>puedo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dormir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en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clases</a:t>
            </a:r>
            <a:endParaRPr lang="en-US" sz="2800" dirty="0" smtClean="0">
              <a:solidFill>
                <a:srgbClr val="FF0000"/>
              </a:solidFill>
            </a:endParaRPr>
          </a:p>
          <a:p>
            <a:pPr>
              <a:lnSpc>
                <a:spcPct val="200000"/>
              </a:lnSpc>
            </a:pPr>
            <a:r>
              <a:rPr lang="en-US" sz="2800" dirty="0" smtClean="0"/>
              <a:t>I </a:t>
            </a:r>
            <a:r>
              <a:rPr lang="en-US" sz="2800" u="sng" dirty="0" smtClean="0"/>
              <a:t>_can___</a:t>
            </a:r>
            <a:r>
              <a:rPr lang="en-US" sz="2800" dirty="0" smtClean="0"/>
              <a:t> </a:t>
            </a:r>
            <a:r>
              <a:rPr lang="en-US" sz="2800" b="1" dirty="0"/>
              <a:t>dance</a:t>
            </a:r>
            <a:r>
              <a:rPr lang="en-US" sz="2800" dirty="0"/>
              <a:t> very well. </a:t>
            </a:r>
            <a:r>
              <a:rPr lang="en-US" sz="2800" dirty="0" smtClean="0"/>
              <a:t>💃</a:t>
            </a:r>
            <a:r>
              <a:rPr lang="en-US" sz="2800" dirty="0" err="1" smtClean="0">
                <a:solidFill>
                  <a:srgbClr val="FF0000"/>
                </a:solidFill>
              </a:rPr>
              <a:t>yo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puedo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bailar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muy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bien</a:t>
            </a:r>
            <a:endParaRPr lang="en-US" sz="2800" dirty="0" smtClean="0">
              <a:solidFill>
                <a:srgbClr val="FF0000"/>
              </a:solidFill>
            </a:endParaRPr>
          </a:p>
          <a:p>
            <a:pPr>
              <a:lnSpc>
                <a:spcPct val="200000"/>
              </a:lnSpc>
            </a:pPr>
            <a:r>
              <a:rPr lang="en-US" sz="2800" dirty="0" smtClean="0"/>
              <a:t>Babies </a:t>
            </a:r>
            <a:r>
              <a:rPr lang="en-US" sz="2800" u="sng" dirty="0" smtClean="0"/>
              <a:t>_can’t_</a:t>
            </a:r>
            <a:r>
              <a:rPr lang="en-US" sz="2800" dirty="0" smtClean="0"/>
              <a:t> </a:t>
            </a:r>
            <a:r>
              <a:rPr lang="en-US" sz="2800" b="1" dirty="0"/>
              <a:t>dance</a:t>
            </a:r>
            <a:r>
              <a:rPr lang="en-US" sz="2800" dirty="0" smtClean="0"/>
              <a:t>. </a:t>
            </a:r>
            <a:r>
              <a:rPr lang="en-US" sz="2800" dirty="0" smtClean="0">
                <a:solidFill>
                  <a:srgbClr val="FF0000"/>
                </a:solidFill>
              </a:rPr>
              <a:t>Los </a:t>
            </a:r>
            <a:r>
              <a:rPr lang="en-US" sz="2800" dirty="0" err="1" smtClean="0">
                <a:solidFill>
                  <a:srgbClr val="FF0000"/>
                </a:solidFill>
              </a:rPr>
              <a:t>bebes</a:t>
            </a:r>
            <a:r>
              <a:rPr lang="en-US" sz="2800" dirty="0" smtClean="0">
                <a:solidFill>
                  <a:srgbClr val="FF0000"/>
                </a:solidFill>
              </a:rPr>
              <a:t> no </a:t>
            </a:r>
            <a:r>
              <a:rPr lang="en-US" sz="2800" dirty="0" err="1" smtClean="0">
                <a:solidFill>
                  <a:srgbClr val="FF0000"/>
                </a:solidFill>
              </a:rPr>
              <a:t>pueden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bailar</a:t>
            </a:r>
            <a:endParaRPr lang="en-US" sz="2800" dirty="0" smtClean="0">
              <a:solidFill>
                <a:srgbClr val="FF0000"/>
              </a:solidFill>
            </a:endParaRPr>
          </a:p>
          <a:p>
            <a:pPr>
              <a:lnSpc>
                <a:spcPct val="200000"/>
              </a:lnSpc>
            </a:pPr>
            <a:r>
              <a:rPr lang="en-US" sz="2800" dirty="0" smtClean="0"/>
              <a:t>I </a:t>
            </a:r>
            <a:r>
              <a:rPr lang="en-US" sz="2800" u="sng" dirty="0" smtClean="0"/>
              <a:t>_can_</a:t>
            </a:r>
            <a:r>
              <a:rPr lang="en-US" sz="2800" dirty="0" smtClean="0"/>
              <a:t> </a:t>
            </a:r>
            <a:r>
              <a:rPr lang="en-US" sz="2800" b="1" dirty="0"/>
              <a:t>run</a:t>
            </a:r>
            <a:r>
              <a:rPr lang="en-US" sz="2800" dirty="0"/>
              <a:t> in the park</a:t>
            </a:r>
            <a:r>
              <a:rPr lang="en-US" sz="2800" dirty="0" smtClean="0"/>
              <a:t>. </a:t>
            </a:r>
            <a:r>
              <a:rPr lang="en-US" sz="2800" dirty="0" err="1" smtClean="0">
                <a:solidFill>
                  <a:srgbClr val="FF0000"/>
                </a:solidFill>
              </a:rPr>
              <a:t>Yo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puedo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correr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en</a:t>
            </a:r>
            <a:r>
              <a:rPr lang="en-US" sz="2800" dirty="0" smtClean="0">
                <a:solidFill>
                  <a:srgbClr val="FF0000"/>
                </a:solidFill>
              </a:rPr>
              <a:t> el </a:t>
            </a:r>
            <a:r>
              <a:rPr lang="en-US" sz="2800" dirty="0" err="1" smtClean="0">
                <a:solidFill>
                  <a:srgbClr val="FF0000"/>
                </a:solidFill>
              </a:rPr>
              <a:t>parque</a:t>
            </a:r>
            <a:endParaRPr lang="es-CL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9422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8457" y="1857103"/>
            <a:ext cx="3043646" cy="3043646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3"/>
          <a:srcRect t="12263" b="15091"/>
          <a:stretch/>
        </p:blipFill>
        <p:spPr>
          <a:xfrm>
            <a:off x="4145440" y="2332361"/>
            <a:ext cx="3535486" cy="2568388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34973" y="1857103"/>
            <a:ext cx="2753285" cy="2753285"/>
          </a:xfrm>
          <a:prstGeom prst="rect">
            <a:avLst/>
          </a:prstGeom>
        </p:spPr>
      </p:pic>
      <p:sp>
        <p:nvSpPr>
          <p:cNvPr id="6" name="Título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6000" b="1" dirty="0" smtClean="0">
                <a:solidFill>
                  <a:srgbClr val="FF0000"/>
                </a:solidFill>
                <a:latin typeface="Algerian" panose="04020705040A02060702" pitchFamily="82" charset="0"/>
              </a:rPr>
              <a:t>MEMORY GAME</a:t>
            </a:r>
            <a:endParaRPr lang="en-US" sz="6000" b="1" dirty="0">
              <a:solidFill>
                <a:srgbClr val="FF0000"/>
              </a:solidFill>
              <a:latin typeface="Algerian" panose="04020705040A02060702" pitchFamily="82" charset="0"/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4927" y="5092065"/>
            <a:ext cx="10516511" cy="1322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5998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Marcador de contenido 5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265715" y="529045"/>
            <a:ext cx="4352542" cy="4780356"/>
          </a:xfrm>
          <a:prstGeom prst="rect">
            <a:avLst/>
          </a:prstGeom>
        </p:spPr>
      </p:pic>
      <p:sp>
        <p:nvSpPr>
          <p:cNvPr id="7" name="Título 6"/>
          <p:cNvSpPr>
            <a:spLocks noGrp="1"/>
          </p:cNvSpPr>
          <p:nvPr>
            <p:ph type="title"/>
          </p:nvPr>
        </p:nvSpPr>
        <p:spPr>
          <a:xfrm>
            <a:off x="1751013" y="5360125"/>
            <a:ext cx="9372600" cy="1200416"/>
          </a:xfrm>
        </p:spPr>
        <p:txBody>
          <a:bodyPr/>
          <a:lstStyle/>
          <a:p>
            <a:r>
              <a:rPr lang="es-MX" dirty="0" smtClean="0"/>
              <a:t>HE CAN KICK  </a:t>
            </a:r>
            <a:r>
              <a:rPr lang="es-MX" u="sng" dirty="0" smtClean="0"/>
              <a:t>VERDADERO</a:t>
            </a:r>
            <a:r>
              <a:rPr lang="es-MX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201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09700" y="5383264"/>
            <a:ext cx="9372600" cy="1200416"/>
          </a:xfrm>
        </p:spPr>
        <p:txBody>
          <a:bodyPr rtlCol="0"/>
          <a:lstStyle/>
          <a:p>
            <a:pPr rtl="0"/>
            <a:r>
              <a:rPr lang="es-ES" dirty="0" smtClean="0"/>
              <a:t>HE CAN´T DRINK </a:t>
            </a:r>
            <a:r>
              <a:rPr lang="es-ES" u="sng" dirty="0" smtClean="0"/>
              <a:t>FALSO</a:t>
            </a:r>
            <a:endParaRPr lang="es-ES" dirty="0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3"/>
          <a:srcRect b="9154"/>
          <a:stretch/>
        </p:blipFill>
        <p:spPr>
          <a:xfrm>
            <a:off x="3245873" y="0"/>
            <a:ext cx="5700254" cy="5172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5224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23105" y="5255623"/>
            <a:ext cx="6922724" cy="1200416"/>
          </a:xfrm>
        </p:spPr>
        <p:txBody>
          <a:bodyPr rtlCol="0"/>
          <a:lstStyle/>
          <a:p>
            <a:pPr rtl="0"/>
            <a:r>
              <a:rPr lang="es-ES" dirty="0" smtClean="0"/>
              <a:t>HE CAN’T CLIMB </a:t>
            </a:r>
            <a:r>
              <a:rPr lang="es-ES" u="sng" dirty="0" smtClean="0"/>
              <a:t>FALSO</a:t>
            </a:r>
            <a:endParaRPr lang="es-ES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80187" y="152986"/>
            <a:ext cx="4346825" cy="6578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2944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4400" u="sng" dirty="0" err="1" smtClean="0">
                <a:solidFill>
                  <a:srgbClr val="FF0000"/>
                </a:solidFill>
              </a:rPr>
              <a:t>Write</a:t>
            </a:r>
            <a:r>
              <a:rPr lang="es-MX" sz="4400" u="sng" dirty="0" smtClean="0">
                <a:solidFill>
                  <a:srgbClr val="FF0000"/>
                </a:solidFill>
              </a:rPr>
              <a:t> </a:t>
            </a:r>
            <a:r>
              <a:rPr lang="es-MX" sz="4400" u="sng" dirty="0" err="1" smtClean="0">
                <a:solidFill>
                  <a:srgbClr val="FF0000"/>
                </a:solidFill>
              </a:rPr>
              <a:t>the</a:t>
            </a:r>
            <a:r>
              <a:rPr lang="es-MX" sz="4400" u="sng" dirty="0" smtClean="0">
                <a:solidFill>
                  <a:srgbClr val="FF0000"/>
                </a:solidFill>
              </a:rPr>
              <a:t> </a:t>
            </a:r>
            <a:r>
              <a:rPr lang="es-MX" sz="4400" u="sng" dirty="0" err="1" smtClean="0">
                <a:solidFill>
                  <a:srgbClr val="FF0000"/>
                </a:solidFill>
              </a:rPr>
              <a:t>correct</a:t>
            </a:r>
            <a:r>
              <a:rPr lang="es-MX" sz="4400" u="sng" dirty="0" smtClean="0">
                <a:solidFill>
                  <a:srgbClr val="FF0000"/>
                </a:solidFill>
              </a:rPr>
              <a:t> </a:t>
            </a:r>
            <a:r>
              <a:rPr lang="es-MX" sz="4400" u="sng" dirty="0" err="1" smtClean="0">
                <a:solidFill>
                  <a:srgbClr val="FF0000"/>
                </a:solidFill>
              </a:rPr>
              <a:t>letter</a:t>
            </a:r>
            <a:endParaRPr lang="en-US" sz="4400" u="sng" dirty="0">
              <a:solidFill>
                <a:srgbClr val="FF0000"/>
              </a:solidFill>
            </a:endParaRPr>
          </a:p>
        </p:txBody>
      </p:sp>
      <p:sp>
        <p:nvSpPr>
          <p:cNvPr id="4" name="Marcador de contenido 3"/>
          <p:cNvSpPr>
            <a:spLocks noGrp="1"/>
          </p:cNvSpPr>
          <p:nvPr>
            <p:ph idx="1"/>
          </p:nvPr>
        </p:nvSpPr>
        <p:spPr>
          <a:xfrm>
            <a:off x="392891" y="2196301"/>
            <a:ext cx="10974977" cy="4661672"/>
          </a:xfrm>
        </p:spPr>
        <p:txBody>
          <a:bodyPr numCol="2">
            <a:normAutofit fontScale="40000" lnSpcReduction="20000"/>
          </a:bodyPr>
          <a:lstStyle/>
          <a:p>
            <a:pPr>
              <a:lnSpc>
                <a:spcPct val="170000"/>
              </a:lnSpc>
            </a:pPr>
            <a:r>
              <a:rPr lang="en-US" sz="8600" dirty="0" smtClean="0">
                <a:solidFill>
                  <a:schemeClr val="tx2"/>
                </a:solidFill>
              </a:rPr>
              <a:t>Kick </a:t>
            </a:r>
            <a:r>
              <a:rPr lang="en-US" sz="8600" dirty="0">
                <a:solidFill>
                  <a:schemeClr val="tx2"/>
                </a:solidFill>
              </a:rPr>
              <a:t>→ </a:t>
            </a:r>
            <a:r>
              <a:rPr lang="en-US" sz="8600" u="sng" dirty="0" smtClean="0">
                <a:solidFill>
                  <a:schemeClr val="tx2"/>
                </a:solidFill>
              </a:rPr>
              <a:t>_b____</a:t>
            </a:r>
            <a:r>
              <a:rPr lang="en-US" sz="8600" dirty="0" smtClean="0">
                <a:solidFill>
                  <a:schemeClr val="tx2"/>
                </a:solidFill>
              </a:rPr>
              <a:t> </a:t>
            </a:r>
            <a:endParaRPr lang="en-US" sz="8600" dirty="0">
              <a:solidFill>
                <a:schemeClr val="tx2"/>
              </a:solidFill>
            </a:endParaRPr>
          </a:p>
          <a:p>
            <a:pPr>
              <a:lnSpc>
                <a:spcPct val="170000"/>
              </a:lnSpc>
            </a:pPr>
            <a:r>
              <a:rPr lang="en-US" sz="8600" dirty="0">
                <a:solidFill>
                  <a:schemeClr val="tx2"/>
                </a:solidFill>
              </a:rPr>
              <a:t>Climb → </a:t>
            </a:r>
            <a:r>
              <a:rPr lang="en-US" sz="8600" u="sng" dirty="0" smtClean="0">
                <a:solidFill>
                  <a:schemeClr val="tx2"/>
                </a:solidFill>
              </a:rPr>
              <a:t>__c___</a:t>
            </a:r>
            <a:r>
              <a:rPr lang="en-US" sz="8600" dirty="0" smtClean="0">
                <a:solidFill>
                  <a:schemeClr val="tx2"/>
                </a:solidFill>
              </a:rPr>
              <a:t> </a:t>
            </a:r>
            <a:endParaRPr lang="en-US" sz="8600" dirty="0">
              <a:solidFill>
                <a:schemeClr val="tx2"/>
              </a:solidFill>
            </a:endParaRPr>
          </a:p>
          <a:p>
            <a:pPr>
              <a:lnSpc>
                <a:spcPct val="170000"/>
              </a:lnSpc>
            </a:pPr>
            <a:r>
              <a:rPr lang="en-US" sz="8600" dirty="0">
                <a:solidFill>
                  <a:schemeClr val="tx2"/>
                </a:solidFill>
              </a:rPr>
              <a:t>Drink → </a:t>
            </a:r>
            <a:r>
              <a:rPr lang="en-US" sz="8600" u="sng" dirty="0" smtClean="0">
                <a:solidFill>
                  <a:schemeClr val="tx2"/>
                </a:solidFill>
              </a:rPr>
              <a:t>__a___</a:t>
            </a:r>
          </a:p>
          <a:p>
            <a:endParaRPr lang="es-MX" sz="8600" dirty="0" smtClean="0">
              <a:solidFill>
                <a:schemeClr val="tx2"/>
              </a:solidFill>
            </a:endParaRPr>
          </a:p>
          <a:p>
            <a:endParaRPr lang="es-MX" sz="8600" dirty="0">
              <a:solidFill>
                <a:schemeClr val="tx2"/>
              </a:solidFill>
            </a:endParaRPr>
          </a:p>
          <a:p>
            <a:endParaRPr lang="es-MX" sz="8600" dirty="0" smtClean="0">
              <a:solidFill>
                <a:schemeClr val="tx2"/>
              </a:solidFill>
            </a:endParaRPr>
          </a:p>
          <a:p>
            <a:endParaRPr lang="es-MX" sz="8600" dirty="0">
              <a:solidFill>
                <a:schemeClr val="tx2"/>
              </a:solidFill>
            </a:endParaRPr>
          </a:p>
          <a:p>
            <a:pPr marL="0" indent="0">
              <a:lnSpc>
                <a:spcPct val="170000"/>
              </a:lnSpc>
              <a:buNone/>
            </a:pPr>
            <a:r>
              <a:rPr lang="en-US" sz="8600" b="1" dirty="0" smtClean="0">
                <a:solidFill>
                  <a:schemeClr val="tx2"/>
                </a:solidFill>
              </a:rPr>
              <a:t>a</a:t>
            </a:r>
            <a:r>
              <a:rPr lang="en-US" sz="8600" b="1" dirty="0">
                <a:solidFill>
                  <a:schemeClr val="tx2"/>
                </a:solidFill>
              </a:rPr>
              <a:t>)</a:t>
            </a:r>
            <a:r>
              <a:rPr lang="en-US" sz="8600" dirty="0">
                <a:solidFill>
                  <a:schemeClr val="tx2"/>
                </a:solidFill>
              </a:rPr>
              <a:t> </a:t>
            </a:r>
            <a:r>
              <a:rPr lang="en-US" sz="8600" dirty="0" err="1" smtClean="0">
                <a:solidFill>
                  <a:schemeClr val="tx2"/>
                </a:solidFill>
              </a:rPr>
              <a:t>tomar</a:t>
            </a:r>
            <a:r>
              <a:rPr lang="en-US" sz="8600" dirty="0">
                <a:solidFill>
                  <a:schemeClr val="tx2"/>
                </a:solidFill>
              </a:rPr>
              <a:t/>
            </a:r>
            <a:br>
              <a:rPr lang="en-US" sz="8600" dirty="0">
                <a:solidFill>
                  <a:schemeClr val="tx2"/>
                </a:solidFill>
              </a:rPr>
            </a:br>
            <a:r>
              <a:rPr lang="en-US" sz="8600" b="1" dirty="0">
                <a:solidFill>
                  <a:schemeClr val="tx2"/>
                </a:solidFill>
              </a:rPr>
              <a:t>b) </a:t>
            </a:r>
            <a:r>
              <a:rPr lang="en-US" sz="8600" dirty="0" err="1">
                <a:solidFill>
                  <a:schemeClr val="tx2"/>
                </a:solidFill>
              </a:rPr>
              <a:t>patear</a:t>
            </a:r>
            <a:r>
              <a:rPr lang="en-US" sz="8600" dirty="0">
                <a:solidFill>
                  <a:schemeClr val="tx2"/>
                </a:solidFill>
              </a:rPr>
              <a:t/>
            </a:r>
            <a:br>
              <a:rPr lang="en-US" sz="8600" dirty="0">
                <a:solidFill>
                  <a:schemeClr val="tx2"/>
                </a:solidFill>
              </a:rPr>
            </a:br>
            <a:r>
              <a:rPr lang="en-US" sz="8600" b="1" dirty="0">
                <a:solidFill>
                  <a:schemeClr val="tx2"/>
                </a:solidFill>
              </a:rPr>
              <a:t>c) </a:t>
            </a:r>
            <a:r>
              <a:rPr lang="en-US" sz="8600" dirty="0" err="1">
                <a:solidFill>
                  <a:schemeClr val="tx2"/>
                </a:solidFill>
              </a:rPr>
              <a:t>escalar</a:t>
            </a:r>
            <a:endParaRPr lang="en-US" sz="8600" dirty="0" smtClean="0">
              <a:solidFill>
                <a:schemeClr val="tx2"/>
              </a:solidFill>
            </a:endParaRPr>
          </a:p>
          <a:p>
            <a:endParaRPr lang="es-MX" sz="3100" dirty="0"/>
          </a:p>
          <a:p>
            <a:endParaRPr lang="es-MX" dirty="0" smtClean="0"/>
          </a:p>
          <a:p>
            <a:endParaRPr lang="es-MX" dirty="0"/>
          </a:p>
          <a:p>
            <a:endParaRPr lang="es-MX" dirty="0" smtClean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556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n-US" sz="7200" b="1" u="sng" dirty="0" smtClean="0">
                <a:solidFill>
                  <a:srgbClr val="CC0099"/>
                </a:solidFill>
                <a:latin typeface="Calibri Light" panose="020F0302020204030204"/>
              </a:rPr>
              <a:t>Complete</a:t>
            </a:r>
            <a:endParaRPr lang="es-ES" dirty="0">
              <a:solidFill>
                <a:srgbClr val="CC0099"/>
              </a:solidFill>
            </a:endParaRPr>
          </a:p>
        </p:txBody>
      </p:sp>
      <p:sp>
        <p:nvSpPr>
          <p:cNvPr id="3" name="Marcador de posición de texto 2"/>
          <p:cNvSpPr>
            <a:spLocks noGrp="1"/>
          </p:cNvSpPr>
          <p:nvPr>
            <p:ph idx="1"/>
          </p:nvPr>
        </p:nvSpPr>
        <p:spPr>
          <a:xfrm>
            <a:off x="1153551" y="1600200"/>
            <a:ext cx="10427262" cy="4114800"/>
          </a:xfrm>
        </p:spPr>
        <p:txBody>
          <a:bodyPr rtlCol="0"/>
          <a:lstStyle/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Char char="•"/>
            </a:pPr>
            <a:r>
              <a:rPr lang="en-US" altLang="en-US" sz="3200" dirty="0">
                <a:solidFill>
                  <a:prstClr val="black"/>
                </a:solidFill>
                <a:latin typeface="Arial" panose="020B0604020202020204" pitchFamily="34" charset="0"/>
              </a:rPr>
              <a:t>I can </a:t>
            </a:r>
            <a:r>
              <a:rPr lang="en-US" altLang="en-US" sz="3200" u="sng" dirty="0" smtClean="0">
                <a:solidFill>
                  <a:prstClr val="black"/>
                </a:solidFill>
                <a:latin typeface="Arial" panose="020B0604020202020204" pitchFamily="34" charset="0"/>
              </a:rPr>
              <a:t>_kick_</a:t>
            </a:r>
            <a:r>
              <a:rPr lang="en-US" altLang="en-US" sz="3200" dirty="0" smtClean="0">
                <a:solidFill>
                  <a:prstClr val="black"/>
                </a:solidFill>
                <a:latin typeface="Arial" panose="020B0604020202020204" pitchFamily="34" charset="0"/>
              </a:rPr>
              <a:t> </a:t>
            </a:r>
            <a:r>
              <a:rPr lang="en-US" altLang="en-US" sz="3200" dirty="0">
                <a:solidFill>
                  <a:prstClr val="black"/>
                </a:solidFill>
                <a:latin typeface="Arial" panose="020B0604020202020204" pitchFamily="34" charset="0"/>
              </a:rPr>
              <a:t>the ball.</a:t>
            </a:r>
            <a:br>
              <a:rPr lang="en-US" altLang="en-US" sz="3200" dirty="0">
                <a:solidFill>
                  <a:prstClr val="black"/>
                </a:solidFill>
                <a:latin typeface="Arial" panose="020B0604020202020204" pitchFamily="34" charset="0"/>
              </a:rPr>
            </a:br>
            <a:r>
              <a:rPr lang="en-US" altLang="en-US" sz="3200" dirty="0">
                <a:solidFill>
                  <a:prstClr val="black"/>
                </a:solidFill>
                <a:latin typeface="Arial" panose="020B0604020202020204" pitchFamily="34" charset="0"/>
              </a:rPr>
              <a:t>(kick / drink) 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Char char="•"/>
            </a:pPr>
            <a:endParaRPr lang="en-US" altLang="en-US" sz="320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Char char="•"/>
            </a:pPr>
            <a:r>
              <a:rPr lang="en-US" altLang="en-US" sz="3200" dirty="0">
                <a:solidFill>
                  <a:prstClr val="black"/>
                </a:solidFill>
                <a:latin typeface="Arial" panose="020B0604020202020204" pitchFamily="34" charset="0"/>
              </a:rPr>
              <a:t>I can </a:t>
            </a:r>
            <a:r>
              <a:rPr lang="en-US" altLang="en-US" sz="3200" u="sng" dirty="0" smtClean="0">
                <a:solidFill>
                  <a:prstClr val="black"/>
                </a:solidFill>
                <a:latin typeface="Arial" panose="020B0604020202020204" pitchFamily="34" charset="0"/>
              </a:rPr>
              <a:t>_drink__</a:t>
            </a:r>
            <a:r>
              <a:rPr lang="en-US" altLang="en-US" sz="3200" dirty="0" smtClean="0">
                <a:solidFill>
                  <a:prstClr val="black"/>
                </a:solidFill>
                <a:latin typeface="Arial" panose="020B0604020202020204" pitchFamily="34" charset="0"/>
              </a:rPr>
              <a:t> </a:t>
            </a:r>
            <a:r>
              <a:rPr lang="en-US" altLang="en-US" sz="3200" dirty="0">
                <a:solidFill>
                  <a:prstClr val="black"/>
                </a:solidFill>
                <a:latin typeface="Arial" panose="020B0604020202020204" pitchFamily="34" charset="0"/>
              </a:rPr>
              <a:t>water.</a:t>
            </a:r>
            <a:br>
              <a:rPr lang="en-US" altLang="en-US" sz="3200" dirty="0">
                <a:solidFill>
                  <a:prstClr val="black"/>
                </a:solidFill>
                <a:latin typeface="Arial" panose="020B0604020202020204" pitchFamily="34" charset="0"/>
              </a:rPr>
            </a:br>
            <a:r>
              <a:rPr lang="en-US" altLang="en-US" sz="3200" dirty="0">
                <a:solidFill>
                  <a:prstClr val="black"/>
                </a:solidFill>
                <a:latin typeface="Arial" panose="020B0604020202020204" pitchFamily="34" charset="0"/>
              </a:rPr>
              <a:t>(climb / drink) 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Char char="•"/>
            </a:pPr>
            <a:endParaRPr lang="en-US" altLang="en-US" sz="320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Char char="•"/>
            </a:pPr>
            <a:r>
              <a:rPr lang="en-US" altLang="en-US" sz="3200" dirty="0">
                <a:solidFill>
                  <a:prstClr val="black"/>
                </a:solidFill>
                <a:latin typeface="Arial" panose="020B0604020202020204" pitchFamily="34" charset="0"/>
              </a:rPr>
              <a:t>I can </a:t>
            </a:r>
            <a:r>
              <a:rPr lang="en-US" altLang="en-US" sz="3200" u="sng" dirty="0" smtClean="0">
                <a:solidFill>
                  <a:prstClr val="black"/>
                </a:solidFill>
                <a:latin typeface="Arial" panose="020B0604020202020204" pitchFamily="34" charset="0"/>
              </a:rPr>
              <a:t>_climb_</a:t>
            </a:r>
            <a:r>
              <a:rPr lang="en-US" altLang="en-US" sz="3200" dirty="0" smtClean="0">
                <a:solidFill>
                  <a:prstClr val="black"/>
                </a:solidFill>
                <a:latin typeface="Arial" panose="020B0604020202020204" pitchFamily="34" charset="0"/>
              </a:rPr>
              <a:t> </a:t>
            </a:r>
            <a:r>
              <a:rPr lang="en-US" altLang="en-US" sz="3200" dirty="0">
                <a:solidFill>
                  <a:prstClr val="black"/>
                </a:solidFill>
                <a:latin typeface="Arial" panose="020B0604020202020204" pitchFamily="34" charset="0"/>
              </a:rPr>
              <a:t>a tree.</a:t>
            </a:r>
            <a:br>
              <a:rPr lang="en-US" altLang="en-US" sz="3200" dirty="0">
                <a:solidFill>
                  <a:prstClr val="black"/>
                </a:solidFill>
                <a:latin typeface="Arial" panose="020B0604020202020204" pitchFamily="34" charset="0"/>
              </a:rPr>
            </a:br>
            <a:r>
              <a:rPr lang="en-US" altLang="en-US" sz="3200" dirty="0">
                <a:solidFill>
                  <a:prstClr val="black"/>
                </a:solidFill>
                <a:latin typeface="Arial" panose="020B0604020202020204" pitchFamily="34" charset="0"/>
              </a:rPr>
              <a:t>(kick / climb) 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Char char="•"/>
            </a:pPr>
            <a:endParaRPr lang="es-ES" dirty="0"/>
          </a:p>
        </p:txBody>
      </p:sp>
      <p:sp>
        <p:nvSpPr>
          <p:cNvPr id="4" name="Estrella de 5 puntas 3"/>
          <p:cNvSpPr/>
          <p:nvPr/>
        </p:nvSpPr>
        <p:spPr>
          <a:xfrm>
            <a:off x="6897189" y="1750423"/>
            <a:ext cx="1332411" cy="109728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orazón 4"/>
          <p:cNvSpPr/>
          <p:nvPr/>
        </p:nvSpPr>
        <p:spPr>
          <a:xfrm>
            <a:off x="7289074" y="3540034"/>
            <a:ext cx="1149532" cy="953589"/>
          </a:xfrm>
          <a:prstGeom prst="hear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149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1409700" y="-110808"/>
            <a:ext cx="9372600" cy="1200416"/>
          </a:xfrm>
        </p:spPr>
        <p:txBody>
          <a:bodyPr>
            <a:normAutofit/>
          </a:bodyPr>
          <a:lstStyle/>
          <a:p>
            <a:r>
              <a:rPr lang="en-US" sz="5400" b="1" u="sng" dirty="0" smtClean="0">
                <a:solidFill>
                  <a:schemeClr val="accent6"/>
                </a:solidFill>
              </a:rPr>
              <a:t> Paint red the correct verb:</a:t>
            </a:r>
            <a:endParaRPr lang="en-US" sz="5400" b="1" u="sng" dirty="0">
              <a:solidFill>
                <a:schemeClr val="accent6"/>
              </a:solidFill>
            </a:endParaRPr>
          </a:p>
        </p:txBody>
      </p:sp>
      <p:sp>
        <p:nvSpPr>
          <p:cNvPr id="4" name="Marcador de contenido 3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875621"/>
          </a:xfrm>
        </p:spPr>
        <p:txBody>
          <a:bodyPr numCol="2"/>
          <a:lstStyle/>
          <a:p>
            <a:pPr marL="0" indent="0">
              <a:buNone/>
            </a:pPr>
            <a:endParaRPr lang="en-US" b="1" dirty="0" smtClean="0"/>
          </a:p>
          <a:p>
            <a:pPr marL="0" indent="0">
              <a:buNone/>
            </a:pPr>
            <a:r>
              <a:rPr lang="en-US" sz="2400" b="1" dirty="0" smtClean="0">
                <a:solidFill>
                  <a:schemeClr val="tx2"/>
                </a:solidFill>
              </a:rPr>
              <a:t>a</a:t>
            </a:r>
            <a:r>
              <a:rPr lang="en-US" sz="2400" b="1" dirty="0">
                <a:solidFill>
                  <a:schemeClr val="tx2"/>
                </a:solidFill>
              </a:rPr>
              <a:t>)</a:t>
            </a:r>
          </a:p>
          <a:p>
            <a:pPr marL="0" indent="0">
              <a:buNone/>
            </a:pPr>
            <a:r>
              <a:rPr lang="en-US" dirty="0"/>
              <a:t/>
            </a:r>
            <a:br>
              <a:rPr lang="en-US" dirty="0"/>
            </a:br>
            <a:r>
              <a:rPr lang="en-US" sz="2400" dirty="0">
                <a:solidFill>
                  <a:srgbClr val="FF0000"/>
                </a:solidFill>
              </a:rPr>
              <a:t>Kick</a:t>
            </a:r>
            <a:r>
              <a:rPr lang="en-US" sz="2400" dirty="0">
                <a:solidFill>
                  <a:schemeClr val="tx2"/>
                </a:solidFill>
              </a:rPr>
              <a:t> / Drink / Climb</a:t>
            </a:r>
          </a:p>
          <a:p>
            <a:pPr marL="0" indent="0">
              <a:buNone/>
            </a:pPr>
            <a:endParaRPr lang="en-US" b="1" dirty="0" smtClean="0"/>
          </a:p>
          <a:p>
            <a:pPr marL="0" indent="0">
              <a:buNone/>
            </a:pPr>
            <a:endParaRPr lang="es-MX" sz="2400" b="1" dirty="0" smtClean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en-US" sz="2400" b="1" dirty="0">
              <a:solidFill>
                <a:schemeClr val="tx2"/>
              </a:solidFill>
            </a:endParaRPr>
          </a:p>
          <a:p>
            <a:pPr marL="0" indent="0">
              <a:buNone/>
            </a:pPr>
            <a:r>
              <a:rPr lang="en-US" sz="2400" b="1" dirty="0" smtClean="0">
                <a:solidFill>
                  <a:schemeClr val="tx2"/>
                </a:solidFill>
              </a:rPr>
              <a:t>b</a:t>
            </a:r>
            <a:r>
              <a:rPr lang="en-US" sz="2400" b="1" dirty="0">
                <a:solidFill>
                  <a:schemeClr val="tx2"/>
                </a:solidFill>
              </a:rPr>
              <a:t>)</a:t>
            </a:r>
          </a:p>
          <a:p>
            <a:pPr marL="0" indent="0">
              <a:buNone/>
            </a:pPr>
            <a:r>
              <a:rPr lang="en-US" sz="2400" dirty="0">
                <a:solidFill>
                  <a:schemeClr val="tx2"/>
                </a:solidFill>
              </a:rPr>
              <a:t/>
            </a:r>
            <a:br>
              <a:rPr lang="en-US" sz="2400" dirty="0">
                <a:solidFill>
                  <a:schemeClr val="tx2"/>
                </a:solidFill>
              </a:rPr>
            </a:br>
            <a:r>
              <a:rPr lang="en-US" sz="2400" dirty="0">
                <a:solidFill>
                  <a:srgbClr val="FF0000"/>
                </a:solidFill>
              </a:rPr>
              <a:t>Drink</a:t>
            </a:r>
            <a:r>
              <a:rPr lang="en-US" sz="2400" dirty="0">
                <a:solidFill>
                  <a:schemeClr val="tx2"/>
                </a:solidFill>
              </a:rPr>
              <a:t> / Kick / </a:t>
            </a:r>
            <a:r>
              <a:rPr lang="en-US" sz="2400" dirty="0" smtClean="0">
                <a:solidFill>
                  <a:schemeClr val="tx2"/>
                </a:solidFill>
              </a:rPr>
              <a:t>Climb</a:t>
            </a:r>
          </a:p>
          <a:p>
            <a:pPr marL="0" indent="0">
              <a:buNone/>
            </a:pPr>
            <a:endParaRPr lang="es-MX" sz="2400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es-MX" sz="2400" dirty="0" smtClean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en-US" sz="2400" dirty="0">
              <a:solidFill>
                <a:schemeClr val="tx2"/>
              </a:solidFill>
            </a:endParaRPr>
          </a:p>
          <a:p>
            <a:pPr marL="0" indent="0">
              <a:buNone/>
            </a:pPr>
            <a:r>
              <a:rPr lang="en-US" sz="2400" b="1" dirty="0">
                <a:solidFill>
                  <a:schemeClr val="tx2"/>
                </a:solidFill>
              </a:rPr>
              <a:t>c)</a:t>
            </a:r>
          </a:p>
          <a:p>
            <a:pPr marL="0" indent="0">
              <a:buNone/>
            </a:pPr>
            <a:r>
              <a:rPr lang="en-US" sz="2400" dirty="0">
                <a:solidFill>
                  <a:schemeClr val="tx2"/>
                </a:solidFill>
              </a:rPr>
              <a:t/>
            </a:r>
            <a:br>
              <a:rPr lang="en-US" sz="2400" dirty="0">
                <a:solidFill>
                  <a:schemeClr val="tx2"/>
                </a:solidFill>
              </a:rPr>
            </a:br>
            <a:r>
              <a:rPr lang="en-US" sz="2400" dirty="0">
                <a:solidFill>
                  <a:srgbClr val="FF0000"/>
                </a:solidFill>
              </a:rPr>
              <a:t>Climb</a:t>
            </a:r>
            <a:r>
              <a:rPr lang="en-US" sz="2400" dirty="0">
                <a:solidFill>
                  <a:schemeClr val="tx2"/>
                </a:solidFill>
              </a:rPr>
              <a:t> / Drink / Kick</a:t>
            </a:r>
          </a:p>
          <a:p>
            <a:endParaRPr lang="en-U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3509" y="4307705"/>
            <a:ext cx="962491" cy="1747723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3"/>
          <a:srcRect l="22533" t="20052" r="22498" b="17469"/>
          <a:stretch/>
        </p:blipFill>
        <p:spPr>
          <a:xfrm>
            <a:off x="1323509" y="1493859"/>
            <a:ext cx="1328251" cy="1509751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88182" y="1735425"/>
            <a:ext cx="1267098" cy="2138015"/>
          </a:xfrm>
          <a:prstGeom prst="rect">
            <a:avLst/>
          </a:prstGeom>
        </p:spPr>
      </p:pic>
      <p:sp>
        <p:nvSpPr>
          <p:cNvPr id="2" name="Cara sonriente 1"/>
          <p:cNvSpPr/>
          <p:nvPr/>
        </p:nvSpPr>
        <p:spPr>
          <a:xfrm>
            <a:off x="9470571" y="2181497"/>
            <a:ext cx="1541418" cy="1463040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8138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3"/>
          <a:srcRect l="20047" t="8626" r="19750" b="9281"/>
          <a:stretch/>
        </p:blipFill>
        <p:spPr>
          <a:xfrm>
            <a:off x="4851921" y="2186608"/>
            <a:ext cx="2716696" cy="370458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0713" y="165446"/>
            <a:ext cx="4428573" cy="440694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Rectángulo 5"/>
          <p:cNvSpPr/>
          <p:nvPr/>
        </p:nvSpPr>
        <p:spPr>
          <a:xfrm>
            <a:off x="432438" y="245873"/>
            <a:ext cx="5693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1</a:t>
            </a:r>
            <a:endParaRPr lang="es-ES" sz="54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4851921" y="2186608"/>
            <a:ext cx="569387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2</a:t>
            </a:r>
          </a:p>
          <a:p>
            <a:pPr algn="ctr"/>
            <a:endParaRPr lang="es-ES" sz="54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24223" y="887897"/>
            <a:ext cx="3620882" cy="500329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Rectángulo 7"/>
          <p:cNvSpPr/>
          <p:nvPr/>
        </p:nvSpPr>
        <p:spPr>
          <a:xfrm>
            <a:off x="9831752" y="887897"/>
            <a:ext cx="5693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679647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328399" y="683622"/>
            <a:ext cx="9372600" cy="695319"/>
          </a:xfrm>
        </p:spPr>
        <p:txBody>
          <a:bodyPr>
            <a:normAutofit/>
          </a:bodyPr>
          <a:lstStyle/>
          <a:p>
            <a:r>
              <a:rPr lang="es-MX" sz="3600" b="1" dirty="0" smtClean="0">
                <a:solidFill>
                  <a:srgbClr val="00B0F0"/>
                </a:solidFill>
              </a:rPr>
              <a:t>ESCRIBE EL VERBO CORRECTO</a:t>
            </a:r>
            <a:endParaRPr lang="en-US" sz="3600" b="1" dirty="0">
              <a:solidFill>
                <a:srgbClr val="00B0F0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61703" y="1520686"/>
            <a:ext cx="11207931" cy="5171661"/>
          </a:xfrm>
        </p:spPr>
        <p:txBody>
          <a:bodyPr numCol="1">
            <a:normAutofit/>
          </a:bodyPr>
          <a:lstStyle/>
          <a:p>
            <a:pPr marL="502920" indent="-457200">
              <a:lnSpc>
                <a:spcPct val="150000"/>
              </a:lnSpc>
              <a:buFont typeface="+mj-lt"/>
              <a:buAutoNum type="alphaLcParenR"/>
            </a:pPr>
            <a:endParaRPr lang="en-US" sz="2400" dirty="0" smtClean="0">
              <a:solidFill>
                <a:schemeClr val="tx2"/>
              </a:solidFill>
            </a:endParaRPr>
          </a:p>
          <a:p>
            <a:pPr marL="502920" indent="-457200">
              <a:lnSpc>
                <a:spcPct val="200000"/>
              </a:lnSpc>
              <a:buFont typeface="+mj-lt"/>
              <a:buAutoNum type="alphaLcParenR"/>
            </a:pPr>
            <a:r>
              <a:rPr lang="en-US" sz="2800" dirty="0" smtClean="0">
                <a:solidFill>
                  <a:schemeClr val="tx2"/>
                </a:solidFill>
              </a:rPr>
              <a:t>I </a:t>
            </a:r>
            <a:r>
              <a:rPr lang="en-US" sz="2800" dirty="0">
                <a:solidFill>
                  <a:schemeClr val="tx2"/>
                </a:solidFill>
              </a:rPr>
              <a:t>can </a:t>
            </a:r>
            <a:r>
              <a:rPr lang="en-US" sz="2800" u="sng" dirty="0" smtClean="0">
                <a:solidFill>
                  <a:schemeClr val="tx2"/>
                </a:solidFill>
              </a:rPr>
              <a:t>_jump_</a:t>
            </a:r>
            <a:r>
              <a:rPr lang="en-US" sz="2800" dirty="0" smtClean="0">
                <a:solidFill>
                  <a:schemeClr val="tx2"/>
                </a:solidFill>
              </a:rPr>
              <a:t> </a:t>
            </a:r>
            <a:r>
              <a:rPr lang="en-US" sz="2800" dirty="0">
                <a:solidFill>
                  <a:schemeClr val="tx2"/>
                </a:solidFill>
              </a:rPr>
              <a:t>high.(jump / </a:t>
            </a:r>
            <a:r>
              <a:rPr lang="en-US" sz="2800" dirty="0" smtClean="0">
                <a:solidFill>
                  <a:schemeClr val="tx2"/>
                </a:solidFill>
              </a:rPr>
              <a:t>eat) </a:t>
            </a:r>
            <a:r>
              <a:rPr lang="en-US" sz="2800" dirty="0" err="1" smtClean="0">
                <a:solidFill>
                  <a:srgbClr val="7030A0"/>
                </a:solidFill>
              </a:rPr>
              <a:t>yo</a:t>
            </a:r>
            <a:r>
              <a:rPr lang="en-US" sz="2800" dirty="0" smtClean="0">
                <a:solidFill>
                  <a:srgbClr val="7030A0"/>
                </a:solidFill>
              </a:rPr>
              <a:t> </a:t>
            </a:r>
            <a:r>
              <a:rPr lang="en-US" sz="2800" dirty="0" err="1" smtClean="0">
                <a:solidFill>
                  <a:srgbClr val="7030A0"/>
                </a:solidFill>
              </a:rPr>
              <a:t>puedo</a:t>
            </a:r>
            <a:r>
              <a:rPr lang="en-US" sz="2800" dirty="0" smtClean="0">
                <a:solidFill>
                  <a:srgbClr val="7030A0"/>
                </a:solidFill>
              </a:rPr>
              <a:t> </a:t>
            </a:r>
            <a:r>
              <a:rPr lang="en-US" sz="2800" dirty="0" err="1" smtClean="0">
                <a:solidFill>
                  <a:srgbClr val="7030A0"/>
                </a:solidFill>
              </a:rPr>
              <a:t>saltar</a:t>
            </a:r>
            <a:r>
              <a:rPr lang="en-US" sz="2800" dirty="0" smtClean="0">
                <a:solidFill>
                  <a:srgbClr val="7030A0"/>
                </a:solidFill>
              </a:rPr>
              <a:t> alto</a:t>
            </a:r>
          </a:p>
          <a:p>
            <a:pPr marL="502920" indent="-457200">
              <a:lnSpc>
                <a:spcPct val="200000"/>
              </a:lnSpc>
              <a:buFont typeface="+mj-lt"/>
              <a:buAutoNum type="alphaLcParenR"/>
            </a:pPr>
            <a:r>
              <a:rPr lang="en-US" sz="2800" dirty="0" smtClean="0">
                <a:solidFill>
                  <a:schemeClr val="tx2"/>
                </a:solidFill>
              </a:rPr>
              <a:t>I </a:t>
            </a:r>
            <a:r>
              <a:rPr lang="en-US" sz="2800" dirty="0">
                <a:solidFill>
                  <a:schemeClr val="tx2"/>
                </a:solidFill>
              </a:rPr>
              <a:t>can </a:t>
            </a:r>
            <a:r>
              <a:rPr lang="en-US" sz="2800" u="sng" dirty="0" smtClean="0">
                <a:solidFill>
                  <a:schemeClr val="tx2"/>
                </a:solidFill>
              </a:rPr>
              <a:t>_catch__</a:t>
            </a:r>
            <a:r>
              <a:rPr lang="en-US" sz="2800" dirty="0" smtClean="0">
                <a:solidFill>
                  <a:schemeClr val="tx2"/>
                </a:solidFill>
              </a:rPr>
              <a:t> </a:t>
            </a:r>
            <a:r>
              <a:rPr lang="en-US" sz="2800" dirty="0">
                <a:solidFill>
                  <a:schemeClr val="tx2"/>
                </a:solidFill>
              </a:rPr>
              <a:t>a ball.(catch / </a:t>
            </a:r>
            <a:r>
              <a:rPr lang="en-US" sz="2800" dirty="0" smtClean="0">
                <a:solidFill>
                  <a:schemeClr val="tx2"/>
                </a:solidFill>
              </a:rPr>
              <a:t>jump) </a:t>
            </a:r>
            <a:r>
              <a:rPr lang="en-US" sz="2800" dirty="0" err="1" smtClean="0">
                <a:solidFill>
                  <a:srgbClr val="7030A0"/>
                </a:solidFill>
              </a:rPr>
              <a:t>yo</a:t>
            </a:r>
            <a:r>
              <a:rPr lang="en-US" sz="2800" dirty="0" smtClean="0">
                <a:solidFill>
                  <a:srgbClr val="7030A0"/>
                </a:solidFill>
              </a:rPr>
              <a:t> </a:t>
            </a:r>
            <a:r>
              <a:rPr lang="en-US" sz="2800" dirty="0" err="1" smtClean="0">
                <a:solidFill>
                  <a:srgbClr val="7030A0"/>
                </a:solidFill>
              </a:rPr>
              <a:t>puedo</a:t>
            </a:r>
            <a:r>
              <a:rPr lang="en-US" sz="2800" dirty="0" smtClean="0">
                <a:solidFill>
                  <a:srgbClr val="7030A0"/>
                </a:solidFill>
              </a:rPr>
              <a:t> </a:t>
            </a:r>
            <a:r>
              <a:rPr lang="en-US" sz="2800" dirty="0" err="1" smtClean="0">
                <a:solidFill>
                  <a:srgbClr val="7030A0"/>
                </a:solidFill>
              </a:rPr>
              <a:t>atrapar</a:t>
            </a:r>
            <a:r>
              <a:rPr lang="en-US" sz="2800" dirty="0" smtClean="0">
                <a:solidFill>
                  <a:srgbClr val="7030A0"/>
                </a:solidFill>
              </a:rPr>
              <a:t> </a:t>
            </a:r>
            <a:r>
              <a:rPr lang="en-US" sz="2800" dirty="0" err="1" smtClean="0">
                <a:solidFill>
                  <a:srgbClr val="7030A0"/>
                </a:solidFill>
              </a:rPr>
              <a:t>una</a:t>
            </a:r>
            <a:r>
              <a:rPr lang="en-US" sz="2800" dirty="0" smtClean="0">
                <a:solidFill>
                  <a:srgbClr val="7030A0"/>
                </a:solidFill>
              </a:rPr>
              <a:t> pelota</a:t>
            </a:r>
          </a:p>
          <a:p>
            <a:pPr marL="502920" indent="-457200">
              <a:lnSpc>
                <a:spcPct val="200000"/>
              </a:lnSpc>
              <a:buFont typeface="+mj-lt"/>
              <a:buAutoNum type="alphaLcParenR"/>
            </a:pPr>
            <a:r>
              <a:rPr lang="en-US" sz="2800" dirty="0" smtClean="0">
                <a:solidFill>
                  <a:schemeClr val="tx2"/>
                </a:solidFill>
              </a:rPr>
              <a:t>I </a:t>
            </a:r>
            <a:r>
              <a:rPr lang="en-US" sz="2800" dirty="0">
                <a:solidFill>
                  <a:schemeClr val="tx2"/>
                </a:solidFill>
              </a:rPr>
              <a:t>can </a:t>
            </a:r>
            <a:r>
              <a:rPr lang="en-US" sz="2800" u="sng" dirty="0" smtClean="0">
                <a:solidFill>
                  <a:schemeClr val="tx2"/>
                </a:solidFill>
              </a:rPr>
              <a:t>_eat_</a:t>
            </a:r>
            <a:r>
              <a:rPr lang="en-US" sz="2800" dirty="0" smtClean="0">
                <a:solidFill>
                  <a:schemeClr val="tx2"/>
                </a:solidFill>
              </a:rPr>
              <a:t> </a:t>
            </a:r>
            <a:r>
              <a:rPr lang="en-US" sz="2800" dirty="0">
                <a:solidFill>
                  <a:schemeClr val="tx2"/>
                </a:solidFill>
              </a:rPr>
              <a:t>pizza.(eat / catch</a:t>
            </a:r>
            <a:r>
              <a:rPr lang="en-US" sz="2800" dirty="0" smtClean="0">
                <a:solidFill>
                  <a:schemeClr val="tx2"/>
                </a:solidFill>
              </a:rPr>
              <a:t>) </a:t>
            </a:r>
            <a:r>
              <a:rPr lang="en-US" sz="2800" dirty="0" err="1" smtClean="0">
                <a:solidFill>
                  <a:srgbClr val="7030A0"/>
                </a:solidFill>
              </a:rPr>
              <a:t>yo</a:t>
            </a:r>
            <a:r>
              <a:rPr lang="en-US" sz="2800" dirty="0" smtClean="0">
                <a:solidFill>
                  <a:srgbClr val="7030A0"/>
                </a:solidFill>
              </a:rPr>
              <a:t> </a:t>
            </a:r>
            <a:r>
              <a:rPr lang="en-US" sz="2800" dirty="0" err="1" smtClean="0">
                <a:solidFill>
                  <a:srgbClr val="7030A0"/>
                </a:solidFill>
              </a:rPr>
              <a:t>puedo</a:t>
            </a:r>
            <a:r>
              <a:rPr lang="en-US" sz="2800" dirty="0" smtClean="0">
                <a:solidFill>
                  <a:srgbClr val="7030A0"/>
                </a:solidFill>
              </a:rPr>
              <a:t> comer pizza</a:t>
            </a:r>
          </a:p>
          <a:p>
            <a:pPr marL="45720" indent="0">
              <a:lnSpc>
                <a:spcPct val="200000"/>
              </a:lnSpc>
              <a:buNone/>
            </a:pPr>
            <a:endParaRPr lang="es-MX" sz="2800" dirty="0">
              <a:solidFill>
                <a:schemeClr val="tx2"/>
              </a:solidFill>
            </a:endParaRPr>
          </a:p>
          <a:p>
            <a:pPr marL="502920" indent="-457200">
              <a:lnSpc>
                <a:spcPct val="150000"/>
              </a:lnSpc>
              <a:buFont typeface="+mj-lt"/>
              <a:buAutoNum type="alphaLcParenR"/>
            </a:pPr>
            <a:endParaRPr lang="es-MX" sz="2400" dirty="0" smtClean="0">
              <a:solidFill>
                <a:schemeClr val="tx2"/>
              </a:solidFill>
            </a:endParaRPr>
          </a:p>
          <a:p>
            <a:pPr marL="502920" indent="-457200">
              <a:lnSpc>
                <a:spcPct val="150000"/>
              </a:lnSpc>
              <a:buFont typeface="+mj-lt"/>
              <a:buAutoNum type="alphaLcParenR"/>
            </a:pPr>
            <a:endParaRPr lang="es-MX" sz="2400" dirty="0">
              <a:solidFill>
                <a:schemeClr val="tx2"/>
              </a:solidFill>
            </a:endParaRPr>
          </a:p>
          <a:p>
            <a:pPr marL="45720" indent="0">
              <a:lnSpc>
                <a:spcPct val="150000"/>
              </a:lnSpc>
              <a:buNone/>
            </a:pPr>
            <a:endParaRPr lang="en-US" sz="2400" dirty="0" smtClean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2385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44556" y="106017"/>
            <a:ext cx="11542643" cy="882364"/>
          </a:xfrm>
        </p:spPr>
        <p:txBody>
          <a:bodyPr>
            <a:noAutofit/>
          </a:bodyPr>
          <a:lstStyle/>
          <a:p>
            <a:r>
              <a:rPr lang="es-MX" sz="4400" b="1" dirty="0" smtClean="0">
                <a:solidFill>
                  <a:srgbClr val="FF0000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Lee el texto de la nube y responde: </a:t>
            </a:r>
            <a:endParaRPr lang="en-US" sz="4400" b="1" dirty="0">
              <a:solidFill>
                <a:srgbClr val="FF0000"/>
              </a:solidFill>
              <a:latin typeface="Ebrima" panose="02000000000000000000" pitchFamily="2" charset="0"/>
              <a:ea typeface="Ebrima" panose="02000000000000000000" pitchFamily="2" charset="0"/>
              <a:cs typeface="Ebrima" panose="02000000000000000000" pitchFamily="2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538036" y="1660757"/>
            <a:ext cx="10074742" cy="5015753"/>
          </a:xfrm>
        </p:spPr>
        <p:txBody>
          <a:bodyPr>
            <a:normAutofit fontScale="85000" lnSpcReduction="20000"/>
          </a:bodyPr>
          <a:lstStyle/>
          <a:p>
            <a:pPr marL="45720" lvl="0" indent="0">
              <a:lnSpc>
                <a:spcPct val="150000"/>
              </a:lnSpc>
              <a:buNone/>
            </a:pPr>
            <a:r>
              <a:rPr lang="en-US" sz="2800" b="1" dirty="0" smtClean="0">
                <a:solidFill>
                  <a:srgbClr val="000000"/>
                </a:solidFill>
              </a:rPr>
              <a:t>Tom can eat pizza, He can </a:t>
            </a:r>
            <a:r>
              <a:rPr lang="en-US" sz="2800" b="1" dirty="0">
                <a:solidFill>
                  <a:srgbClr val="000000"/>
                </a:solidFill>
              </a:rPr>
              <a:t>jump. </a:t>
            </a:r>
            <a:endParaRPr lang="en-US" sz="2800" b="1" dirty="0" smtClean="0">
              <a:solidFill>
                <a:srgbClr val="000000"/>
              </a:solidFill>
            </a:endParaRPr>
          </a:p>
          <a:p>
            <a:pPr marL="45720" lvl="0" indent="0">
              <a:lnSpc>
                <a:spcPct val="150000"/>
              </a:lnSpc>
              <a:buNone/>
            </a:pPr>
            <a:r>
              <a:rPr lang="en-US" sz="2800" b="1" dirty="0" smtClean="0">
                <a:solidFill>
                  <a:srgbClr val="000000"/>
                </a:solidFill>
              </a:rPr>
              <a:t>But </a:t>
            </a:r>
            <a:r>
              <a:rPr lang="en-US" sz="2800" b="1" dirty="0">
                <a:solidFill>
                  <a:srgbClr val="000000"/>
                </a:solidFill>
              </a:rPr>
              <a:t>he can’t catch a ball</a:t>
            </a:r>
            <a:r>
              <a:rPr lang="en-US" sz="2800" b="1" dirty="0" smtClean="0">
                <a:solidFill>
                  <a:srgbClr val="000000"/>
                </a:solidFill>
              </a:rPr>
              <a:t>.</a:t>
            </a:r>
          </a:p>
          <a:p>
            <a:pPr marL="45720" lvl="0" indent="0">
              <a:lnSpc>
                <a:spcPct val="150000"/>
              </a:lnSpc>
              <a:buNone/>
            </a:pPr>
            <a:endParaRPr lang="en-US" sz="2800" b="1" u="sng" dirty="0" smtClean="0">
              <a:solidFill>
                <a:srgbClr val="000000"/>
              </a:solidFill>
            </a:endParaRPr>
          </a:p>
          <a:p>
            <a:pPr marL="45720" lvl="0" indent="0">
              <a:lnSpc>
                <a:spcPct val="150000"/>
              </a:lnSpc>
              <a:buNone/>
            </a:pPr>
            <a:r>
              <a:rPr lang="en-US" sz="2800" b="1" u="sng" dirty="0" err="1" smtClean="0">
                <a:solidFill>
                  <a:srgbClr val="000000"/>
                </a:solidFill>
              </a:rPr>
              <a:t>Preguntas</a:t>
            </a:r>
            <a:endParaRPr lang="en-US" sz="2800" b="1" u="sng" dirty="0" smtClean="0">
              <a:solidFill>
                <a:srgbClr val="000000"/>
              </a:solidFill>
            </a:endParaRPr>
          </a:p>
          <a:p>
            <a:pPr marL="45720" lvl="0" indent="0">
              <a:lnSpc>
                <a:spcPct val="150000"/>
              </a:lnSpc>
              <a:buNone/>
            </a:pPr>
            <a:r>
              <a:rPr lang="en-US" sz="2800" dirty="0" smtClean="0">
                <a:solidFill>
                  <a:srgbClr val="000000"/>
                </a:solidFill>
              </a:rPr>
              <a:t>Can Tom jump?		</a:t>
            </a:r>
          </a:p>
          <a:p>
            <a:pPr marL="45720" lvl="0" indent="0">
              <a:lnSpc>
                <a:spcPct val="150000"/>
              </a:lnSpc>
              <a:buNone/>
            </a:pPr>
            <a:r>
              <a:rPr lang="en-US" sz="2800" dirty="0" smtClean="0">
                <a:solidFill>
                  <a:srgbClr val="000000"/>
                </a:solidFill>
              </a:rPr>
              <a:t>Can Tom catch a ball?</a:t>
            </a:r>
          </a:p>
          <a:p>
            <a:pPr marL="45720" lvl="0" indent="0">
              <a:lnSpc>
                <a:spcPct val="150000"/>
              </a:lnSpc>
              <a:buNone/>
            </a:pPr>
            <a:r>
              <a:rPr lang="en-US" sz="2800" dirty="0" smtClean="0">
                <a:solidFill>
                  <a:srgbClr val="000000"/>
                </a:solidFill>
              </a:rPr>
              <a:t>What can Tom eat? </a:t>
            </a:r>
            <a:endParaRPr lang="en-US" sz="2800" dirty="0">
              <a:solidFill>
                <a:srgbClr val="000000"/>
              </a:solidFill>
            </a:endParaRPr>
          </a:p>
          <a:p>
            <a:endParaRPr lang="en-U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5939" y="1295935"/>
            <a:ext cx="8275260" cy="2320534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147534" y="3721860"/>
            <a:ext cx="1942523" cy="830997"/>
          </a:xfrm>
          <a:prstGeom prst="rect">
            <a:avLst/>
          </a:prstGeom>
          <a:ln w="28575"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MX" sz="2400" u="sng" dirty="0" smtClean="0"/>
              <a:t>Vocabulary</a:t>
            </a:r>
            <a:r>
              <a:rPr lang="es-MX" sz="2400" dirty="0" smtClean="0"/>
              <a:t>:</a:t>
            </a:r>
          </a:p>
          <a:p>
            <a:r>
              <a:rPr lang="es-MX" sz="2400" dirty="0" smtClean="0"/>
              <a:t>What = Qué</a:t>
            </a:r>
            <a:endParaRPr lang="en-US" sz="2400" dirty="0"/>
          </a:p>
        </p:txBody>
      </p:sp>
      <p:sp>
        <p:nvSpPr>
          <p:cNvPr id="6" name="CuadroTexto 5"/>
          <p:cNvSpPr txBox="1"/>
          <p:nvPr/>
        </p:nvSpPr>
        <p:spPr>
          <a:xfrm>
            <a:off x="2671353" y="4961823"/>
            <a:ext cx="150223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s-MX" dirty="0" smtClean="0"/>
              <a:t>Yes, he can</a:t>
            </a:r>
            <a:endParaRPr lang="en-US" dirty="0"/>
          </a:p>
        </p:txBody>
      </p:sp>
      <p:sp>
        <p:nvSpPr>
          <p:cNvPr id="7" name="CuadroTexto 6"/>
          <p:cNvSpPr txBox="1"/>
          <p:nvPr/>
        </p:nvSpPr>
        <p:spPr>
          <a:xfrm>
            <a:off x="2671353" y="5632167"/>
            <a:ext cx="1658983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s-MX" dirty="0" smtClean="0"/>
              <a:t>No, he </a:t>
            </a:r>
            <a:r>
              <a:rPr lang="es-MX" dirty="0" err="1" smtClean="0"/>
              <a:t>can’t</a:t>
            </a:r>
            <a:endParaRPr lang="en-US" dirty="0"/>
          </a:p>
        </p:txBody>
      </p:sp>
      <p:sp>
        <p:nvSpPr>
          <p:cNvPr id="8" name="CuadroTexto 7"/>
          <p:cNvSpPr txBox="1"/>
          <p:nvPr/>
        </p:nvSpPr>
        <p:spPr>
          <a:xfrm>
            <a:off x="2671353" y="6307177"/>
            <a:ext cx="2044339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s-MX" dirty="0" smtClean="0"/>
              <a:t>He can eat pizza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413938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50122" y="0"/>
            <a:ext cx="9372600" cy="596537"/>
          </a:xfrm>
        </p:spPr>
        <p:txBody>
          <a:bodyPr>
            <a:normAutofit/>
          </a:bodyPr>
          <a:lstStyle/>
          <a:p>
            <a:r>
              <a:rPr lang="es-MX" sz="3200" b="1" dirty="0" smtClean="0">
                <a:solidFill>
                  <a:srgbClr val="00B0F0"/>
                </a:solidFill>
                <a:latin typeface="Comic Sans MS" panose="030F0702030302020204" pitchFamily="66" charset="0"/>
              </a:rPr>
              <a:t>Elige la alternativa correcta</a:t>
            </a:r>
            <a:endParaRPr lang="en-US" sz="3200" b="1" dirty="0">
              <a:solidFill>
                <a:srgbClr val="00B0F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61703" y="596537"/>
            <a:ext cx="11019110" cy="6117772"/>
          </a:xfrm>
        </p:spPr>
        <p:txBody>
          <a:bodyPr numCol="2"/>
          <a:lstStyle/>
          <a:p>
            <a:pPr marL="502920" indent="-457200">
              <a:buClr>
                <a:schemeClr val="tx2"/>
              </a:buClr>
              <a:buSzPct val="83000"/>
              <a:buFont typeface="+mj-lt"/>
              <a:buAutoNum type="arabicPeriod"/>
            </a:pPr>
            <a:r>
              <a:rPr lang="en-US" b="1" dirty="0" smtClean="0">
                <a:solidFill>
                  <a:schemeClr val="tx2"/>
                </a:solidFill>
              </a:rPr>
              <a:t>I can </a:t>
            </a:r>
            <a:r>
              <a:rPr lang="en-US" b="1" dirty="0">
                <a:solidFill>
                  <a:schemeClr val="tx2"/>
                </a:solidFill>
              </a:rPr>
              <a:t>______ water</a:t>
            </a:r>
            <a:r>
              <a:rPr lang="en-US" b="1" dirty="0" smtClean="0">
                <a:solidFill>
                  <a:schemeClr val="tx2"/>
                </a:solidFill>
              </a:rPr>
              <a:t>.</a:t>
            </a:r>
          </a:p>
          <a:p>
            <a:pPr marL="502920" indent="-457200">
              <a:lnSpc>
                <a:spcPct val="100000"/>
              </a:lnSpc>
              <a:buAutoNum type="alphaLcParenR"/>
            </a:pPr>
            <a:r>
              <a:rPr lang="en-US" dirty="0" smtClean="0">
                <a:solidFill>
                  <a:schemeClr val="tx2"/>
                </a:solidFill>
              </a:rPr>
              <a:t>Climb</a:t>
            </a:r>
          </a:p>
          <a:p>
            <a:pPr marL="502920" indent="-457200">
              <a:lnSpc>
                <a:spcPct val="100000"/>
              </a:lnSpc>
              <a:buAutoNum type="alphaLcParenR"/>
            </a:pPr>
            <a:r>
              <a:rPr lang="en-US" dirty="0" smtClean="0">
                <a:solidFill>
                  <a:srgbClr val="FF0000"/>
                </a:solidFill>
              </a:rPr>
              <a:t>Drink</a:t>
            </a:r>
          </a:p>
          <a:p>
            <a:pPr marL="502920" indent="-457200">
              <a:lnSpc>
                <a:spcPct val="100000"/>
              </a:lnSpc>
              <a:buAutoNum type="alphaLcParenR"/>
            </a:pPr>
            <a:r>
              <a:rPr lang="en-US" dirty="0" smtClean="0">
                <a:solidFill>
                  <a:schemeClr val="tx2"/>
                </a:solidFill>
              </a:rPr>
              <a:t>kick</a:t>
            </a:r>
          </a:p>
          <a:p>
            <a:pPr marL="502920" indent="-457200">
              <a:buFont typeface="+mj-lt"/>
              <a:buAutoNum type="arabicPeriod" startAt="2"/>
            </a:pPr>
            <a:r>
              <a:rPr lang="en-US" b="1" dirty="0" smtClean="0">
                <a:solidFill>
                  <a:schemeClr val="tx2"/>
                </a:solidFill>
              </a:rPr>
              <a:t>I can </a:t>
            </a:r>
            <a:r>
              <a:rPr lang="en-US" b="1" dirty="0">
                <a:solidFill>
                  <a:schemeClr val="tx2"/>
                </a:solidFill>
              </a:rPr>
              <a:t>______ a sandwich</a:t>
            </a:r>
            <a:r>
              <a:rPr lang="en-US" b="1" dirty="0" smtClean="0">
                <a:solidFill>
                  <a:schemeClr val="tx2"/>
                </a:solidFill>
              </a:rPr>
              <a:t>.</a:t>
            </a:r>
          </a:p>
          <a:p>
            <a:pPr marL="502920" indent="-457200">
              <a:buAutoNum type="alphaLcParenR"/>
            </a:pPr>
            <a:r>
              <a:rPr lang="en-US" dirty="0" smtClean="0">
                <a:solidFill>
                  <a:srgbClr val="FF0000"/>
                </a:solidFill>
              </a:rPr>
              <a:t>Eat</a:t>
            </a:r>
          </a:p>
          <a:p>
            <a:pPr marL="502920" indent="-457200">
              <a:buAutoNum type="alphaLcParenR"/>
            </a:pPr>
            <a:r>
              <a:rPr lang="en-US" dirty="0" smtClean="0">
                <a:solidFill>
                  <a:schemeClr val="tx2"/>
                </a:solidFill>
              </a:rPr>
              <a:t>Jump</a:t>
            </a:r>
          </a:p>
          <a:p>
            <a:pPr marL="502920" indent="-457200">
              <a:buAutoNum type="alphaLcParenR"/>
            </a:pPr>
            <a:r>
              <a:rPr lang="en-US" dirty="0" smtClean="0">
                <a:solidFill>
                  <a:schemeClr val="tx2"/>
                </a:solidFill>
              </a:rPr>
              <a:t>Catch</a:t>
            </a:r>
          </a:p>
          <a:p>
            <a:pPr marL="502920" indent="-457200">
              <a:buFont typeface="+mj-lt"/>
              <a:buAutoNum type="arabicPeriod" startAt="3"/>
            </a:pPr>
            <a:r>
              <a:rPr lang="en-US" b="1" dirty="0" smtClean="0">
                <a:solidFill>
                  <a:schemeClr val="tx2"/>
                </a:solidFill>
              </a:rPr>
              <a:t>I can </a:t>
            </a:r>
            <a:r>
              <a:rPr lang="en-US" b="1" dirty="0">
                <a:solidFill>
                  <a:schemeClr val="tx2"/>
                </a:solidFill>
              </a:rPr>
              <a:t>______ at night</a:t>
            </a:r>
            <a:r>
              <a:rPr lang="en-US" b="1" dirty="0" smtClean="0">
                <a:solidFill>
                  <a:schemeClr val="tx2"/>
                </a:solidFill>
              </a:rPr>
              <a:t>.</a:t>
            </a:r>
          </a:p>
          <a:p>
            <a:pPr marL="502920" indent="-457200">
              <a:buAutoNum type="alphaLcParenR"/>
            </a:pPr>
            <a:r>
              <a:rPr lang="en-US" dirty="0" smtClean="0">
                <a:solidFill>
                  <a:srgbClr val="FF0000"/>
                </a:solidFill>
              </a:rPr>
              <a:t>Sleep</a:t>
            </a:r>
          </a:p>
          <a:p>
            <a:pPr marL="502920" indent="-457200">
              <a:buAutoNum type="alphaLcParenR"/>
            </a:pPr>
            <a:r>
              <a:rPr lang="en-US" dirty="0" smtClean="0">
                <a:solidFill>
                  <a:schemeClr val="tx2"/>
                </a:solidFill>
              </a:rPr>
              <a:t>Dance</a:t>
            </a:r>
          </a:p>
          <a:p>
            <a:pPr marL="502920" indent="-457200">
              <a:buAutoNum type="alphaLcParenR"/>
            </a:pPr>
            <a:r>
              <a:rPr lang="en-US" dirty="0" smtClean="0">
                <a:solidFill>
                  <a:schemeClr val="tx2"/>
                </a:solidFill>
              </a:rPr>
              <a:t>Run</a:t>
            </a:r>
          </a:p>
          <a:p>
            <a:pPr>
              <a:buFont typeface="+mj-lt"/>
              <a:buAutoNum type="arabicPeriod" startAt="4"/>
            </a:pPr>
            <a:r>
              <a:rPr lang="en-US" b="1" dirty="0" smtClean="0">
                <a:solidFill>
                  <a:schemeClr val="tx2"/>
                </a:solidFill>
              </a:rPr>
              <a:t>I can </a:t>
            </a:r>
            <a:r>
              <a:rPr lang="en-US" b="1" dirty="0">
                <a:solidFill>
                  <a:schemeClr val="tx2"/>
                </a:solidFill>
              </a:rPr>
              <a:t>______ a tree. </a:t>
            </a:r>
          </a:p>
          <a:p>
            <a:pPr marL="502920" indent="-457200">
              <a:buAutoNum type="alphaLcParenR"/>
            </a:pPr>
            <a:r>
              <a:rPr lang="en-US" dirty="0" smtClean="0">
                <a:solidFill>
                  <a:schemeClr val="tx2"/>
                </a:solidFill>
              </a:rPr>
              <a:t>Drink</a:t>
            </a:r>
          </a:p>
          <a:p>
            <a:pPr marL="502920" indent="-457200">
              <a:buAutoNum type="alphaLcParenR"/>
            </a:pPr>
            <a:r>
              <a:rPr lang="en-US" dirty="0" smtClean="0">
                <a:solidFill>
                  <a:srgbClr val="FF0000"/>
                </a:solidFill>
              </a:rPr>
              <a:t>climb</a:t>
            </a:r>
          </a:p>
          <a:p>
            <a:pPr marL="502920" indent="-457200">
              <a:buAutoNum type="alphaLcParenR"/>
            </a:pPr>
            <a:r>
              <a:rPr lang="en-US" dirty="0" smtClean="0">
                <a:solidFill>
                  <a:schemeClr val="tx2"/>
                </a:solidFill>
              </a:rPr>
              <a:t> eat</a:t>
            </a:r>
          </a:p>
          <a:p>
            <a:pPr marL="502920" indent="-457200">
              <a:buAutoNum type="alphaLcParenR"/>
            </a:pPr>
            <a:endParaRPr lang="es-MX" dirty="0">
              <a:solidFill>
                <a:schemeClr val="tx2"/>
              </a:solidFill>
            </a:endParaRPr>
          </a:p>
          <a:p>
            <a:pPr marL="502920" indent="-457200">
              <a:buFont typeface="+mj-lt"/>
              <a:buAutoNum type="arabicPeriod" startAt="5"/>
            </a:pPr>
            <a:r>
              <a:rPr lang="es-MX" b="1" dirty="0" smtClean="0">
                <a:solidFill>
                  <a:schemeClr val="tx2"/>
                </a:solidFill>
              </a:rPr>
              <a:t>I can ______ at </a:t>
            </a:r>
            <a:r>
              <a:rPr lang="es-MX" b="1" dirty="0" err="1" smtClean="0">
                <a:solidFill>
                  <a:schemeClr val="tx2"/>
                </a:solidFill>
              </a:rPr>
              <a:t>the</a:t>
            </a:r>
            <a:r>
              <a:rPr lang="es-MX" b="1" dirty="0" smtClean="0">
                <a:solidFill>
                  <a:schemeClr val="tx2"/>
                </a:solidFill>
              </a:rPr>
              <a:t> </a:t>
            </a:r>
            <a:r>
              <a:rPr lang="es-MX" b="1" dirty="0" err="1" smtClean="0">
                <a:solidFill>
                  <a:schemeClr val="tx2"/>
                </a:solidFill>
              </a:rPr>
              <a:t>party</a:t>
            </a:r>
            <a:endParaRPr lang="es-MX" b="1" dirty="0" smtClean="0">
              <a:solidFill>
                <a:schemeClr val="tx2"/>
              </a:solidFill>
            </a:endParaRPr>
          </a:p>
          <a:p>
            <a:pPr marL="502920" indent="-457200">
              <a:buFont typeface="+mj-lt"/>
              <a:buAutoNum type="alphaLcParenR"/>
            </a:pPr>
            <a:r>
              <a:rPr lang="es-MX" dirty="0" err="1" smtClean="0">
                <a:solidFill>
                  <a:schemeClr val="tx2"/>
                </a:solidFill>
              </a:rPr>
              <a:t>Climb</a:t>
            </a:r>
            <a:endParaRPr lang="es-MX" dirty="0" smtClean="0">
              <a:solidFill>
                <a:schemeClr val="tx2"/>
              </a:solidFill>
            </a:endParaRPr>
          </a:p>
          <a:p>
            <a:pPr marL="502920" indent="-457200">
              <a:buFont typeface="+mj-lt"/>
              <a:buAutoNum type="alphaLcParenR"/>
            </a:pPr>
            <a:r>
              <a:rPr lang="es-MX" dirty="0" smtClean="0">
                <a:solidFill>
                  <a:srgbClr val="FF0000"/>
                </a:solidFill>
              </a:rPr>
              <a:t>Dance</a:t>
            </a:r>
          </a:p>
          <a:p>
            <a:pPr marL="502920" indent="-457200">
              <a:buFont typeface="+mj-lt"/>
              <a:buAutoNum type="alphaLcParenR"/>
            </a:pPr>
            <a:r>
              <a:rPr lang="es-MX" dirty="0" err="1" smtClean="0">
                <a:solidFill>
                  <a:schemeClr val="tx2"/>
                </a:solidFill>
              </a:rPr>
              <a:t>kick</a:t>
            </a:r>
            <a:endParaRPr lang="en-US" dirty="0" smtClean="0">
              <a:solidFill>
                <a:schemeClr val="tx2"/>
              </a:solidFill>
            </a:endParaRPr>
          </a:p>
          <a:p>
            <a:pPr marL="502920" indent="-457200">
              <a:buAutoNum type="alphaLcParenR"/>
            </a:pPr>
            <a:endParaRPr lang="es-MX" dirty="0">
              <a:solidFill>
                <a:schemeClr val="tx2"/>
              </a:solidFill>
            </a:endParaRPr>
          </a:p>
          <a:p>
            <a:pPr marL="45720" indent="0">
              <a:buNone/>
            </a:pPr>
            <a:endParaRPr lang="en-US" dirty="0">
              <a:solidFill>
                <a:schemeClr val="tx2"/>
              </a:solidFill>
            </a:endParaRPr>
          </a:p>
          <a:p>
            <a:pPr marL="502920" indent="-457200">
              <a:buFont typeface="+mj-lt"/>
              <a:buAutoNum type="arabicPeriod" startAt="4"/>
            </a:pPr>
            <a:endParaRPr lang="en-US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434091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0890" y="213360"/>
            <a:ext cx="10802983" cy="661851"/>
          </a:xfrm>
        </p:spPr>
        <p:txBody>
          <a:bodyPr>
            <a:normAutofit/>
          </a:bodyPr>
          <a:lstStyle/>
          <a:p>
            <a:r>
              <a:rPr lang="es-MX" sz="3600" b="1" dirty="0" smtClean="0">
                <a:solidFill>
                  <a:srgbClr val="00B0F0"/>
                </a:solidFill>
              </a:rPr>
              <a:t>AQUÍ HAY ORACIONES MALAS, ¡CORRIGELAS!</a:t>
            </a:r>
            <a:endParaRPr lang="en-US" sz="3600" b="1" dirty="0">
              <a:solidFill>
                <a:srgbClr val="00B0F0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09451" y="875211"/>
            <a:ext cx="11071362" cy="5839097"/>
          </a:xfrm>
        </p:spPr>
        <p:txBody>
          <a:bodyPr/>
          <a:lstStyle/>
          <a:p>
            <a:r>
              <a:rPr lang="en-US" sz="3200" dirty="0">
                <a:solidFill>
                  <a:schemeClr val="tx2"/>
                </a:solidFill>
              </a:rPr>
              <a:t>I can </a:t>
            </a:r>
            <a:r>
              <a:rPr lang="en-US" sz="3200" strike="sngStrike" dirty="0">
                <a:solidFill>
                  <a:schemeClr val="tx2"/>
                </a:solidFill>
              </a:rPr>
              <a:t>eat</a:t>
            </a:r>
            <a:r>
              <a:rPr lang="en-US" sz="3200" dirty="0">
                <a:solidFill>
                  <a:schemeClr val="tx2"/>
                </a:solidFill>
              </a:rPr>
              <a:t> a tree</a:t>
            </a:r>
            <a:r>
              <a:rPr lang="en-US" sz="3200" dirty="0" smtClean="0">
                <a:solidFill>
                  <a:schemeClr val="tx2"/>
                </a:solidFill>
              </a:rPr>
              <a:t>.</a:t>
            </a:r>
          </a:p>
          <a:p>
            <a:pPr marL="45720" indent="0">
              <a:buNone/>
            </a:pPr>
            <a:r>
              <a:rPr lang="es-MX" sz="3200" u="sng" dirty="0" smtClean="0">
                <a:solidFill>
                  <a:schemeClr val="tx2"/>
                </a:solidFill>
              </a:rPr>
              <a:t>__I can </a:t>
            </a:r>
            <a:r>
              <a:rPr lang="es-MX" sz="3200" u="sng" dirty="0" err="1" smtClean="0">
                <a:solidFill>
                  <a:schemeClr val="tx2"/>
                </a:solidFill>
              </a:rPr>
              <a:t>climb</a:t>
            </a:r>
            <a:r>
              <a:rPr lang="es-MX" sz="3200" u="sng" dirty="0" smtClean="0">
                <a:solidFill>
                  <a:schemeClr val="tx2"/>
                </a:solidFill>
              </a:rPr>
              <a:t> a </a:t>
            </a:r>
            <a:r>
              <a:rPr lang="es-MX" sz="3200" u="sng" dirty="0" err="1" smtClean="0">
                <a:solidFill>
                  <a:schemeClr val="tx2"/>
                </a:solidFill>
              </a:rPr>
              <a:t>tree</a:t>
            </a:r>
            <a:r>
              <a:rPr lang="es-MX" sz="3200" u="sng" dirty="0" smtClean="0">
                <a:solidFill>
                  <a:schemeClr val="tx2"/>
                </a:solidFill>
              </a:rPr>
              <a:t>___________________</a:t>
            </a:r>
            <a:endParaRPr lang="en-US" sz="3200" u="sng" dirty="0">
              <a:solidFill>
                <a:schemeClr val="tx2"/>
              </a:solidFill>
            </a:endParaRPr>
          </a:p>
          <a:p>
            <a:r>
              <a:rPr lang="en-US" sz="3200" dirty="0" smtClean="0">
                <a:solidFill>
                  <a:schemeClr val="tx2"/>
                </a:solidFill>
              </a:rPr>
              <a:t>I </a:t>
            </a:r>
            <a:r>
              <a:rPr lang="en-US" sz="3200" dirty="0">
                <a:solidFill>
                  <a:schemeClr val="tx2"/>
                </a:solidFill>
              </a:rPr>
              <a:t>can </a:t>
            </a:r>
            <a:r>
              <a:rPr lang="en-US" sz="3200" strike="sngStrike" dirty="0">
                <a:solidFill>
                  <a:schemeClr val="tx2"/>
                </a:solidFill>
              </a:rPr>
              <a:t>sleep</a:t>
            </a:r>
            <a:r>
              <a:rPr lang="en-US" sz="3200" dirty="0">
                <a:solidFill>
                  <a:schemeClr val="tx2"/>
                </a:solidFill>
              </a:rPr>
              <a:t> water</a:t>
            </a:r>
            <a:r>
              <a:rPr lang="en-US" sz="3200" dirty="0" smtClean="0">
                <a:solidFill>
                  <a:schemeClr val="tx2"/>
                </a:solidFill>
              </a:rPr>
              <a:t>.</a:t>
            </a:r>
          </a:p>
          <a:p>
            <a:pPr marL="45720" indent="0">
              <a:buNone/>
            </a:pPr>
            <a:r>
              <a:rPr lang="es-MX" sz="3200" u="sng" dirty="0" smtClean="0">
                <a:solidFill>
                  <a:schemeClr val="tx2"/>
                </a:solidFill>
              </a:rPr>
              <a:t>_I can </a:t>
            </a:r>
            <a:r>
              <a:rPr lang="es-MX" sz="3200" u="sng" dirty="0" err="1" smtClean="0">
                <a:solidFill>
                  <a:schemeClr val="tx2"/>
                </a:solidFill>
              </a:rPr>
              <a:t>drink</a:t>
            </a:r>
            <a:r>
              <a:rPr lang="es-MX" sz="3200" u="sng" dirty="0" smtClean="0">
                <a:solidFill>
                  <a:schemeClr val="tx2"/>
                </a:solidFill>
              </a:rPr>
              <a:t> </a:t>
            </a:r>
            <a:r>
              <a:rPr lang="es-MX" sz="3200" u="sng" dirty="0" err="1" smtClean="0">
                <a:solidFill>
                  <a:schemeClr val="tx2"/>
                </a:solidFill>
              </a:rPr>
              <a:t>water</a:t>
            </a:r>
            <a:r>
              <a:rPr lang="es-MX" sz="3200" u="sng" dirty="0" smtClean="0">
                <a:solidFill>
                  <a:schemeClr val="tx2"/>
                </a:solidFill>
              </a:rPr>
              <a:t>_____________________</a:t>
            </a:r>
            <a:endParaRPr lang="en-US" sz="3200" u="sng" dirty="0">
              <a:solidFill>
                <a:schemeClr val="tx2"/>
              </a:solidFill>
            </a:endParaRPr>
          </a:p>
          <a:p>
            <a:r>
              <a:rPr lang="en-US" sz="3200" dirty="0" smtClean="0">
                <a:solidFill>
                  <a:schemeClr val="tx2"/>
                </a:solidFill>
              </a:rPr>
              <a:t>I </a:t>
            </a:r>
            <a:r>
              <a:rPr lang="en-US" sz="3200" dirty="0">
                <a:solidFill>
                  <a:schemeClr val="tx2"/>
                </a:solidFill>
              </a:rPr>
              <a:t>can </a:t>
            </a:r>
            <a:r>
              <a:rPr lang="en-US" sz="3200" strike="sngStrike" dirty="0">
                <a:solidFill>
                  <a:schemeClr val="tx2"/>
                </a:solidFill>
              </a:rPr>
              <a:t>climb</a:t>
            </a:r>
            <a:r>
              <a:rPr lang="en-US" sz="3200" dirty="0">
                <a:solidFill>
                  <a:schemeClr val="tx2"/>
                </a:solidFill>
              </a:rPr>
              <a:t> </a:t>
            </a:r>
            <a:r>
              <a:rPr lang="en-US" sz="3200" dirty="0" smtClean="0">
                <a:solidFill>
                  <a:schemeClr val="tx2"/>
                </a:solidFill>
              </a:rPr>
              <a:t>an apple.</a:t>
            </a:r>
          </a:p>
          <a:p>
            <a:pPr marL="45720" indent="0">
              <a:buNone/>
            </a:pPr>
            <a:r>
              <a:rPr lang="es-MX" sz="3200" u="sng" dirty="0" smtClean="0">
                <a:solidFill>
                  <a:schemeClr val="tx2"/>
                </a:solidFill>
              </a:rPr>
              <a:t>_I can eat </a:t>
            </a:r>
            <a:r>
              <a:rPr lang="es-MX" sz="3200" u="sng" dirty="0" err="1" smtClean="0">
                <a:solidFill>
                  <a:schemeClr val="tx2"/>
                </a:solidFill>
              </a:rPr>
              <a:t>an</a:t>
            </a:r>
            <a:r>
              <a:rPr lang="es-MX" sz="3200" u="sng" dirty="0" smtClean="0">
                <a:solidFill>
                  <a:schemeClr val="tx2"/>
                </a:solidFill>
              </a:rPr>
              <a:t> </a:t>
            </a:r>
            <a:r>
              <a:rPr lang="es-MX" sz="3200" u="sng" dirty="0" err="1" smtClean="0">
                <a:solidFill>
                  <a:schemeClr val="tx2"/>
                </a:solidFill>
              </a:rPr>
              <a:t>apple</a:t>
            </a:r>
            <a:r>
              <a:rPr lang="es-MX" sz="3200" u="sng" dirty="0" smtClean="0">
                <a:solidFill>
                  <a:schemeClr val="tx2"/>
                </a:solidFill>
              </a:rPr>
              <a:t>_____________________</a:t>
            </a:r>
            <a:endParaRPr lang="en-US" sz="3200" u="sng" dirty="0">
              <a:solidFill>
                <a:schemeClr val="tx2"/>
              </a:solidFill>
            </a:endParaRPr>
          </a:p>
          <a:p>
            <a:r>
              <a:rPr lang="en-US" sz="3200" dirty="0" smtClean="0">
                <a:solidFill>
                  <a:schemeClr val="tx2"/>
                </a:solidFill>
              </a:rPr>
              <a:t>I </a:t>
            </a:r>
            <a:r>
              <a:rPr lang="en-US" sz="3200" dirty="0">
                <a:solidFill>
                  <a:schemeClr val="tx2"/>
                </a:solidFill>
              </a:rPr>
              <a:t>can </a:t>
            </a:r>
            <a:r>
              <a:rPr lang="en-US" sz="3200" strike="sngStrike" dirty="0">
                <a:solidFill>
                  <a:schemeClr val="tx2"/>
                </a:solidFill>
              </a:rPr>
              <a:t>drink</a:t>
            </a:r>
            <a:r>
              <a:rPr lang="en-US" sz="3200" dirty="0">
                <a:solidFill>
                  <a:schemeClr val="tx2"/>
                </a:solidFill>
              </a:rPr>
              <a:t> </a:t>
            </a:r>
            <a:r>
              <a:rPr lang="en-US" sz="3200" dirty="0" smtClean="0">
                <a:solidFill>
                  <a:schemeClr val="tx2"/>
                </a:solidFill>
              </a:rPr>
              <a:t>ballet.</a:t>
            </a:r>
          </a:p>
          <a:p>
            <a:pPr marL="45720" indent="0">
              <a:buNone/>
            </a:pPr>
            <a:r>
              <a:rPr lang="es-MX" sz="3200" u="sng" dirty="0" smtClean="0">
                <a:solidFill>
                  <a:schemeClr val="tx2"/>
                </a:solidFill>
              </a:rPr>
              <a:t>_I can dance ballet._______________</a:t>
            </a:r>
            <a:r>
              <a:rPr lang="es-MX" u="sng" dirty="0" smtClean="0">
                <a:solidFill>
                  <a:schemeClr val="tx2"/>
                </a:solidFill>
              </a:rPr>
              <a:t>____________</a:t>
            </a:r>
            <a:endParaRPr lang="en-US" u="sng" dirty="0" smtClean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846808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208213" y="0"/>
            <a:ext cx="9372600" cy="839010"/>
          </a:xfrm>
        </p:spPr>
        <p:txBody>
          <a:bodyPr>
            <a:normAutofit/>
          </a:bodyPr>
          <a:lstStyle/>
          <a:p>
            <a:r>
              <a:rPr lang="es-MX" sz="4400" dirty="0" smtClean="0">
                <a:solidFill>
                  <a:srgbClr val="FF0000"/>
                </a:solidFill>
                <a:latin typeface="Rockwell Extra Bold" panose="02060903040505020403" pitchFamily="18" charset="0"/>
              </a:rPr>
              <a:t>SIMON SAYS…</a:t>
            </a:r>
            <a:endParaRPr lang="en-US" sz="4400" dirty="0">
              <a:solidFill>
                <a:srgbClr val="FF0000"/>
              </a:solidFill>
              <a:latin typeface="Rockwell Extra Bold" panose="02060903040505020403" pitchFamily="18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91886" y="1210449"/>
            <a:ext cx="11188927" cy="4504551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es-MX" sz="2400" dirty="0" smtClean="0">
                <a:solidFill>
                  <a:schemeClr val="tx2"/>
                </a:solidFill>
              </a:rPr>
              <a:t>Para empezar todos tienen que prender sus cámara		</a:t>
            </a:r>
            <a:r>
              <a:rPr lang="es-MX" sz="3600" dirty="0" smtClean="0">
                <a:solidFill>
                  <a:schemeClr val="tx2"/>
                </a:solidFill>
              </a:rPr>
              <a:t>=</a:t>
            </a:r>
            <a:r>
              <a:rPr lang="es-MX" sz="2400" dirty="0" smtClean="0">
                <a:solidFill>
                  <a:schemeClr val="tx2"/>
                </a:solidFill>
              </a:rPr>
              <a:t> </a:t>
            </a:r>
          </a:p>
          <a:p>
            <a:pPr marL="45720" indent="0">
              <a:buNone/>
            </a:pPr>
            <a:r>
              <a:rPr lang="es-MX" sz="2400" dirty="0" smtClean="0">
                <a:solidFill>
                  <a:schemeClr val="tx2"/>
                </a:solidFill>
              </a:rPr>
              <a:t>La profesora va a decir: </a:t>
            </a:r>
            <a:r>
              <a:rPr lang="es-MX" sz="2400" dirty="0" err="1" smtClean="0">
                <a:solidFill>
                  <a:schemeClr val="tx2"/>
                </a:solidFill>
              </a:rPr>
              <a:t>Simon</a:t>
            </a:r>
            <a:r>
              <a:rPr lang="es-MX" sz="2400" dirty="0" smtClean="0">
                <a:solidFill>
                  <a:schemeClr val="tx2"/>
                </a:solidFill>
              </a:rPr>
              <a:t> </a:t>
            </a:r>
            <a:r>
              <a:rPr lang="es-MX" sz="2400" dirty="0" err="1" smtClean="0">
                <a:solidFill>
                  <a:schemeClr val="tx2"/>
                </a:solidFill>
              </a:rPr>
              <a:t>says</a:t>
            </a:r>
            <a:r>
              <a:rPr lang="es-MX" sz="2400" dirty="0" smtClean="0">
                <a:solidFill>
                  <a:schemeClr val="tx2"/>
                </a:solidFill>
              </a:rPr>
              <a:t> y una acción o verbo de todos los aprendidos hasta el momento (9)</a:t>
            </a:r>
          </a:p>
          <a:p>
            <a:pPr marL="45720" indent="0">
              <a:buNone/>
            </a:pPr>
            <a:r>
              <a:rPr lang="es-MX" sz="2400" dirty="0" smtClean="0">
                <a:solidFill>
                  <a:schemeClr val="tx2"/>
                </a:solidFill>
              </a:rPr>
              <a:t>Y tú debes hacer una mímica de la acción</a:t>
            </a:r>
          </a:p>
          <a:p>
            <a:pPr marL="45720" indent="0">
              <a:buNone/>
            </a:pPr>
            <a:endParaRPr lang="es-MX" sz="2400" dirty="0">
              <a:solidFill>
                <a:schemeClr val="tx2"/>
              </a:solidFill>
            </a:endParaRPr>
          </a:p>
          <a:p>
            <a:pPr marL="45720" indent="0">
              <a:buNone/>
            </a:pPr>
            <a:r>
              <a:rPr lang="es-MX" sz="2400" dirty="0" err="1" smtClean="0">
                <a:solidFill>
                  <a:schemeClr val="tx2"/>
                </a:solidFill>
              </a:rPr>
              <a:t>Ej</a:t>
            </a:r>
            <a:r>
              <a:rPr lang="es-MX" sz="2400" dirty="0" smtClean="0">
                <a:solidFill>
                  <a:schemeClr val="tx2"/>
                </a:solidFill>
              </a:rPr>
              <a:t>: 	</a:t>
            </a:r>
            <a:r>
              <a:rPr lang="es-MX" sz="2400" dirty="0" err="1" smtClean="0">
                <a:solidFill>
                  <a:schemeClr val="tx2"/>
                </a:solidFill>
              </a:rPr>
              <a:t>Simon</a:t>
            </a:r>
            <a:r>
              <a:rPr lang="es-MX" sz="2400" dirty="0" smtClean="0">
                <a:solidFill>
                  <a:schemeClr val="tx2"/>
                </a:solidFill>
              </a:rPr>
              <a:t> </a:t>
            </a:r>
            <a:r>
              <a:rPr lang="es-MX" sz="2400" dirty="0" err="1" smtClean="0">
                <a:solidFill>
                  <a:schemeClr val="tx2"/>
                </a:solidFill>
              </a:rPr>
              <a:t>says</a:t>
            </a:r>
            <a:r>
              <a:rPr lang="es-MX" sz="2400" dirty="0">
                <a:solidFill>
                  <a:schemeClr val="tx2"/>
                </a:solidFill>
              </a:rPr>
              <a:t> </a:t>
            </a:r>
            <a:r>
              <a:rPr lang="es-MX" sz="2400" dirty="0" smtClean="0">
                <a:solidFill>
                  <a:schemeClr val="tx2"/>
                </a:solidFill>
              </a:rPr>
              <a:t>DANCE</a:t>
            </a:r>
          </a:p>
          <a:p>
            <a:pPr marL="45720" indent="0">
              <a:buNone/>
            </a:pPr>
            <a:r>
              <a:rPr lang="es-MX" sz="2400" dirty="0" smtClean="0">
                <a:solidFill>
                  <a:schemeClr val="tx2"/>
                </a:solidFill>
              </a:rPr>
              <a:t>Y tu debes bailar en la pantalla </a:t>
            </a:r>
            <a:endParaRPr lang="en-US" sz="2400" dirty="0">
              <a:solidFill>
                <a:schemeClr val="tx2"/>
              </a:solidFill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l="11734" t="19439" r="11370" b="19219"/>
          <a:stretch/>
        </p:blipFill>
        <p:spPr>
          <a:xfrm>
            <a:off x="7652035" y="914545"/>
            <a:ext cx="982514" cy="783772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3"/>
          <a:srcRect l="11143" t="29892" r="10649"/>
          <a:stretch/>
        </p:blipFill>
        <p:spPr>
          <a:xfrm>
            <a:off x="9180198" y="314941"/>
            <a:ext cx="1583597" cy="1419577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11239" y="3825376"/>
            <a:ext cx="2640796" cy="2383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094595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8469612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dirty="0" smtClean="0"/>
              <a:t>Agregar un título de diapositiva (4)</a:t>
            </a:r>
            <a:endParaRPr lang="es-ES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70882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Niños jugando 16x9">
  <a:themeElements>
    <a:clrScheme name="Children Happy">
      <a:dk1>
        <a:srgbClr val="595959"/>
      </a:dk1>
      <a:lt1>
        <a:sysClr val="window" lastClr="FFFFFF"/>
      </a:lt1>
      <a:dk2>
        <a:srgbClr val="000000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9D66D"/>
      </a:accent5>
      <a:accent6>
        <a:srgbClr val="838383"/>
      </a:accent6>
      <a:hlink>
        <a:srgbClr val="F59E00"/>
      </a:hlink>
      <a:folHlink>
        <a:srgbClr val="B2B2B2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9532273_TF03461883_TF03461883.potx" id="{7E51FD36-221A-40E9-B563-1B1438601F37}" vid="{C48C6374-1D00-407F-A436-D7B12AD3050E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3_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4_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5_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6_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7_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8_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Tema de Office">
  <a:themeElements>
    <a:clrScheme name="Children Happy">
      <a:dk1>
        <a:srgbClr val="595959"/>
      </a:dk1>
      <a:lt1>
        <a:sysClr val="window" lastClr="FFFFFF"/>
      </a:lt1>
      <a:dk2>
        <a:srgbClr val="000000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9D66D"/>
      </a:accent5>
      <a:accent6>
        <a:srgbClr val="838383"/>
      </a:accent6>
      <a:hlink>
        <a:srgbClr val="F59E00"/>
      </a:hlink>
      <a:folHlink>
        <a:srgbClr val="B2B2B2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Tema de Office">
  <a:themeElements>
    <a:clrScheme name="Children Happy">
      <a:dk1>
        <a:srgbClr val="595959"/>
      </a:dk1>
      <a:lt1>
        <a:sysClr val="window" lastClr="FFFFFF"/>
      </a:lt1>
      <a:dk2>
        <a:srgbClr val="000000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9D66D"/>
      </a:accent5>
      <a:accent6>
        <a:srgbClr val="838383"/>
      </a:accent6>
      <a:hlink>
        <a:srgbClr val="F59E00"/>
      </a:hlink>
      <a:folHlink>
        <a:srgbClr val="B2B2B2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Diseño de la presentación para el ámbito educativo de niños jugando (ilustración de dibujos animados, pantalla panorámica)</Template>
  <TotalTime>3659</TotalTime>
  <Words>775</Words>
  <Application>Microsoft Office PowerPoint</Application>
  <PresentationFormat>Panorámica</PresentationFormat>
  <Paragraphs>222</Paragraphs>
  <Slides>49</Slides>
  <Notes>9</Notes>
  <HiddenSlides>10</HiddenSlides>
  <MMClips>0</MMClips>
  <ScaleCrop>false</ScaleCrop>
  <HeadingPairs>
    <vt:vector size="6" baseType="variant">
      <vt:variant>
        <vt:lpstr>Fuentes usadas</vt:lpstr>
      </vt:variant>
      <vt:variant>
        <vt:i4>11</vt:i4>
      </vt:variant>
      <vt:variant>
        <vt:lpstr>Tema</vt:lpstr>
      </vt:variant>
      <vt:variant>
        <vt:i4>10</vt:i4>
      </vt:variant>
      <vt:variant>
        <vt:lpstr>Títulos de diapositiva</vt:lpstr>
      </vt:variant>
      <vt:variant>
        <vt:i4>49</vt:i4>
      </vt:variant>
    </vt:vector>
  </HeadingPairs>
  <TitlesOfParts>
    <vt:vector size="70" baseType="lpstr">
      <vt:lpstr>Algerian</vt:lpstr>
      <vt:lpstr>Arial</vt:lpstr>
      <vt:lpstr>Arial Rounded MT Bold</vt:lpstr>
      <vt:lpstr>Berlin Sans FB</vt:lpstr>
      <vt:lpstr>Calibri</vt:lpstr>
      <vt:lpstr>Calibri Light</vt:lpstr>
      <vt:lpstr>Comic Sans MS</vt:lpstr>
      <vt:lpstr>Ebrima</vt:lpstr>
      <vt:lpstr>Euphemia</vt:lpstr>
      <vt:lpstr>Rockwell Extra Bold</vt:lpstr>
      <vt:lpstr>Wingdings</vt:lpstr>
      <vt:lpstr>Niños jugando 16x9</vt:lpstr>
      <vt:lpstr>Tema de Office</vt:lpstr>
      <vt:lpstr>1_Tema de Office</vt:lpstr>
      <vt:lpstr>2_Tema de Office</vt:lpstr>
      <vt:lpstr>3_Tema de Office</vt:lpstr>
      <vt:lpstr>4_Tema de Office</vt:lpstr>
      <vt:lpstr>5_Tema de Office</vt:lpstr>
      <vt:lpstr>6_Tema de Office</vt:lpstr>
      <vt:lpstr>7_Tema de Office</vt:lpstr>
      <vt:lpstr>8_Tema de Office</vt:lpstr>
      <vt:lpstr>ACTION VERBS</vt:lpstr>
      <vt:lpstr>LINK CANCIÓN DE SALUDO</vt:lpstr>
      <vt:lpstr>EVERYDAY = TODOS LOS DÍAS</vt:lpstr>
      <vt:lpstr>I GO TO SCHOOL = YO VOY AL COLEGIO</vt:lpstr>
      <vt:lpstr>I MEET MY FRIENDS = YO ME ENCUENTRO CON MIS AMIGOS</vt:lpstr>
      <vt:lpstr>WE ALL SAY…=TODOS NOSOTROS DECIMOS…</vt:lpstr>
      <vt:lpstr>Presentación de PowerPoint</vt:lpstr>
      <vt:lpstr>I GO AND  PLAY = YO VOY Y JUEGO</vt:lpstr>
      <vt:lpstr>Presentación de PowerPoint</vt:lpstr>
      <vt:lpstr>LINK CANCIÓN </vt:lpstr>
      <vt:lpstr>Run </vt:lpstr>
      <vt:lpstr>Sleep</vt:lpstr>
      <vt:lpstr>Presentación de PowerPoint</vt:lpstr>
      <vt:lpstr>Dance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READ</vt:lpstr>
      <vt:lpstr>SWIM</vt:lpstr>
      <vt:lpstr>WALK</vt:lpstr>
      <vt:lpstr>Presentación de PowerPoint</vt:lpstr>
      <vt:lpstr>SING</vt:lpstr>
      <vt:lpstr>FLY</vt:lpstr>
      <vt:lpstr>THROW</vt:lpstr>
      <vt:lpstr>Escribe el verbo correcto (sing, fly o throw) en cada espacio en blanco. </vt:lpstr>
      <vt:lpstr>Escribe V o F</vt:lpstr>
      <vt:lpstr>Esta es la historia de Tom, complétala con las palabras celestes:</vt:lpstr>
      <vt:lpstr>Complete with the correct verb</vt:lpstr>
      <vt:lpstr>Unscramble the words</vt:lpstr>
      <vt:lpstr>True or False</vt:lpstr>
      <vt:lpstr>Presentación de PowerPoint</vt:lpstr>
      <vt:lpstr>      Complete with can / can’t </vt:lpstr>
      <vt:lpstr>MEMORY GAME</vt:lpstr>
      <vt:lpstr>HE CAN KICK  VERDADERO </vt:lpstr>
      <vt:lpstr>HE CAN´T DRINK FALSO</vt:lpstr>
      <vt:lpstr>HE CAN’T CLIMB FALSO</vt:lpstr>
      <vt:lpstr>Write the correct letter</vt:lpstr>
      <vt:lpstr>Complete</vt:lpstr>
      <vt:lpstr> Paint red the correct verb:</vt:lpstr>
      <vt:lpstr>Presentación de PowerPoint</vt:lpstr>
      <vt:lpstr>ESCRIBE EL VERBO CORRECTO</vt:lpstr>
      <vt:lpstr>Lee el texto de la nube y responde: </vt:lpstr>
      <vt:lpstr>Elige la alternativa correcta</vt:lpstr>
      <vt:lpstr>AQUÍ HAY ORACIONES MALAS, ¡CORRIGELAS!</vt:lpstr>
      <vt:lpstr>SIMON SAYS…</vt:lpstr>
      <vt:lpstr>Presentación de PowerPoint</vt:lpstr>
      <vt:lpstr>Agregar un título de diapositiva (4)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ACTION VERBS</dc:title>
  <dc:creator>dell</dc:creator>
  <cp:lastModifiedBy>dell</cp:lastModifiedBy>
  <cp:revision>51</cp:revision>
  <dcterms:created xsi:type="dcterms:W3CDTF">2026-05-13T15:28:13Z</dcterms:created>
  <dcterms:modified xsi:type="dcterms:W3CDTF">2026-07-15T13:54:02Z</dcterms:modified>
</cp:coreProperties>
</file>