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</p:sldMasterIdLst>
  <p:notesMasterIdLst>
    <p:notesMasterId r:id="rId16"/>
  </p:notesMasterIdLst>
  <p:handoutMasterIdLst>
    <p:handoutMasterId r:id="rId17"/>
  </p:handoutMasterIdLst>
  <p:sldIdLst>
    <p:sldId id="294" r:id="rId3"/>
    <p:sldId id="256" r:id="rId4"/>
    <p:sldId id="281" r:id="rId5"/>
    <p:sldId id="287" r:id="rId6"/>
    <p:sldId id="257" r:id="rId7"/>
    <p:sldId id="288" r:id="rId8"/>
    <p:sldId id="289" r:id="rId9"/>
    <p:sldId id="293" r:id="rId10"/>
    <p:sldId id="292" r:id="rId11"/>
    <p:sldId id="291" r:id="rId12"/>
    <p:sldId id="290" r:id="rId13"/>
    <p:sldId id="285" r:id="rId14"/>
    <p:sldId id="286" r:id="rId1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9" autoAdjust="0"/>
    <p:restoredTop sz="95274" autoAdjust="0"/>
  </p:normalViewPr>
  <p:slideViewPr>
    <p:cSldViewPr snapToGrid="0">
      <p:cViewPr varScale="1">
        <p:scale>
          <a:sx n="73" d="100"/>
          <a:sy n="73" d="100"/>
        </p:scale>
        <p:origin x="780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79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BC8749E-B897-4A08-AC55-9AF3D46A9067}" type="datetime1">
              <a:rPr lang="es-ES" smtClean="0"/>
              <a:t>29/07/2026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BAE14B8-3CC9-472D-9BC5-A84D80684DE2}" type="slidenum">
              <a:rPr lang="es-ES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A7A240-532E-4D21-8E82-EFF80DF9174A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B667E1-E601-4AAF-B95C-B25720D70A60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0226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06820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98868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12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3384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7FB667E1-E601-4AAF-B95C-B25720D70A60}" type="slidenum">
              <a:rPr lang="es-ES" noProof="0" smtClean="0"/>
              <a:t>13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1248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5" name="Forma libre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" name="Forma libre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" name="Forma libre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" name="Forma libre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" name="Forma libre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0" name="Grupo 39"/>
          <p:cNvGrpSpPr/>
          <p:nvPr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1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49" name="Forma libre 500"/>
          <p:cNvSpPr>
            <a:spLocks/>
          </p:cNvSpPr>
          <p:nvPr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50" name="Grupo 49"/>
          <p:cNvGrpSpPr/>
          <p:nvPr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1" name="Forma libre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59" name="Forma libre 413"/>
          <p:cNvSpPr>
            <a:spLocks/>
          </p:cNvSpPr>
          <p:nvPr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60" name="Forma libre 414"/>
          <p:cNvSpPr>
            <a:spLocks/>
          </p:cNvSpPr>
          <p:nvPr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61" name="Grupo 5"/>
          <p:cNvGrpSpPr>
            <a:grpSpLocks noChangeAspect="1"/>
          </p:cNvGrpSpPr>
          <p:nvPr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2" name="Forma libre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1" name="Grupo 33"/>
          <p:cNvGrpSpPr>
            <a:grpSpLocks noChangeAspect="1"/>
          </p:cNvGrpSpPr>
          <p:nvPr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2" name="Forma libre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87" name="Grupo 43"/>
          <p:cNvGrpSpPr>
            <a:grpSpLocks noChangeAspect="1"/>
          </p:cNvGrpSpPr>
          <p:nvPr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4" name="Grupo 93"/>
          <p:cNvGrpSpPr/>
          <p:nvPr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5" name="Forma libre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9" name="Grupo 43"/>
          <p:cNvGrpSpPr>
            <a:grpSpLocks noChangeAspect="1"/>
          </p:cNvGrpSpPr>
          <p:nvPr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0" name="Forma libre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06" name="Grupo 105"/>
          <p:cNvGrpSpPr/>
          <p:nvPr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07" name="Forma libre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5" name="Forma libre 8"/>
          <p:cNvSpPr>
            <a:spLocks/>
          </p:cNvSpPr>
          <p:nvPr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16" name="Forma libre 115"/>
          <p:cNvSpPr/>
          <p:nvPr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grpSp>
        <p:nvGrpSpPr>
          <p:cNvPr id="117" name="Grupo 116"/>
          <p:cNvGrpSpPr/>
          <p:nvPr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18" name="Forma libre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46" name="Grupo 5"/>
          <p:cNvGrpSpPr>
            <a:grpSpLocks noChangeAspect="1"/>
          </p:cNvGrpSpPr>
          <p:nvPr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47" name="Forma libre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1" name="Grupo 64"/>
          <p:cNvGrpSpPr>
            <a:grpSpLocks noChangeAspect="1"/>
          </p:cNvGrpSpPr>
          <p:nvPr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81288" y="165020"/>
            <a:ext cx="9360418" cy="2263258"/>
          </a:xfrm>
        </p:spPr>
        <p:txBody>
          <a:bodyPr rtlCol="0" anchor="b">
            <a:noAutofit/>
          </a:bodyPr>
          <a:lstStyle>
            <a:lvl1pPr algn="ctr">
              <a:defRPr sz="64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03329" y="2476917"/>
            <a:ext cx="6916336" cy="17716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297B06D-FAF7-4837-A922-8EE4AF77DC25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3999" y="1485900"/>
            <a:ext cx="9144001" cy="2933700"/>
          </a:xfrm>
        </p:spPr>
        <p:txBody>
          <a:bodyPr rtlCol="0" anchor="b">
            <a:normAutofit/>
          </a:bodyPr>
          <a:lstStyle>
            <a:lvl1pPr algn="l">
              <a:defRPr sz="5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413" y="4454034"/>
            <a:ext cx="9144000" cy="1184766"/>
          </a:xfrm>
        </p:spPr>
        <p:txBody>
          <a:bodyPr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69DE2B-C639-47B0-862F-B4F39E511745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528572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7169" y="1485900"/>
            <a:ext cx="4480560" cy="4123944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7CF16F-B155-4BBF-A6D8-1BE5B2A0445D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8572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528572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7169" y="1376018"/>
            <a:ext cx="4480560" cy="768096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7169" y="2144114"/>
            <a:ext cx="4480560" cy="3494686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63DA2-6349-4B77-96D6-A01A17AD62F3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 92"/>
          <p:cNvSpPr>
            <a:spLocks/>
          </p:cNvSpPr>
          <p:nvPr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7" name="Forma libre 50"/>
          <p:cNvSpPr>
            <a:spLocks/>
          </p:cNvSpPr>
          <p:nvPr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9" name="Grupo 69"/>
          <p:cNvGrpSpPr>
            <a:grpSpLocks noChangeAspect="1"/>
          </p:cNvGrpSpPr>
          <p:nvPr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5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2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3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0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1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2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3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4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5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6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7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8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79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0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1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2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3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4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5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93" name="Grupo 69"/>
          <p:cNvGrpSpPr>
            <a:grpSpLocks noChangeAspect="1"/>
          </p:cNvGrpSpPr>
          <p:nvPr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Forma libre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7" name="Forma libre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8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1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2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3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5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6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7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8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9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0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1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2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3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4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5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6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7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8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9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0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1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2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3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4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5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6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7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8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9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0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1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2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3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4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5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6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7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8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9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0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1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2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3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4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5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6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7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8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9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0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1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2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3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4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5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6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77" name="Grupo 69"/>
          <p:cNvGrpSpPr>
            <a:grpSpLocks noChangeAspect="1"/>
          </p:cNvGrpSpPr>
          <p:nvPr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Forma libre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9" name="Forma libre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0" name="Forma libre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1" name="Forma libre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2" name="Forma libre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3" name="Forma libre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4" name="Forma libre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5" name="Forma libre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6" name="Forma libre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7" name="Forma libre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8" name="Forma libre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9" name="Forma libre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0" name="Forma libre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1" name="Forma libre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2" name="Forma libre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3" name="Forma libre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4" name="Forma libre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5" name="Forma libre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6" name="Forma libre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7" name="Forma libre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8" name="Forma libre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9" name="Forma libre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0" name="Forma libre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1" name="Forma libre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2" name="Forma libre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3" name="Forma libre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4" name="Forma libre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5" name="Forma libre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6" name="Forma libre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7" name="Forma libre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8" name="Forma libre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9" name="Forma libre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0" name="Forma libre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1" name="Forma libre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2" name="Forma libre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3" name="Forma libre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4" name="Forma libre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5" name="Forma libre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6" name="Forma libre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7" name="Forma libre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8" name="Forma libre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9" name="Forma libre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0" name="Forma libre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1" name="Forma libre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2" name="Forma libre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3" name="Forma libre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4" name="Forma libre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5" name="Forma libre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6" name="Forma libre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7" name="Forma libre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8" name="Forma libre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9" name="Forma libre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0" name="Forma libre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1" name="Forma libre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2" name="Forma libre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3" name="Forma libre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4" name="Forma libre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5" name="Forma libre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6" name="Forma libre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7" name="Forma libre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8" name="Forma libre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9" name="Forma libre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0" name="Forma libre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1" name="Forma libre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2" name="Forma libre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3" name="Forma libre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4" name="Forma libre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5" name="Forma libre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6" name="Forma libre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7" name="Forma libre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8" name="Forma libre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9" name="Forma libre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0" name="Forma libre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1" name="Forma libre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2" name="Forma libre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3" name="Forma libre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4" name="Forma libre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5" name="Forma libre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6" name="Forma libre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7" name="Forma libre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8" name="Forma libre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9" name="Forma libre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0" name="Grupo 50"/>
          <p:cNvGrpSpPr>
            <a:grpSpLocks noChangeAspect="1"/>
          </p:cNvGrpSpPr>
          <p:nvPr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Forma libre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2" name="Forma libre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3" name="Forma libre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4" name="Forma libre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5" name="Forma libre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6" name="Forma libre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7" name="Forma libre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8" name="Forma libre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9" name="Forma libre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0" name="Forma libre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1" name="Forma libre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2" name="Forma libre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3" name="Forma libre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Forma libre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5" name="Forma libre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6" name="Forma libre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7" name="Forma libre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Forma libre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9" name="Forma libre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0" name="Forma libre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1" name="Forma libre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2" name="Forma libre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3" name="Forma libre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4" name="Forma libre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Forma libre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Forma libre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7" name="Forma libre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8" name="Forma libre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89" name="Grupo 5"/>
          <p:cNvGrpSpPr>
            <a:grpSpLocks noChangeAspect="1"/>
          </p:cNvGrpSpPr>
          <p:nvPr/>
        </p:nvGrpSpPr>
        <p:grpSpPr bwMode="auto">
          <a:xfrm>
            <a:off x="7988059" y="2988645"/>
            <a:ext cx="2439575" cy="3074765"/>
            <a:chOff x="2968" y="1107"/>
            <a:chExt cx="1736" cy="2188"/>
          </a:xfrm>
        </p:grpSpPr>
        <p:sp>
          <p:nvSpPr>
            <p:cNvPr id="290" name="Forma libre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1" name="Elipse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2" name="Forma libre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3" name="Forma libre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4" name="Forma libre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5" name="Forma libre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6" name="Forma libre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7" name="Forma libre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8" name="Forma libre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9" name="Forma libre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0" name="Forma libre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1" name="Forma libre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2" name="Forma libre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3" name="Forma libre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4" name="Forma libre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5" name="Forma libre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6" name="Forma libre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7" name="Forma libre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8" name="Forma libre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9" name="Forma libre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10" name="Forma libre 52"/>
          <p:cNvSpPr>
            <a:spLocks/>
          </p:cNvSpPr>
          <p:nvPr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311" name="Grupo 29"/>
          <p:cNvGrpSpPr>
            <a:grpSpLocks noChangeAspect="1"/>
          </p:cNvGrpSpPr>
          <p:nvPr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Forma libre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3" name="Forma libre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4" name="Forma libre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5" name="Forma libre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6" name="Forma libre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7" name="Forma libre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8" name="Forma libre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9" name="Forma libre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0" name="Forma libre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1" name="Forma libre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2" name="Forma libre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3" name="Forma libre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4" name="Forma libre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5" name="Forma libre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6" name="Forma libre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7" name="Forma libre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8" name="Forma libre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9" name="Forma libre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0" name="Forma libre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1" name="Forma libre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2" name="Forma libre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3" name="Forma libre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4" name="Forma libre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5" name="Forma libre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6" name="Forma libre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7" name="Forma libre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8" name="Forma libre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9" name="Forma libre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0" name="Forma libre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1" name="Forma libre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2" name="Forma libre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3" name="Forma libre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4" name="Forma libre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5" name="Forma libre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6" name="Forma libre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7" name="Forma libre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8" name="Grupo 347"/>
          <p:cNvGrpSpPr/>
          <p:nvPr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Grupo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Forma libre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6" name="Forma libre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7" name="Forma libre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8" name="Forma libre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9" name="Forma libre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0" name="Forma libre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1" name="Forma libre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2" name="Forma libre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3" name="Forma libre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4" name="Forma libre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5" name="Forma libre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6" name="Forma libre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7" name="Forma libre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8" name="Forma libre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9" name="Forma libre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0" name="Forma libre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1" name="Forma libre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2" name="Forma libre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3" name="Forma libre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4" name="Forma libre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5" name="Forma libre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6" name="Forma libre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7" name="Forma libre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8" name="Forma libre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9" name="Forma libre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0" name="Forma libre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1" name="Forma libre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2" name="Forma libre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3" name="Forma libre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4" name="Forma libre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5" name="Forma libre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6" name="Forma libre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7" name="Forma libre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8" name="Forma libre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09" name="Forma libre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0" name="Forma libre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1" name="Forma libre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2" name="Forma libre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3" name="Forma libre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4" name="Forma libre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5" name="Forma libre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6" name="Forma libre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7" name="Forma libre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8" name="Forma libre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19" name="Forma libre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0" name="Forma libre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421" name="Forma libre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0" name="Grupo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Forma libre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7" name="Forma libre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8" name="Forma libre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9" name="Forma libre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0" name="Forma libre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1" name="Forma libre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2" name="Forma libre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3" name="Forma libre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4" name="Forma libre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1" name="Grupo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Forma libre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0" name="Forma libre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1" name="Forma libre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2" name="Forma libre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3" name="Forma libre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4" name="Forma libre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5" name="Forma libre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352" name="Grupo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Forma libre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4" name="Forma libre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5" name="Forma libre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6" name="Forma libre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7" name="Forma libre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8" name="Forma libre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grpSp>
        <p:nvGrpSpPr>
          <p:cNvPr id="422" name="Grupo 52"/>
          <p:cNvGrpSpPr>
            <a:grpSpLocks noChangeAspect="1"/>
          </p:cNvGrpSpPr>
          <p:nvPr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1" name="Grupo 52"/>
          <p:cNvGrpSpPr>
            <a:grpSpLocks noChangeAspect="1"/>
          </p:cNvGrpSpPr>
          <p:nvPr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3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4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5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6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7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8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39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40" name="Grupo 66"/>
          <p:cNvGrpSpPr>
            <a:grpSpLocks noChangeAspect="1"/>
          </p:cNvGrpSpPr>
          <p:nvPr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4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4904" y="828876"/>
            <a:ext cx="6058552" cy="3507549"/>
          </a:xfrm>
        </p:spPr>
        <p:txBody>
          <a:bodyPr rtlCol="0" anchor="ctr">
            <a:normAutofit/>
          </a:bodyPr>
          <a:lstStyle>
            <a:lvl1pPr algn="ctr"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EAD840-CC89-4953-8786-B81313126E89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6DA38A-E7A6-4E36-8619-DED6D9C2CAAB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80560" y="457200"/>
            <a:ext cx="6675120" cy="5943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F98178-766D-41FC-98F6-A9112B6F0B2E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1188720"/>
            <a:ext cx="3108960" cy="2286000"/>
          </a:xfrm>
        </p:spPr>
        <p:txBody>
          <a:bodyPr rtlCol="0" anchor="b">
            <a:normAutofit/>
          </a:bodyPr>
          <a:lstStyle>
            <a:lvl1pPr>
              <a:defRPr sz="34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80" y="3474720"/>
            <a:ext cx="3108960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448056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C18D28-8972-4605-B9E7-B5ED4E30BBE2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86A740-205C-447F-9539-41D837BA45EA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592666"/>
            <a:ext cx="2628900" cy="5579533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592666"/>
            <a:ext cx="7734300" cy="5579533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F22389-7569-4F47-ABE4-71BC775B4AB2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A8D9AD5-F248-4919-864A-CFD76CC027D6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2F3A23-5D3B-4EEB-8401-67C1E1C4E4F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02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74BC01-8283-4412-A750-9470ADB35F6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124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F2D004-E54C-407F-AA91-4A221359DF9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88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BBCA44-E97A-4819-ABB4-139F749845ED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142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F8CC6E-A133-489E-9766-03A4B67A1467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65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E08610-5182-441B-90C7-6A4A9A84C43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96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61E41A-78BD-485B-9134-D3B10F21247A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638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0D475-64E7-4F7A-9EEE-3B47B54E1071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0065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F2E6CD-E62C-485A-AEE5-F467C10A2B50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06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9052A6-8551-477B-8111-1FB3EA9618C2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711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BECAFB-4914-413C-8EDD-C4819D72CDD6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9491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50"/>
          <p:cNvSpPr>
            <a:spLocks/>
          </p:cNvSpPr>
          <p:nvPr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8" name="Forma libre 51"/>
          <p:cNvSpPr>
            <a:spLocks/>
          </p:cNvSpPr>
          <p:nvPr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9" name="Forma libre 51"/>
          <p:cNvSpPr>
            <a:spLocks/>
          </p:cNvSpPr>
          <p:nvPr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grpSp>
        <p:nvGrpSpPr>
          <p:cNvPr id="10" name="Grupo 66"/>
          <p:cNvGrpSpPr>
            <a:grpSpLocks noChangeAspect="1"/>
          </p:cNvGrpSpPr>
          <p:nvPr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Forma libre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Forma libre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26" name="Grupo 5"/>
          <p:cNvGrpSpPr>
            <a:grpSpLocks noChangeAspect="1"/>
          </p:cNvGrpSpPr>
          <p:nvPr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Forma libre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34" name="Grupo 16"/>
          <p:cNvGrpSpPr>
            <a:grpSpLocks noChangeAspect="1"/>
          </p:cNvGrpSpPr>
          <p:nvPr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Forma libre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6" name="Forma libre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9" name="Forma libre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0" name="Forma libre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1" name="Forma libre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2" name="Forma libre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43" name="Grupo 28"/>
          <p:cNvGrpSpPr>
            <a:grpSpLocks noChangeAspect="1"/>
          </p:cNvGrpSpPr>
          <p:nvPr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Forma libre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5" name="Forma libre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6" name="Forma libre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7" name="Forma libre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8" name="Forma libre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49" name="Forma libre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0" name="Forma libre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1" name="Forma libre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52" name="Grupo 52"/>
          <p:cNvGrpSpPr>
            <a:grpSpLocks noChangeAspect="1"/>
          </p:cNvGrpSpPr>
          <p:nvPr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Forma libre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grpSp>
        <p:nvGrpSpPr>
          <p:cNvPr id="61" name="Grupo 64"/>
          <p:cNvGrpSpPr>
            <a:grpSpLocks noChangeAspect="1"/>
          </p:cNvGrpSpPr>
          <p:nvPr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Forma libre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5" name="Forma libre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6" name="Forma libre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7" name="Forma libre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8" name="Forma libre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9" name="Forma libre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52400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522412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baseline="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1B78C07-4183-43AE-82C8-5745B5E01FAD}" type="datetime1">
              <a:rPr lang="es-ES" noProof="0" smtClean="0"/>
              <a:t>29/07/2026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023348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A8D9AD5-F248-4919-864A-CFD76CC027D6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3840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B18C25-07DC-4FD2-9915-FADBCF041A6E}" type="datetime1">
              <a:rPr kumimoji="0" lang="es-E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29/07/2026</a:t>
            </a:fld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DBFFB2-86D9-4B8F-A59A-553A60B94BBE}" type="slidenum">
              <a:rPr kumimoji="0" lang="es-ES" sz="1100" b="1" i="0" u="none" strike="noStrike" kern="1200" cap="none" spc="0" normalizeH="0" baseline="0" noProof="0" smtClean="0">
                <a:ln>
                  <a:noFill/>
                </a:ln>
                <a:solidFill>
                  <a:srgbClr val="AB3C1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AB3C1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9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youtube.com/watch?v=8irSFvoyLHQ&amp;list=PLN8DQHdZDXwbd4DXeOgiwHC2wP3mzXKs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www.youtube.com/watch?v=9T6EFEpP9mc&amp;list=RD8_Fr6EwRJsw&amp;index=2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dirty="0">
                <a:hlinkClick r:id="rId4"/>
              </a:rPr>
              <a:t>https://www.youtube.com/watch?v=8irSFvoyLHQ&amp;list=PLN8DQHdZDXwbd4DXeOgiwHC2wP3mzXKs0</a:t>
            </a:r>
            <a:endParaRPr lang="es-CL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" sz="6600" dirty="0" smtClean="0"/>
              <a:t>I WANT TO BE</a:t>
            </a:r>
            <a:endParaRPr lang="es" sz="6600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" dirty="0" smtClean="0"/>
              <a:t>UNIT 3</a:t>
            </a:r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 dirty="0" smtClean="0"/>
              <a:t>CONTENIDOS</a:t>
            </a:r>
            <a:endParaRPr lang="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es" dirty="0" smtClean="0"/>
              <a:t>.</a:t>
            </a:r>
            <a:endParaRPr lang="es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851251"/>
              </p:ext>
            </p:extLst>
          </p:nvPr>
        </p:nvGraphicFramePr>
        <p:xfrm>
          <a:off x="4453799" y="1188720"/>
          <a:ext cx="6205492" cy="346507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25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 ocupaciones. Descripción de ropa, acciones cotidianas y uso de pronombres. Preguntas sobre actividades, personas y lugares. Números hasta el 20.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2434102545"/>
                  </a:ext>
                </a:extLst>
              </a:tr>
              <a:tr h="476511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2880" marR="57150" marT="57150" marB="5715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207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189" y="1777082"/>
            <a:ext cx="9133730" cy="1233424"/>
          </a:xfrm>
        </p:spPr>
        <p:txBody>
          <a:bodyPr>
            <a:normAutofit/>
          </a:bodyPr>
          <a:lstStyle/>
          <a:p>
            <a:pPr algn="ctr"/>
            <a:r>
              <a:rPr lang="es-MX" sz="6600" dirty="0" smtClean="0">
                <a:solidFill>
                  <a:srgbClr val="FF0000"/>
                </a:solidFill>
              </a:rPr>
              <a:t>PROFESSIONS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1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5556" y="34926"/>
            <a:ext cx="4306888" cy="1233424"/>
          </a:xfrm>
        </p:spPr>
        <p:txBody>
          <a:bodyPr rtlCol="0"/>
          <a:lstStyle/>
          <a:p>
            <a:pPr rtl="0"/>
            <a:r>
              <a:rPr lang="es" dirty="0" smtClean="0"/>
              <a:t>Who is he?</a:t>
            </a:r>
            <a:br>
              <a:rPr lang="es" dirty="0" smtClean="0"/>
            </a:br>
            <a:r>
              <a:rPr lang="en-US" dirty="0" smtClean="0"/>
              <a:t>He</a:t>
            </a:r>
            <a:r>
              <a:rPr lang="es" dirty="0" smtClean="0"/>
              <a:t> is a </a:t>
            </a:r>
            <a:r>
              <a:rPr lang="es" dirty="0" smtClean="0"/>
              <a:t>doctor</a:t>
            </a:r>
            <a:endParaRPr lang="es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49808" y="1485900"/>
            <a:ext cx="4124325" cy="4124325"/>
          </a:xfrm>
          <a:prstGeom prst="rect">
            <a:avLst/>
          </a:prstGeom>
        </p:spPr>
      </p:pic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355556" y="1485900"/>
            <a:ext cx="4124325" cy="412432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011680" y="244666"/>
            <a:ext cx="292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 smtClean="0"/>
              <a:t>Who</a:t>
            </a:r>
            <a:r>
              <a:rPr lang="es-MX" sz="3200" dirty="0" smtClean="0"/>
              <a:t> </a:t>
            </a:r>
            <a:r>
              <a:rPr lang="es-MX" sz="3200" dirty="0" err="1" smtClean="0"/>
              <a:t>is</a:t>
            </a:r>
            <a:r>
              <a:rPr lang="es-MX" sz="3200" dirty="0" smtClean="0"/>
              <a:t> </a:t>
            </a:r>
            <a:r>
              <a:rPr lang="es-MX" sz="3200" dirty="0" err="1" smtClean="0"/>
              <a:t>she</a:t>
            </a:r>
            <a:r>
              <a:rPr lang="es-MX" sz="3200" dirty="0" smtClean="0"/>
              <a:t>?</a:t>
            </a:r>
            <a:endParaRPr lang="es-MX" sz="3200" dirty="0"/>
          </a:p>
          <a:p>
            <a:r>
              <a:rPr lang="es-MX" sz="3200" dirty="0" err="1" smtClean="0"/>
              <a:t>She</a:t>
            </a:r>
            <a:r>
              <a:rPr lang="es-MX" sz="3200" dirty="0" smtClean="0"/>
              <a:t> </a:t>
            </a:r>
            <a:r>
              <a:rPr lang="es-MX" sz="3200" dirty="0" err="1" smtClean="0"/>
              <a:t>is</a:t>
            </a:r>
            <a:r>
              <a:rPr lang="es-MX" sz="3200" dirty="0" smtClean="0"/>
              <a:t> a </a:t>
            </a:r>
            <a:r>
              <a:rPr lang="es-MX" sz="3200" dirty="0" err="1" smtClean="0"/>
              <a:t>teacher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00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96446" y="70847"/>
            <a:ext cx="4485132" cy="1233424"/>
          </a:xfrm>
        </p:spPr>
        <p:txBody>
          <a:bodyPr/>
          <a:lstStyle/>
          <a:p>
            <a:r>
              <a:rPr lang="es-MX" dirty="0" err="1" smtClean="0"/>
              <a:t>Who</a:t>
            </a:r>
            <a:r>
              <a:rPr lang="es-MX" dirty="0" smtClean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 he?</a:t>
            </a:r>
            <a:br>
              <a:rPr lang="es-MX" dirty="0" smtClean="0"/>
            </a:br>
            <a:r>
              <a:rPr lang="es-MX" dirty="0" smtClean="0"/>
              <a:t>He </a:t>
            </a:r>
            <a:r>
              <a:rPr lang="es-MX" dirty="0" err="1" smtClean="0"/>
              <a:t>is</a:t>
            </a:r>
            <a:r>
              <a:rPr lang="es-MX" dirty="0" smtClean="0"/>
              <a:t> a </a:t>
            </a:r>
            <a:r>
              <a:rPr lang="es-MX" dirty="0" err="1" smtClean="0"/>
              <a:t>police</a:t>
            </a:r>
            <a:r>
              <a:rPr lang="es-MX" dirty="0" smtClean="0"/>
              <a:t> </a:t>
            </a:r>
            <a:r>
              <a:rPr lang="es-MX" dirty="0" err="1" smtClean="0"/>
              <a:t>officer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6963" y="1737360"/>
            <a:ext cx="4481512" cy="36576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867988" y="70847"/>
            <a:ext cx="3095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 smtClean="0"/>
              <a:t>Who</a:t>
            </a:r>
            <a:r>
              <a:rPr lang="es-MX" sz="3200" dirty="0" smtClean="0"/>
              <a:t> </a:t>
            </a:r>
            <a:r>
              <a:rPr lang="es-MX" sz="3200" dirty="0" err="1" smtClean="0"/>
              <a:t>is</a:t>
            </a:r>
            <a:r>
              <a:rPr lang="es-MX" sz="3200" dirty="0" smtClean="0"/>
              <a:t> </a:t>
            </a:r>
            <a:r>
              <a:rPr lang="es-MX" sz="3200" dirty="0" err="1" smtClean="0"/>
              <a:t>she</a:t>
            </a:r>
            <a:r>
              <a:rPr lang="es-MX" sz="3200" dirty="0" smtClean="0"/>
              <a:t>?</a:t>
            </a:r>
          </a:p>
          <a:p>
            <a:r>
              <a:rPr lang="es-MX" sz="3200" dirty="0" err="1" smtClean="0"/>
              <a:t>She</a:t>
            </a:r>
            <a:r>
              <a:rPr lang="es-MX" sz="3200" dirty="0" smtClean="0"/>
              <a:t> </a:t>
            </a:r>
            <a:r>
              <a:rPr lang="es-MX" sz="3200" dirty="0" err="1" smtClean="0"/>
              <a:t>is</a:t>
            </a:r>
            <a:r>
              <a:rPr lang="es-MX" sz="3200" dirty="0" smtClean="0"/>
              <a:t> a </a:t>
            </a:r>
            <a:r>
              <a:rPr lang="es-MX" sz="3200" dirty="0" err="1" smtClean="0"/>
              <a:t>cook</a:t>
            </a:r>
            <a:r>
              <a:rPr lang="es-MX" sz="3200" dirty="0" smtClean="0"/>
              <a:t> / </a:t>
            </a:r>
            <a:r>
              <a:rPr lang="es-MX" sz="3200" dirty="0" err="1" smtClean="0"/>
              <a:t>she</a:t>
            </a:r>
            <a:r>
              <a:rPr lang="es-MX" sz="3200" dirty="0" smtClean="0"/>
              <a:t> </a:t>
            </a:r>
            <a:r>
              <a:rPr lang="es-MX" sz="3200" dirty="0" err="1" smtClean="0"/>
              <a:t>is</a:t>
            </a:r>
            <a:r>
              <a:rPr lang="es-MX" sz="3200" dirty="0" smtClean="0"/>
              <a:t> a chef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904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6563" y="1485900"/>
            <a:ext cx="4124325" cy="4124325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4400" dirty="0" err="1" smtClean="0"/>
              <a:t>Who</a:t>
            </a:r>
            <a:r>
              <a:rPr lang="es-MX" sz="4400" dirty="0" smtClean="0"/>
              <a:t> </a:t>
            </a:r>
            <a:r>
              <a:rPr lang="es-MX" sz="4400" dirty="0" err="1" smtClean="0"/>
              <a:t>is</a:t>
            </a:r>
            <a:r>
              <a:rPr lang="es-MX" sz="4400" dirty="0" smtClean="0"/>
              <a:t> </a:t>
            </a:r>
            <a:r>
              <a:rPr lang="es-MX" sz="4400" dirty="0" err="1" smtClean="0"/>
              <a:t>she</a:t>
            </a:r>
            <a:r>
              <a:rPr lang="es-MX" sz="4400" dirty="0" smtClean="0"/>
              <a:t>?</a:t>
            </a:r>
          </a:p>
          <a:p>
            <a:pPr marL="45720" indent="0">
              <a:buNone/>
            </a:pPr>
            <a:r>
              <a:rPr lang="es-MX" sz="4400" dirty="0" err="1" smtClean="0"/>
              <a:t>She</a:t>
            </a:r>
            <a:r>
              <a:rPr lang="es-MX" sz="4400" dirty="0" smtClean="0"/>
              <a:t> </a:t>
            </a:r>
            <a:r>
              <a:rPr lang="es-MX" sz="4400" dirty="0" err="1" smtClean="0"/>
              <a:t>is</a:t>
            </a:r>
            <a:r>
              <a:rPr lang="es-MX" sz="4400" dirty="0" smtClean="0"/>
              <a:t> </a:t>
            </a:r>
            <a:r>
              <a:rPr lang="es-MX" sz="4400" dirty="0" smtClean="0"/>
              <a:t>a </a:t>
            </a:r>
            <a:r>
              <a:rPr lang="es-MX" sz="4400" dirty="0" err="1" smtClean="0"/>
              <a:t>farmer</a:t>
            </a:r>
            <a:r>
              <a:rPr lang="es-MX" sz="4400" dirty="0" smtClean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61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Who</a:t>
            </a:r>
            <a:r>
              <a:rPr lang="es-MX" dirty="0" smtClean="0"/>
              <a:t> </a:t>
            </a:r>
            <a:r>
              <a:rPr lang="es-MX" dirty="0" err="1" smtClean="0"/>
              <a:t>is</a:t>
            </a:r>
            <a:r>
              <a:rPr lang="es-MX" dirty="0" smtClean="0"/>
              <a:t> </a:t>
            </a:r>
            <a:r>
              <a:rPr lang="es-MX" dirty="0" err="1" smtClean="0"/>
              <a:t>missing</a:t>
            </a:r>
            <a:r>
              <a:rPr lang="es-MX" dirty="0" smtClean="0"/>
              <a:t>?</a:t>
            </a:r>
            <a:endParaRPr lang="en-US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8278" y="1735630"/>
            <a:ext cx="2317278" cy="231385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502" y="1853195"/>
            <a:ext cx="3019891" cy="246521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557" b="5783"/>
          <a:stretch/>
        </p:blipFill>
        <p:spPr>
          <a:xfrm>
            <a:off x="8279684" y="1459814"/>
            <a:ext cx="2378046" cy="268111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436914" y="4519749"/>
            <a:ext cx="10045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 smtClean="0"/>
              <a:t>The</a:t>
            </a:r>
            <a:r>
              <a:rPr lang="es-MX" sz="3200" dirty="0" smtClean="0"/>
              <a:t> </a:t>
            </a:r>
            <a:r>
              <a:rPr lang="es-MX" sz="3200" u="sng" dirty="0" smtClean="0"/>
              <a:t>__</a:t>
            </a:r>
            <a:r>
              <a:rPr lang="es-MX" sz="3200" u="sng" dirty="0" err="1" smtClean="0"/>
              <a:t>farmer</a:t>
            </a:r>
            <a:r>
              <a:rPr lang="es-MX" sz="3200" u="sng" dirty="0" smtClean="0"/>
              <a:t>_______</a:t>
            </a:r>
            <a:r>
              <a:rPr lang="es-MX" sz="3200" dirty="0" smtClean="0"/>
              <a:t> </a:t>
            </a:r>
            <a:r>
              <a:rPr lang="es-MX" sz="3200" dirty="0" smtClean="0"/>
              <a:t>and </a:t>
            </a:r>
            <a:r>
              <a:rPr lang="es-MX" sz="3200" dirty="0" err="1" smtClean="0"/>
              <a:t>the</a:t>
            </a:r>
            <a:r>
              <a:rPr lang="es-MX" sz="3200" dirty="0" smtClean="0"/>
              <a:t> </a:t>
            </a:r>
            <a:r>
              <a:rPr lang="es-MX" sz="3200" u="sng" dirty="0" smtClean="0"/>
              <a:t>_doctor_____</a:t>
            </a:r>
            <a:r>
              <a:rPr lang="es-MX" sz="3200" dirty="0" smtClean="0"/>
              <a:t> </a:t>
            </a:r>
            <a:r>
              <a:rPr lang="es-MX" sz="3200" dirty="0" smtClean="0"/>
              <a:t>are </a:t>
            </a:r>
            <a:r>
              <a:rPr lang="es-MX" sz="3200" dirty="0" err="1" smtClean="0"/>
              <a:t>missing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693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9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37999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endParaRPr lang="es" dirty="0"/>
          </a:p>
        </p:txBody>
      </p:sp>
    </p:spTree>
    <p:extLst>
      <p:ext uri="{BB962C8B-B14F-4D97-AF65-F5344CB8AC3E}">
        <p14:creationId xmlns:p14="http://schemas.microsoft.com/office/powerpoint/2010/main" val="278717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olver al Escuela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359_TF02895270" id="{80BE6044-F7D7-46BE-994F-797DF6DB5159}" vid="{C07126F3-C644-4F85-A027-C6EA5F61B8A9}"/>
    </a:ext>
  </a:extLst>
</a:theme>
</file>

<file path=ppt/theme/theme2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3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Vuelta a la escuela primaria (panorámica)</Template>
  <TotalTime>94</TotalTime>
  <Words>108</Words>
  <Application>Microsoft Office PowerPoint</Application>
  <PresentationFormat>Panorámica</PresentationFormat>
  <Paragraphs>29</Paragraphs>
  <Slides>13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Algerian</vt:lpstr>
      <vt:lpstr>Arial</vt:lpstr>
      <vt:lpstr>Calibri</vt:lpstr>
      <vt:lpstr>Cambria</vt:lpstr>
      <vt:lpstr>Euphemia</vt:lpstr>
      <vt:lpstr>Times New Roman</vt:lpstr>
      <vt:lpstr>Wingdings</vt:lpstr>
      <vt:lpstr>Volver al Escuela 16x9</vt:lpstr>
      <vt:lpstr>Niños jugando 16x9</vt:lpstr>
      <vt:lpstr>LINK CANCIÓN </vt:lpstr>
      <vt:lpstr>I WANT TO BE</vt:lpstr>
      <vt:lpstr>CONTENIDOS</vt:lpstr>
      <vt:lpstr>PROFESSIONS</vt:lpstr>
      <vt:lpstr>Who is he? He is a doctor</vt:lpstr>
      <vt:lpstr>Who is he? He is a police officer</vt:lpstr>
      <vt:lpstr>Presentación de PowerPoint</vt:lpstr>
      <vt:lpstr>Who is missing?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WANT TO BE</dc:title>
  <dc:creator>dell</dc:creator>
  <cp:lastModifiedBy>dell</cp:lastModifiedBy>
  <cp:revision>9</cp:revision>
  <dcterms:created xsi:type="dcterms:W3CDTF">2026-07-29T00:18:54Z</dcterms:created>
  <dcterms:modified xsi:type="dcterms:W3CDTF">2026-07-29T13:48:32Z</dcterms:modified>
</cp:coreProperties>
</file>