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</p:sldMasterIdLst>
  <p:notesMasterIdLst>
    <p:notesMasterId r:id="rId21"/>
  </p:notesMasterIdLst>
  <p:handoutMasterIdLst>
    <p:handoutMasterId r:id="rId22"/>
  </p:handoutMasterIdLst>
  <p:sldIdLst>
    <p:sldId id="294" r:id="rId3"/>
    <p:sldId id="298" r:id="rId4"/>
    <p:sldId id="299" r:id="rId5"/>
    <p:sldId id="256" r:id="rId6"/>
    <p:sldId id="281" r:id="rId7"/>
    <p:sldId id="287" r:id="rId8"/>
    <p:sldId id="257" r:id="rId9"/>
    <p:sldId id="288" r:id="rId10"/>
    <p:sldId id="289" r:id="rId11"/>
    <p:sldId id="293" r:id="rId12"/>
    <p:sldId id="292" r:id="rId13"/>
    <p:sldId id="291" r:id="rId14"/>
    <p:sldId id="295" r:id="rId15"/>
    <p:sldId id="296" r:id="rId16"/>
    <p:sldId id="297" r:id="rId17"/>
    <p:sldId id="290" r:id="rId18"/>
    <p:sldId id="286" r:id="rId19"/>
    <p:sldId id="285" r:id="rId20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15" autoAdjust="0"/>
    <p:restoredTop sz="95274" autoAdjust="0"/>
  </p:normalViewPr>
  <p:slideViewPr>
    <p:cSldViewPr snapToGrid="0">
      <p:cViewPr varScale="1">
        <p:scale>
          <a:sx n="77" d="100"/>
          <a:sy n="77" d="100"/>
        </p:scale>
        <p:origin x="428" y="48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279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BC8749E-B897-4A08-AC55-9AF3D46A9067}" type="datetime1">
              <a:rPr lang="es-ES" smtClean="0"/>
              <a:t>04/08/2026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BAE14B8-3CC9-472D-9BC5-A84D80684DE2}" type="slidenum">
              <a:rPr lang="es-ES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6A7A240-532E-4D21-8E82-EFF80DF9174A}" type="datetime1">
              <a:rPr lang="es-ES" noProof="0" smtClean="0"/>
              <a:t>04/08/2026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FB667E1-E601-4AAF-B95C-B25720D70A60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42409-6A04-4DC6-AC3A-D3758287A8F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2094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A5E74-B814-519A-EFFB-3ACB92D4E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854005B-CA75-1303-611B-A986B8AF48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55DBB8C-C85D-99D6-2738-7518E5E030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8812AE-15C0-7BB4-EA84-90600160B9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42409-6A04-4DC6-AC3A-D3758287A8F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159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0226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noProof="0" smtClean="0"/>
              <a:t>5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068201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noProof="0" smtClean="0"/>
              <a:t>7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98868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noProof="0" smtClean="0"/>
              <a:t>17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12488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noProof="0" smtClean="0"/>
              <a:t>18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33847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 rot="248467">
            <a:off x="223563" y="2575407"/>
            <a:ext cx="4688853" cy="2424835"/>
            <a:chOff x="-10068" y="2615721"/>
            <a:chExt cx="5488038" cy="2838132"/>
          </a:xfrm>
        </p:grpSpPr>
        <p:sp>
          <p:nvSpPr>
            <p:cNvPr id="5" name="Forma libre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" name="Forma libre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" name="Forma libre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" name="Forma libre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" name="Forma libre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" name="Forma libre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" name="Forma libre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" name="Forma libre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" name="Forma libre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" name="Forma libre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9" name="Forma libre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0" name="Grupo 39"/>
          <p:cNvGrpSpPr/>
          <p:nvPr/>
        </p:nvGrpSpPr>
        <p:grpSpPr>
          <a:xfrm rot="18988672">
            <a:off x="68557" y="189622"/>
            <a:ext cx="517230" cy="587584"/>
            <a:chOff x="11036616" y="1071278"/>
            <a:chExt cx="1030189" cy="1170315"/>
          </a:xfrm>
        </p:grpSpPr>
        <p:sp>
          <p:nvSpPr>
            <p:cNvPr id="41" name="Forma libre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" name="Forma libre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" name="Forma libre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" name="Forma libre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49" name="Forma libre 500"/>
          <p:cNvSpPr>
            <a:spLocks/>
          </p:cNvSpPr>
          <p:nvPr/>
        </p:nvSpPr>
        <p:spPr bwMode="auto">
          <a:xfrm>
            <a:off x="3284322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50" name="Grupo 49"/>
          <p:cNvGrpSpPr/>
          <p:nvPr/>
        </p:nvGrpSpPr>
        <p:grpSpPr>
          <a:xfrm>
            <a:off x="11434163" y="6542"/>
            <a:ext cx="679129" cy="712528"/>
            <a:chOff x="11231706" y="127529"/>
            <a:chExt cx="679129" cy="712528"/>
          </a:xfrm>
        </p:grpSpPr>
        <p:sp>
          <p:nvSpPr>
            <p:cNvPr id="51" name="Forma libre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2" name="Forma libre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3" name="Forma libre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59" name="Forma libre 413"/>
          <p:cNvSpPr>
            <a:spLocks/>
          </p:cNvSpPr>
          <p:nvPr/>
        </p:nvSpPr>
        <p:spPr bwMode="auto">
          <a:xfrm>
            <a:off x="-23365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60" name="Forma libre 414"/>
          <p:cNvSpPr>
            <a:spLocks/>
          </p:cNvSpPr>
          <p:nvPr/>
        </p:nvSpPr>
        <p:spPr bwMode="auto">
          <a:xfrm>
            <a:off x="-23365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61" name="Grupo 5"/>
          <p:cNvGrpSpPr>
            <a:grpSpLocks noChangeAspect="1"/>
          </p:cNvGrpSpPr>
          <p:nvPr/>
        </p:nvGrpSpPr>
        <p:grpSpPr bwMode="auto">
          <a:xfrm>
            <a:off x="-1519" y="854145"/>
            <a:ext cx="1881474" cy="2341763"/>
            <a:chOff x="3000" y="1116"/>
            <a:chExt cx="1680" cy="2091"/>
          </a:xfrm>
        </p:grpSpPr>
        <p:sp>
          <p:nvSpPr>
            <p:cNvPr id="62" name="Forma libre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5" name="Forma libre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6" name="Forma libre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7" name="Forma libre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8" name="Forma libre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9" name="Forma libre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0" name="Forma libre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1" name="Forma libre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2" name="Forma libre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3" name="Forma libre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4" name="Forma libre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5" name="Forma libre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6" name="Forma libre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7" name="Forma libre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8" name="Forma libre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9" name="Forma libre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0" name="Forma libre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81" name="Grupo 33"/>
          <p:cNvGrpSpPr>
            <a:grpSpLocks noChangeAspect="1"/>
          </p:cNvGrpSpPr>
          <p:nvPr/>
        </p:nvGrpSpPr>
        <p:grpSpPr bwMode="auto">
          <a:xfrm>
            <a:off x="1714988" y="4544219"/>
            <a:ext cx="1873268" cy="2324202"/>
            <a:chOff x="3359" y="1523"/>
            <a:chExt cx="943" cy="1170"/>
          </a:xfrm>
        </p:grpSpPr>
        <p:sp>
          <p:nvSpPr>
            <p:cNvPr id="82" name="Forma libre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3" name="Forma libre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4" name="Forma libre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5" name="Forma libre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87" name="Grupo 43"/>
          <p:cNvGrpSpPr>
            <a:grpSpLocks noChangeAspect="1"/>
          </p:cNvGrpSpPr>
          <p:nvPr/>
        </p:nvGrpSpPr>
        <p:grpSpPr bwMode="auto">
          <a:xfrm>
            <a:off x="1168399" y="5011046"/>
            <a:ext cx="1497013" cy="1857375"/>
            <a:chOff x="3367" y="1523"/>
            <a:chExt cx="943" cy="1170"/>
          </a:xfrm>
        </p:grpSpPr>
        <p:sp>
          <p:nvSpPr>
            <p:cNvPr id="88" name="Forma libre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3" name="Forma libre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94" name="Grupo 93"/>
          <p:cNvGrpSpPr/>
          <p:nvPr/>
        </p:nvGrpSpPr>
        <p:grpSpPr>
          <a:xfrm>
            <a:off x="-21971" y="4350236"/>
            <a:ext cx="1696783" cy="2518186"/>
            <a:chOff x="-3496" y="4350236"/>
            <a:chExt cx="1696783" cy="2518186"/>
          </a:xfrm>
        </p:grpSpPr>
        <p:sp>
          <p:nvSpPr>
            <p:cNvPr id="95" name="Forma libre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7" name="Forma libre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8" name="Forma libre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99" name="Grupo 43"/>
          <p:cNvGrpSpPr>
            <a:grpSpLocks noChangeAspect="1"/>
          </p:cNvGrpSpPr>
          <p:nvPr/>
        </p:nvGrpSpPr>
        <p:grpSpPr bwMode="auto">
          <a:xfrm>
            <a:off x="2911336" y="4572470"/>
            <a:ext cx="1850498" cy="2295951"/>
            <a:chOff x="3367" y="1523"/>
            <a:chExt cx="943" cy="1170"/>
          </a:xfrm>
        </p:grpSpPr>
        <p:sp>
          <p:nvSpPr>
            <p:cNvPr id="100" name="Forma libre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06" name="Grupo 105"/>
          <p:cNvGrpSpPr/>
          <p:nvPr/>
        </p:nvGrpSpPr>
        <p:grpSpPr>
          <a:xfrm rot="1576354">
            <a:off x="11125791" y="2895976"/>
            <a:ext cx="1030189" cy="1170315"/>
            <a:chOff x="11036616" y="1071278"/>
            <a:chExt cx="1030189" cy="1170315"/>
          </a:xfrm>
        </p:grpSpPr>
        <p:sp>
          <p:nvSpPr>
            <p:cNvPr id="107" name="Forma libre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0" name="Forma libre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1" name="Forma libre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2" name="Forma libre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3" name="Forma libre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4" name="Forma libre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15" name="Forma libre 8"/>
          <p:cNvSpPr>
            <a:spLocks/>
          </p:cNvSpPr>
          <p:nvPr/>
        </p:nvSpPr>
        <p:spPr bwMode="auto">
          <a:xfrm>
            <a:off x="4042661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116" name="Forma libre 115"/>
          <p:cNvSpPr/>
          <p:nvPr/>
        </p:nvSpPr>
        <p:spPr>
          <a:xfrm>
            <a:off x="-2823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grpSp>
        <p:nvGrpSpPr>
          <p:cNvPr id="117" name="Grupo 116"/>
          <p:cNvGrpSpPr/>
          <p:nvPr/>
        </p:nvGrpSpPr>
        <p:grpSpPr>
          <a:xfrm rot="198573">
            <a:off x="1199275" y="2684218"/>
            <a:ext cx="2154692" cy="1686565"/>
            <a:chOff x="1175948" y="2708421"/>
            <a:chExt cx="2159248" cy="1690131"/>
          </a:xfrm>
        </p:grpSpPr>
        <p:sp>
          <p:nvSpPr>
            <p:cNvPr id="118" name="Forma libre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9" name="Forma libre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0" name="Forma libre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1" name="Forma libre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2" name="Forma libre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3" name="Forma libre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4" name="Forma libre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5" name="Forma libre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6" name="Forma libre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7" name="Forma libre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8" name="Forma libre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9" name="Forma libre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0" name="Forma libre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1" name="Forma libre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2" name="Forma libre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3" name="Forma libre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4" name="Forma libre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5" name="Forma libre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6" name="Forma libre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7" name="Forma libre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8" name="Forma libre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9" name="Forma libre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0" name="Forma libre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1" name="Forma libre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2" name="Forma libre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3" name="Forma libre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4" name="Forma libre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5" name="Forma libre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46" name="Grupo 5"/>
          <p:cNvGrpSpPr>
            <a:grpSpLocks noChangeAspect="1"/>
          </p:cNvGrpSpPr>
          <p:nvPr/>
        </p:nvGrpSpPr>
        <p:grpSpPr bwMode="auto">
          <a:xfrm>
            <a:off x="9167354" y="4138360"/>
            <a:ext cx="3023057" cy="2719639"/>
            <a:chOff x="2887" y="1286"/>
            <a:chExt cx="1903" cy="1712"/>
          </a:xfrm>
        </p:grpSpPr>
        <p:sp>
          <p:nvSpPr>
            <p:cNvPr id="147" name="Forma libre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8" name="Forma libre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9" name="Forma libre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0" name="Forma libre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1" name="Forma libre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2" name="Forma libre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3" name="Forma libre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4" name="Forma libre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5" name="Forma libre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6" name="Forma libre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7" name="Forma libre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8" name="Forma libre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9" name="Forma libre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0" name="Forma libre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1" name="Forma libre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2" name="Forma libre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3" name="Forma libre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4" name="Forma libre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5" name="Forma libre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6" name="Forma libre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7" name="Forma libre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8" name="Forma libre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9" name="Forma libre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0" name="Forma libre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71" name="Grupo 64"/>
          <p:cNvGrpSpPr>
            <a:grpSpLocks noChangeAspect="1"/>
          </p:cNvGrpSpPr>
          <p:nvPr/>
        </p:nvGrpSpPr>
        <p:grpSpPr bwMode="auto">
          <a:xfrm rot="12827499" flipH="1">
            <a:off x="11360417" y="2338535"/>
            <a:ext cx="483752" cy="536662"/>
            <a:chOff x="2052" y="995"/>
            <a:chExt cx="768" cy="852"/>
          </a:xfrm>
        </p:grpSpPr>
        <p:sp>
          <p:nvSpPr>
            <p:cNvPr id="172" name="Forma libre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3" name="Forma libre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4" name="Forma libre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5" name="Forma libre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6" name="Forma libre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7" name="Forma libre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8" name="Forma libre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9" name="Forma libre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81288" y="165020"/>
            <a:ext cx="9360418" cy="2263258"/>
          </a:xfrm>
        </p:spPr>
        <p:txBody>
          <a:bodyPr rtlCol="0" anchor="b">
            <a:noAutofit/>
          </a:bodyPr>
          <a:lstStyle>
            <a:lvl1pPr algn="ctr">
              <a:defRPr sz="64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903329" y="2476917"/>
            <a:ext cx="6916336" cy="17716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s-ES" noProof="0"/>
              <a:t>Haga clic para editar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297B06D-FAF7-4837-A922-8EE4AF77DC25}" type="datetime1">
              <a:rPr lang="es-ES" noProof="0" smtClean="0"/>
              <a:t>04/08/2026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3999" y="1485900"/>
            <a:ext cx="9144001" cy="2933700"/>
          </a:xfrm>
        </p:spPr>
        <p:txBody>
          <a:bodyPr rtlCol="0" anchor="b">
            <a:normAutofit/>
          </a:bodyPr>
          <a:lstStyle>
            <a:lvl1pPr algn="l">
              <a:defRPr sz="52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2413" y="4454034"/>
            <a:ext cx="9144000" cy="1184766"/>
          </a:xfrm>
        </p:spPr>
        <p:txBody>
          <a:bodyPr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69DE2B-C639-47B0-862F-B4F39E511745}" type="datetime1">
              <a:rPr lang="es-ES" noProof="0" smtClean="0"/>
              <a:t>04/08/2026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528572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177169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C7CF16F-B155-4BBF-A6D8-1BE5B2A0445D}" type="datetime1">
              <a:rPr lang="es-ES" noProof="0" smtClean="0"/>
              <a:t>04/08/2026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8572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528572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177169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177169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963DA2-6349-4B77-96D6-A01A17AD62F3}" type="datetime1">
              <a:rPr lang="es-ES" noProof="0" smtClean="0"/>
              <a:t>04/08/2026</a:t>
            </a:fld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a libre 92"/>
          <p:cNvSpPr>
            <a:spLocks/>
          </p:cNvSpPr>
          <p:nvPr/>
        </p:nvSpPr>
        <p:spPr bwMode="auto">
          <a:xfrm>
            <a:off x="8643511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7" name="Forma libre 50"/>
          <p:cNvSpPr>
            <a:spLocks/>
          </p:cNvSpPr>
          <p:nvPr/>
        </p:nvSpPr>
        <p:spPr bwMode="auto">
          <a:xfrm>
            <a:off x="6780212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8" name="Forma libre 51"/>
          <p:cNvSpPr>
            <a:spLocks/>
          </p:cNvSpPr>
          <p:nvPr/>
        </p:nvSpPr>
        <p:spPr bwMode="auto">
          <a:xfrm>
            <a:off x="-125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9" name="Grupo 69"/>
          <p:cNvGrpSpPr>
            <a:grpSpLocks noChangeAspect="1"/>
          </p:cNvGrpSpPr>
          <p:nvPr/>
        </p:nvGrpSpPr>
        <p:grpSpPr bwMode="auto">
          <a:xfrm flipH="1">
            <a:off x="9732236" y="958654"/>
            <a:ext cx="1400819" cy="4001744"/>
            <a:chOff x="3220" y="236"/>
            <a:chExt cx="1347" cy="3848"/>
          </a:xfrm>
        </p:grpSpPr>
        <p:sp>
          <p:nvSpPr>
            <p:cNvPr id="10" name="Forma libre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" name="Forma libre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9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0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1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9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0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1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2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3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9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0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1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2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5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6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7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8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9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0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1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2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3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4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5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6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7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8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9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0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1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2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3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4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5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7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8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93" name="Grupo 69"/>
          <p:cNvGrpSpPr>
            <a:grpSpLocks noChangeAspect="1"/>
          </p:cNvGrpSpPr>
          <p:nvPr/>
        </p:nvGrpSpPr>
        <p:grpSpPr bwMode="auto">
          <a:xfrm>
            <a:off x="10895012" y="1248597"/>
            <a:ext cx="1254796" cy="3346122"/>
            <a:chOff x="3124" y="236"/>
            <a:chExt cx="1443" cy="3848"/>
          </a:xfrm>
        </p:grpSpPr>
        <p:sp>
          <p:nvSpPr>
            <p:cNvPr id="94" name="Forma libre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5" name="Forma libre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7" name="Forma libre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8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9" name="Forma libre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0" name="Forma libre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6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7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0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1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2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3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4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5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6" name="Forma libre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7" name="Forma libre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8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9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0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1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2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3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4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5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6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7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8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9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0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1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2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3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4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5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6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7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8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9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0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1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2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3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4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5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6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7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8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9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0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1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2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3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4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5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6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7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8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9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0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1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2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3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4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5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6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7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8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9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0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1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2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3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4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5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6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77" name="Grupo 69"/>
          <p:cNvGrpSpPr>
            <a:grpSpLocks noChangeAspect="1"/>
          </p:cNvGrpSpPr>
          <p:nvPr/>
        </p:nvGrpSpPr>
        <p:grpSpPr bwMode="auto">
          <a:xfrm>
            <a:off x="9087454" y="2736976"/>
            <a:ext cx="906206" cy="2416549"/>
            <a:chOff x="3124" y="236"/>
            <a:chExt cx="1443" cy="3848"/>
          </a:xfrm>
        </p:grpSpPr>
        <p:sp>
          <p:nvSpPr>
            <p:cNvPr id="178" name="Forma libre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9" name="Forma libre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0" name="Forma libre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1" name="Forma libre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2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3" name="Forma libre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4" name="Forma libre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5" name="Forma libre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6" name="Forma libre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7" name="Forma libre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8" name="Forma libre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9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0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1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2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3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4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5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6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7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8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9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0" name="Forma libre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1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2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3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4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5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6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7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8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9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0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1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2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3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4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5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6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7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8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9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0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1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2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3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4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5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6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7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8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9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0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1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2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3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4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5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6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7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8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9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0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1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2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3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4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5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6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7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8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9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0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1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2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3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4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5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6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7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8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9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260" name="Grupo 50"/>
          <p:cNvGrpSpPr>
            <a:grpSpLocks noChangeAspect="1"/>
          </p:cNvGrpSpPr>
          <p:nvPr/>
        </p:nvGrpSpPr>
        <p:grpSpPr bwMode="auto">
          <a:xfrm>
            <a:off x="10514012" y="2438400"/>
            <a:ext cx="1485016" cy="2195929"/>
            <a:chOff x="3369" y="1563"/>
            <a:chExt cx="940" cy="1390"/>
          </a:xfrm>
        </p:grpSpPr>
        <p:sp>
          <p:nvSpPr>
            <p:cNvPr id="261" name="Forma libre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2" name="Forma libre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3" name="Forma libre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4" name="Forma libre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5" name="Forma libre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6" name="Forma libre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7" name="Forma libre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8" name="Forma libre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9" name="Forma libre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0" name="Forma libre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1" name="Forma libre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2" name="Forma libre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3" name="Forma libre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/>
                </a:solidFill>
              </a:endParaRPr>
            </a:p>
          </p:txBody>
        </p:sp>
        <p:sp>
          <p:nvSpPr>
            <p:cNvPr id="274" name="Forma libre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5" name="Forma libre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6" name="Forma libre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7" name="Forma libre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/>
                </a:solidFill>
              </a:endParaRPr>
            </a:p>
          </p:txBody>
        </p:sp>
        <p:sp>
          <p:nvSpPr>
            <p:cNvPr id="278" name="Forma libre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9" name="Forma libre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0" name="Forma libre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1" name="Forma libre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2" name="Forma libre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3" name="Forma libre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4" name="Forma libre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Forma libre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Forma libre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7" name="Forma libre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8" name="Forma libre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289" name="Grupo 5"/>
          <p:cNvGrpSpPr>
            <a:grpSpLocks noChangeAspect="1"/>
          </p:cNvGrpSpPr>
          <p:nvPr/>
        </p:nvGrpSpPr>
        <p:grpSpPr bwMode="auto">
          <a:xfrm>
            <a:off x="7988059" y="2988645"/>
            <a:ext cx="2439575" cy="3074765"/>
            <a:chOff x="2968" y="1107"/>
            <a:chExt cx="1736" cy="2188"/>
          </a:xfrm>
        </p:grpSpPr>
        <p:sp>
          <p:nvSpPr>
            <p:cNvPr id="290" name="Forma libre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1" name="Elipse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2" name="Forma libre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3" name="Forma libre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4" name="Forma libre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5" name="Forma libre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6" name="Forma libre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7" name="Forma libre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8" name="Forma libre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9" name="Forma libre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0" name="Forma libre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1" name="Forma libre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2" name="Forma libre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3" name="Forma libre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4" name="Forma libre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5" name="Forma libre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6" name="Forma libre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7" name="Forma libre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8" name="Forma libre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9" name="Forma libre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10" name="Forma libre 52"/>
          <p:cNvSpPr>
            <a:spLocks/>
          </p:cNvSpPr>
          <p:nvPr/>
        </p:nvSpPr>
        <p:spPr bwMode="auto">
          <a:xfrm>
            <a:off x="0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311" name="Grupo 29"/>
          <p:cNvGrpSpPr>
            <a:grpSpLocks noChangeAspect="1"/>
          </p:cNvGrpSpPr>
          <p:nvPr/>
        </p:nvGrpSpPr>
        <p:grpSpPr bwMode="auto">
          <a:xfrm flipH="1">
            <a:off x="9191537" y="4800600"/>
            <a:ext cx="2998875" cy="2083312"/>
            <a:chOff x="2481" y="1188"/>
            <a:chExt cx="2735" cy="1900"/>
          </a:xfrm>
        </p:grpSpPr>
        <p:sp>
          <p:nvSpPr>
            <p:cNvPr id="312" name="Forma libre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3" name="Forma libre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4" name="Forma libre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5" name="Forma libre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6" name="Forma libre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7" name="Forma libre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8" name="Forma libre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9" name="Forma libre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0" name="Forma libre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1" name="Forma libre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2" name="Forma libre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3" name="Forma libre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4" name="Forma libre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5" name="Forma libre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6" name="Forma libre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7" name="Forma libre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8" name="Forma libre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9" name="Forma libre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0" name="Forma libre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1" name="Forma libre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2" name="Forma libre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3" name="Forma libre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4" name="Forma libre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5" name="Forma libre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6" name="Forma libre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7" name="Forma libre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8" name="Forma libre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9" name="Forma libre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0" name="Forma libre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1" name="Forma libre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2" name="Forma libre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3" name="Forma libre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4" name="Forma libre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5" name="Forma libre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6" name="Forma libre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7" name="Forma libre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348" name="Grupo 347"/>
          <p:cNvGrpSpPr/>
          <p:nvPr/>
        </p:nvGrpSpPr>
        <p:grpSpPr>
          <a:xfrm>
            <a:off x="-1588" y="3799401"/>
            <a:ext cx="4386410" cy="3084511"/>
            <a:chOff x="-1588" y="4419600"/>
            <a:chExt cx="3504440" cy="2464312"/>
          </a:xfrm>
        </p:grpSpPr>
        <p:grpSp>
          <p:nvGrpSpPr>
            <p:cNvPr id="349" name="Grupo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Forma libre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6" name="Forma libre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7" name="Forma libre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8" name="Forma libre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9" name="Forma libre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0" name="Forma libre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1" name="Forma libre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2" name="Forma libre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3" name="Forma libre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4" name="Forma libre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5" name="Forma libre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6" name="Forma libre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7" name="Forma libre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8" name="Forma libre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9" name="Forma libre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0" name="Forma libre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1" name="Forma libre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2" name="Forma libre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3" name="Forma libre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4" name="Forma libre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5" name="Forma libre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6" name="Forma libre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7" name="Forma libre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8" name="Forma libre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9" name="Forma libre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0" name="Forma libre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1" name="Forma libre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2" name="Forma libre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3" name="Forma libre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4" name="Forma libre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5" name="Forma libre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6" name="Forma libre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7" name="Forma libre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8" name="Forma libre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9" name="Forma libre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0" name="Forma libre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1" name="Forma libre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2" name="Forma libre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3" name="Forma libre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4" name="Forma libre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5" name="Forma libre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6" name="Forma libre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7" name="Forma libre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8" name="Forma libre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9" name="Forma libre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20" name="Forma libre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21" name="Forma libre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350" name="Grupo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Forma libre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7" name="Forma libre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8" name="Forma libre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9" name="Forma libre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0" name="Forma libre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1" name="Forma libre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2" name="Forma libre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3" name="Forma libre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4" name="Forma libre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351" name="Grupo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Forma libre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0" name="Forma libre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1" name="Forma libre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2" name="Forma libre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3" name="Forma libre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4" name="Forma libre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5" name="Forma libre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352" name="Grupo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Forma libre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4" name="Forma libre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5" name="Forma libre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6" name="Forma libre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7" name="Forma libre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8" name="Forma libre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</p:grpSp>
      <p:grpSp>
        <p:nvGrpSpPr>
          <p:cNvPr id="422" name="Grupo 52"/>
          <p:cNvGrpSpPr>
            <a:grpSpLocks noChangeAspect="1"/>
          </p:cNvGrpSpPr>
          <p:nvPr/>
        </p:nvGrpSpPr>
        <p:grpSpPr bwMode="auto">
          <a:xfrm rot="19948164">
            <a:off x="369246" y="506291"/>
            <a:ext cx="892898" cy="1021771"/>
            <a:chOff x="4634" y="754"/>
            <a:chExt cx="1164" cy="1332"/>
          </a:xfrm>
        </p:grpSpPr>
        <p:sp>
          <p:nvSpPr>
            <p:cNvPr id="423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4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5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6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7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8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9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0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31" name="Grupo 52"/>
          <p:cNvGrpSpPr>
            <a:grpSpLocks noChangeAspect="1"/>
          </p:cNvGrpSpPr>
          <p:nvPr/>
        </p:nvGrpSpPr>
        <p:grpSpPr bwMode="auto">
          <a:xfrm rot="5825446">
            <a:off x="11635759" y="394369"/>
            <a:ext cx="408172" cy="467084"/>
            <a:chOff x="4634" y="754"/>
            <a:chExt cx="1164" cy="1332"/>
          </a:xfrm>
        </p:grpSpPr>
        <p:sp>
          <p:nvSpPr>
            <p:cNvPr id="432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3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4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5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6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7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8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9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40" name="Grupo 66"/>
          <p:cNvGrpSpPr>
            <a:grpSpLocks noChangeAspect="1"/>
          </p:cNvGrpSpPr>
          <p:nvPr/>
        </p:nvGrpSpPr>
        <p:grpSpPr bwMode="auto">
          <a:xfrm>
            <a:off x="23436" y="3048994"/>
            <a:ext cx="388175" cy="364678"/>
            <a:chOff x="3636" y="1964"/>
            <a:chExt cx="413" cy="388"/>
          </a:xfrm>
        </p:grpSpPr>
        <p:sp>
          <p:nvSpPr>
            <p:cNvPr id="441" name="Forma libre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2" name="Forma libre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3" name="Forma libre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4" name="Forma libre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5" name="Forma libre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6" name="Forma libre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7" name="Forma libre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8" name="Forma libre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058552" cy="3507549"/>
          </a:xfrm>
        </p:spPr>
        <p:txBody>
          <a:bodyPr rtlCol="0" anchor="ctr">
            <a:normAutofit/>
          </a:bodyPr>
          <a:lstStyle>
            <a:lvl1pPr algn="ctr">
              <a:defRPr sz="60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CEAD840-CC89-4953-8786-B81313126E89}" type="datetime1">
              <a:rPr lang="es-ES" noProof="0" smtClean="0"/>
              <a:t>04/08/2026</a:t>
            </a:fld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86DA38A-E7A6-4E36-8619-DED6D9C2CAAB}" type="datetime1">
              <a:rPr lang="es-ES" noProof="0" smtClean="0"/>
              <a:t>04/08/2026</a:t>
            </a:fld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4480560" y="457200"/>
            <a:ext cx="6675120" cy="59436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F98178-766D-41FC-98F6-A9112B6F0B2E}" type="datetime1">
              <a:rPr lang="es-ES" noProof="0" smtClean="0"/>
              <a:t>04/08/2026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4480560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C18D28-8972-4605-B9E7-B5ED4E30BBE2}" type="datetime1">
              <a:rPr lang="es-ES" noProof="0" smtClean="0"/>
              <a:t>04/08/2026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886A740-205C-447F-9539-41D837BA45EA}" type="datetime1">
              <a:rPr lang="es-ES" noProof="0" smtClean="0"/>
              <a:t>04/08/2026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592666"/>
            <a:ext cx="2628900" cy="5579533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592666"/>
            <a:ext cx="7734300" cy="5579533"/>
          </a:xfrm>
        </p:spPr>
        <p:txBody>
          <a:bodyPr vert="eaVert"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AF22389-7569-4F47-ABE4-71BC775B4AB2}" type="datetime1">
              <a:rPr lang="es-ES" noProof="0" smtClean="0"/>
              <a:t>04/08/2026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0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es-ES" noProof="0"/>
              <a:t>Haga clic para editar el estilo de subtítulo del patrón</a:t>
            </a:r>
            <a:endParaRPr lang="es-ES" noProof="0" dirty="0"/>
          </a:p>
        </p:txBody>
      </p:sp>
      <p:sp>
        <p:nvSpPr>
          <p:cNvPr id="8" name="Marcador de posición de fech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2F3A23-5D3B-4EEB-8401-67C1E1C4E4FD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04/08/2026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10" name="Marcador de posición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028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4BC01-8283-4412-A750-9470ADB35F66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04/08/2026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2124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F2D004-E54C-407F-AA91-4A221359DF90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04/08/2026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16887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BCA44-E97A-4819-ABB4-139F749845ED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04/08/2026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61429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F8CC6E-A133-489E-9766-03A4B67A1467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04/08/2026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4165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E08610-5182-441B-90C7-6A4A9A84C431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04/08/2026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4969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61E41A-78BD-485B-9134-D3B10F21247A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04/08/2026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76385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40D475-64E7-4F7A-9EEE-3B47B54E1071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04/08/2026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00065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8" name="Rectángulo redondeado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F2E6CD-E62C-485A-AEE5-F467C10A2B50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04/08/2026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3064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9052A6-8551-477B-8111-1FB3EA9618C2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04/08/2026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57111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BECAFB-4914-413C-8EDD-C4819D72CDD6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04/08/2026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1949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 50"/>
          <p:cNvSpPr>
            <a:spLocks/>
          </p:cNvSpPr>
          <p:nvPr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8" name="Forma libre 51"/>
          <p:cNvSpPr>
            <a:spLocks/>
          </p:cNvSpPr>
          <p:nvPr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9" name="Forma libre 51"/>
          <p:cNvSpPr>
            <a:spLocks/>
          </p:cNvSpPr>
          <p:nvPr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10" name="Grupo 66"/>
          <p:cNvGrpSpPr>
            <a:grpSpLocks noChangeAspect="1"/>
          </p:cNvGrpSpPr>
          <p:nvPr/>
        </p:nvGrpSpPr>
        <p:grpSpPr bwMode="auto">
          <a:xfrm>
            <a:off x="11647687" y="947576"/>
            <a:ext cx="426645" cy="400819"/>
            <a:chOff x="3636" y="1964"/>
            <a:chExt cx="413" cy="388"/>
          </a:xfrm>
        </p:grpSpPr>
        <p:sp>
          <p:nvSpPr>
            <p:cNvPr id="11" name="Forma libre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11308927" y="6212029"/>
            <a:ext cx="875471" cy="645972"/>
            <a:chOff x="7344986" y="5566058"/>
            <a:chExt cx="1750940" cy="1291943"/>
          </a:xfrm>
        </p:grpSpPr>
        <p:sp>
          <p:nvSpPr>
            <p:cNvPr id="20" name="Forma libre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26" name="Grupo 5"/>
          <p:cNvGrpSpPr>
            <a:grpSpLocks noChangeAspect="1"/>
          </p:cNvGrpSpPr>
          <p:nvPr/>
        </p:nvGrpSpPr>
        <p:grpSpPr bwMode="auto">
          <a:xfrm>
            <a:off x="2441" y="2873890"/>
            <a:ext cx="597228" cy="789302"/>
            <a:chOff x="2121" y="1060"/>
            <a:chExt cx="597" cy="789"/>
          </a:xfrm>
        </p:grpSpPr>
        <p:sp>
          <p:nvSpPr>
            <p:cNvPr id="27" name="Forma libre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34" name="Grupo 16"/>
          <p:cNvGrpSpPr>
            <a:grpSpLocks noChangeAspect="1"/>
          </p:cNvGrpSpPr>
          <p:nvPr/>
        </p:nvGrpSpPr>
        <p:grpSpPr bwMode="auto">
          <a:xfrm>
            <a:off x="139505" y="-13010"/>
            <a:ext cx="1382907" cy="804244"/>
            <a:chOff x="1922" y="1129"/>
            <a:chExt cx="987" cy="574"/>
          </a:xfrm>
        </p:grpSpPr>
        <p:sp>
          <p:nvSpPr>
            <p:cNvPr id="35" name="Forma libre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9" name="Forma libre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0" name="Forma libre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1" name="Forma libre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" name="Forma libre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3" name="Grupo 28"/>
          <p:cNvGrpSpPr>
            <a:grpSpLocks noChangeAspect="1"/>
          </p:cNvGrpSpPr>
          <p:nvPr/>
        </p:nvGrpSpPr>
        <p:grpSpPr bwMode="auto">
          <a:xfrm>
            <a:off x="0" y="5007562"/>
            <a:ext cx="687853" cy="1147722"/>
            <a:chOff x="1901" y="2020"/>
            <a:chExt cx="1059" cy="1767"/>
          </a:xfrm>
        </p:grpSpPr>
        <p:sp>
          <p:nvSpPr>
            <p:cNvPr id="44" name="Forma libre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9" name="Forma libre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0" name="Forma libre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1" name="Forma libre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52" name="Grupo 52"/>
          <p:cNvGrpSpPr>
            <a:grpSpLocks noChangeAspect="1"/>
          </p:cNvGrpSpPr>
          <p:nvPr/>
        </p:nvGrpSpPr>
        <p:grpSpPr bwMode="auto">
          <a:xfrm rot="19948164">
            <a:off x="11143247" y="105148"/>
            <a:ext cx="675071" cy="772505"/>
            <a:chOff x="4634" y="754"/>
            <a:chExt cx="1164" cy="1332"/>
          </a:xfrm>
        </p:grpSpPr>
        <p:sp>
          <p:nvSpPr>
            <p:cNvPr id="53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9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0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61" name="Grupo 64"/>
          <p:cNvGrpSpPr>
            <a:grpSpLocks noChangeAspect="1"/>
          </p:cNvGrpSpPr>
          <p:nvPr/>
        </p:nvGrpSpPr>
        <p:grpSpPr bwMode="auto">
          <a:xfrm flipH="1">
            <a:off x="10782665" y="2958792"/>
            <a:ext cx="1028242" cy="1140705"/>
            <a:chOff x="2052" y="995"/>
            <a:chExt cx="768" cy="852"/>
          </a:xfrm>
        </p:grpSpPr>
        <p:sp>
          <p:nvSpPr>
            <p:cNvPr id="62" name="Forma libre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5" name="Forma libre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6" name="Forma libre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7" name="Forma libre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8" name="Forma libre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9" name="Forma libre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522412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none" baseline="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91B78C07-4183-43AE-82C8-5745B5E01FAD}" type="datetime1">
              <a:rPr lang="es-ES" noProof="0" smtClean="0"/>
              <a:t>04/08/2026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023348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CA8D9AD5-F248-4919-864A-CFD76CC027D6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840">
          <p15:clr>
            <a:srgbClr val="F26B43"/>
          </p15:clr>
        </p15:guide>
        <p15:guide id="4" orient="horz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B18C25-07DC-4FD2-9915-FADBCF041A6E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04/08/2026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396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T6EFEpP9mc&amp;list=RD8_Fr6EwRJsw&amp;index=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youtube.com/watch?v=8irSFvoyLHQ&amp;list=PLN8DQHdZDXwbd4DXeOgiwHC2wP3mzXKs0" TargetMode="External"/><Relationship Id="rId4" Type="http://schemas.openxmlformats.org/officeDocument/2006/relationships/hyperlink" Target="https://www.youtube.com/watch?v=WfLBN0FVYNM&amp;list=RDWfLBN0FVYNM&amp;start_radio=1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/>
            <a:r>
              <a:rPr lang="es-CL" sz="4400" dirty="0">
                <a:solidFill>
                  <a:prstClr val="black"/>
                </a:solidFill>
                <a:latin typeface="Algerian" panose="04020705040A02060702" pitchFamily="82" charset="0"/>
              </a:rPr>
              <a:t>LINK CANCIÓN 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marL="45720" indent="0">
              <a:buNone/>
            </a:pPr>
            <a:r>
              <a:rPr lang="es-ES" dirty="0">
                <a:hlinkClick r:id="rId3"/>
              </a:rPr>
              <a:t>https://www.youtube.com/watch?v=9T6EFEpP9mc&amp;list=RD8_Fr6EwRJsw&amp;index=2</a:t>
            </a:r>
            <a:endParaRPr lang="es-ES" dirty="0"/>
          </a:p>
          <a:p>
            <a:pPr marL="45720" indent="0">
              <a:buNone/>
            </a:pPr>
            <a:r>
              <a:rPr lang="es-ES" dirty="0">
                <a:hlinkClick r:id="rId4"/>
              </a:rPr>
              <a:t>https://www.youtube.com/watch?v=WfLBN0FVYNM&amp;list=RDWfLBN0FVYNM&amp;start_radio=1</a:t>
            </a:r>
            <a:endParaRPr lang="es-ES" dirty="0"/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CL" u="sng" dirty="0"/>
              <a:t>Cuento:</a:t>
            </a:r>
          </a:p>
          <a:p>
            <a:pPr marL="45720" indent="0">
              <a:buNone/>
            </a:pPr>
            <a:r>
              <a:rPr lang="es-CL" dirty="0">
                <a:hlinkClick r:id="rId5"/>
              </a:rPr>
              <a:t>https://www.youtube.com/watch?v=8irSFvoyLHQ&amp;list=PLN8DQHdZDXwbd4DXeOgiwHC2wP3mzXKs0</a:t>
            </a:r>
            <a:endParaRPr lang="es-CL" dirty="0"/>
          </a:p>
          <a:p>
            <a:pPr marL="45720" indent="0">
              <a:buNone/>
            </a:pPr>
            <a:r>
              <a:rPr lang="es-CL" dirty="0"/>
              <a:t>(en curso)</a:t>
            </a:r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8086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12EAA81-25B4-ABEE-34CF-7202A960C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BFAFCA-0686-A85D-387E-7818FD284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9700" y="227987"/>
            <a:ext cx="9372600" cy="757071"/>
          </a:xfrm>
        </p:spPr>
        <p:txBody>
          <a:bodyPr rtlCol="0"/>
          <a:lstStyle/>
          <a:p>
            <a:pPr algn="ctr"/>
            <a:r>
              <a:rPr lang="es-CL" sz="4400" dirty="0">
                <a:solidFill>
                  <a:prstClr val="black"/>
                </a:solidFill>
                <a:latin typeface="Algerian" panose="04020705040A02060702" pitchFamily="82" charset="0"/>
              </a:rPr>
              <a:t>CANCIÓN </a:t>
            </a:r>
            <a:endParaRPr lang="es-ES" dirty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2AAA8B2D-16AD-753D-007E-63785A92F8F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>
            <a:normAutofit fontScale="92500" lnSpcReduction="10000"/>
          </a:bodyPr>
          <a:lstStyle/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10E1FAA-18FE-AB3D-7DE0-9E5DF9D40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9354" y="1379913"/>
            <a:ext cx="7714566" cy="4335087"/>
          </a:xfrm>
          <a:solidFill>
            <a:schemeClr val="accent3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Bedroom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: Dormitorio</a:t>
            </a:r>
          </a:p>
          <a:p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Bathroom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: Baño</a:t>
            </a:r>
          </a:p>
          <a:p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Living </a:t>
            </a:r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room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: Sala o living</a:t>
            </a:r>
          </a:p>
          <a:p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Kitchen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: cocina</a:t>
            </a:r>
          </a:p>
          <a:p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Garden: jardín</a:t>
            </a:r>
          </a:p>
          <a:p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Garage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garage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 o estacionamiento</a:t>
            </a:r>
          </a:p>
          <a:p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house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: Esta es mi casa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123100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595FC9-9F6E-1C5E-E657-2A6606418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9700" y="76200"/>
            <a:ext cx="9372600" cy="567267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>
                <a:latin typeface="Algerian" panose="04020705040A02060702" pitchFamily="82" charset="0"/>
              </a:rPr>
              <a:t>CANCIÓN</a:t>
            </a:r>
            <a:endParaRPr lang="es-CL" sz="3200" b="1" dirty="0">
              <a:latin typeface="Algerian" panose="04020705040A02060702" pitchFamily="82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D32EAEF-F080-B0CB-EDDA-DEA71FE78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898" y="719667"/>
            <a:ext cx="9144101" cy="621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38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" sz="6600" dirty="0"/>
              <a:t>I WANT TO BE</a:t>
            </a: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" dirty="0"/>
              <a:t>UNIT 3</a:t>
            </a:r>
          </a:p>
        </p:txBody>
      </p:sp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 dirty="0"/>
              <a:t>CONTENIDOS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es" dirty="0"/>
              <a:t>.</a:t>
            </a: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6851251"/>
              </p:ext>
            </p:extLst>
          </p:nvPr>
        </p:nvGraphicFramePr>
        <p:xfrm>
          <a:off x="4453799" y="1188720"/>
          <a:ext cx="6205492" cy="342919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125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65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Las ocupaciones. Descripción de ropa, acciones cotidianas y uso de pronombres. Preguntas sobre actividades, personas y lugares. Números hasta el 20.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" sz="24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0" marR="57150" marT="57150" marB="57150" anchor="ctr"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" sz="24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82880" marR="57150" marT="57150" marB="57150" anchor="ctr"/>
                </a:tc>
                <a:extLst>
                  <a:ext uri="{0D108BD9-81ED-4DB2-BD59-A6C34878D82A}">
                    <a16:rowId xmlns:a16="http://schemas.microsoft.com/office/drawing/2014/main" val="2434102545"/>
                  </a:ext>
                </a:extLst>
              </a:tr>
              <a:tr h="476511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82880" marR="57150" marT="57150" marB="57150" anchor="ctr"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82880" marR="57150" marT="57150" marB="5715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207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63189" y="1777082"/>
            <a:ext cx="9133730" cy="1233424"/>
          </a:xfrm>
        </p:spPr>
        <p:txBody>
          <a:bodyPr>
            <a:normAutofit/>
          </a:bodyPr>
          <a:lstStyle/>
          <a:p>
            <a:pPr algn="ctr"/>
            <a:r>
              <a:rPr lang="es-MX" sz="6600" dirty="0">
                <a:solidFill>
                  <a:srgbClr val="FF0000"/>
                </a:solidFill>
              </a:rPr>
              <a:t>PROFESSIONS</a:t>
            </a:r>
            <a:endParaRPr lang="en-US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61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5556" y="34926"/>
            <a:ext cx="4306888" cy="1233424"/>
          </a:xfrm>
        </p:spPr>
        <p:txBody>
          <a:bodyPr rtlCol="0"/>
          <a:lstStyle/>
          <a:p>
            <a:pPr rtl="0"/>
            <a:r>
              <a:rPr lang="es" dirty="0"/>
              <a:t>Who is he?</a:t>
            </a:r>
            <a:br>
              <a:rPr lang="es" dirty="0"/>
            </a:br>
            <a:r>
              <a:rPr lang="en-US" dirty="0"/>
              <a:t>He</a:t>
            </a:r>
            <a:r>
              <a:rPr lang="es" dirty="0"/>
              <a:t> is a doctor</a:t>
            </a:r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549808" y="1485900"/>
            <a:ext cx="4124325" cy="4124325"/>
          </a:xfrm>
          <a:prstGeom prst="rect">
            <a:avLst/>
          </a:prstGeom>
        </p:spPr>
      </p:pic>
      <p:pic>
        <p:nvPicPr>
          <p:cNvPr id="6" name="Marcador de contenido 5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355556" y="1485900"/>
            <a:ext cx="4124325" cy="4124325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011680" y="244666"/>
            <a:ext cx="2926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err="1"/>
              <a:t>Who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</a:t>
            </a:r>
            <a:r>
              <a:rPr lang="es-MX" sz="3200" dirty="0" err="1"/>
              <a:t>she</a:t>
            </a:r>
            <a:r>
              <a:rPr lang="es-MX" sz="3200" dirty="0"/>
              <a:t>?</a:t>
            </a:r>
          </a:p>
          <a:p>
            <a:r>
              <a:rPr lang="es-MX" sz="3200" dirty="0" err="1"/>
              <a:t>She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a </a:t>
            </a:r>
            <a:r>
              <a:rPr lang="es-MX" sz="3200" dirty="0" err="1"/>
              <a:t>teacher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1009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96446" y="70847"/>
            <a:ext cx="4485132" cy="1233424"/>
          </a:xfrm>
        </p:spPr>
        <p:txBody>
          <a:bodyPr/>
          <a:lstStyle/>
          <a:p>
            <a:r>
              <a:rPr lang="es-MX" dirty="0" err="1"/>
              <a:t>Who</a:t>
            </a:r>
            <a:r>
              <a:rPr lang="es-MX" dirty="0"/>
              <a:t> </a:t>
            </a:r>
            <a:r>
              <a:rPr lang="es-MX" dirty="0" err="1"/>
              <a:t>is</a:t>
            </a:r>
            <a:r>
              <a:rPr lang="es-MX" dirty="0"/>
              <a:t> he?</a:t>
            </a:r>
            <a:br>
              <a:rPr lang="es-MX" dirty="0"/>
            </a:br>
            <a:r>
              <a:rPr lang="es-MX" dirty="0"/>
              <a:t>He </a:t>
            </a:r>
            <a:r>
              <a:rPr lang="es-MX" dirty="0" err="1"/>
              <a:t>is</a:t>
            </a:r>
            <a:r>
              <a:rPr lang="es-MX" dirty="0"/>
              <a:t> a </a:t>
            </a:r>
            <a:r>
              <a:rPr lang="es-MX" dirty="0" err="1"/>
              <a:t>police</a:t>
            </a:r>
            <a:r>
              <a:rPr lang="es-MX" dirty="0"/>
              <a:t> </a:t>
            </a:r>
            <a:r>
              <a:rPr lang="es-MX" dirty="0" err="1"/>
              <a:t>officer</a:t>
            </a:r>
            <a:endParaRPr lang="en-U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06563" y="1485900"/>
            <a:ext cx="4124325" cy="4124325"/>
          </a:xfrm>
          <a:prstGeom prst="rect">
            <a:avLst/>
          </a:prstGeom>
        </p:spPr>
      </p:pic>
      <p:pic>
        <p:nvPicPr>
          <p:cNvPr id="7" name="Marcador de contenido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6963" y="1737360"/>
            <a:ext cx="4481512" cy="36576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867988" y="70847"/>
            <a:ext cx="30958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err="1"/>
              <a:t>Who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</a:t>
            </a:r>
            <a:r>
              <a:rPr lang="es-MX" sz="3200" dirty="0" err="1"/>
              <a:t>she</a:t>
            </a:r>
            <a:r>
              <a:rPr lang="es-MX" sz="3200" dirty="0"/>
              <a:t>?</a:t>
            </a:r>
          </a:p>
          <a:p>
            <a:r>
              <a:rPr lang="es-MX" sz="3200" dirty="0" err="1"/>
              <a:t>She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a </a:t>
            </a:r>
            <a:r>
              <a:rPr lang="es-MX" sz="3200" dirty="0" err="1"/>
              <a:t>cook</a:t>
            </a:r>
            <a:r>
              <a:rPr lang="es-MX" sz="3200" dirty="0"/>
              <a:t> / </a:t>
            </a:r>
            <a:r>
              <a:rPr lang="es-MX" sz="3200" dirty="0" err="1"/>
              <a:t>she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a chef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9904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06563" y="1485900"/>
            <a:ext cx="4124325" cy="4124325"/>
          </a:xfrm>
          <a:prstGeom prst="rect">
            <a:avLst/>
          </a:prstGeom>
        </p:spPr>
      </p:pic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s-MX" sz="4400" dirty="0" err="1"/>
              <a:t>Who</a:t>
            </a:r>
            <a:r>
              <a:rPr lang="es-MX" sz="4400" dirty="0"/>
              <a:t> </a:t>
            </a:r>
            <a:r>
              <a:rPr lang="es-MX" sz="4400" dirty="0" err="1"/>
              <a:t>is</a:t>
            </a:r>
            <a:r>
              <a:rPr lang="es-MX" sz="4400" dirty="0"/>
              <a:t> </a:t>
            </a:r>
            <a:r>
              <a:rPr lang="es-MX" sz="4400" dirty="0" err="1"/>
              <a:t>she</a:t>
            </a:r>
            <a:r>
              <a:rPr lang="es-MX" sz="4400" dirty="0"/>
              <a:t>?</a:t>
            </a:r>
          </a:p>
          <a:p>
            <a:pPr marL="45720" indent="0">
              <a:buNone/>
            </a:pPr>
            <a:r>
              <a:rPr lang="es-MX" sz="4400" dirty="0" err="1"/>
              <a:t>She</a:t>
            </a:r>
            <a:r>
              <a:rPr lang="es-MX" sz="4400" dirty="0"/>
              <a:t> </a:t>
            </a:r>
            <a:r>
              <a:rPr lang="es-MX" sz="4400" dirty="0" err="1"/>
              <a:t>is</a:t>
            </a:r>
            <a:r>
              <a:rPr lang="es-MX" sz="4400" dirty="0"/>
              <a:t> a </a:t>
            </a:r>
            <a:r>
              <a:rPr lang="es-MX" sz="4400" dirty="0" err="1"/>
              <a:t>farmer</a:t>
            </a:r>
            <a:r>
              <a:rPr lang="es-MX" sz="4400" dirty="0"/>
              <a:t>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12616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/>
              <a:t>Who</a:t>
            </a:r>
            <a:r>
              <a:rPr lang="es-MX" dirty="0"/>
              <a:t> </a:t>
            </a:r>
            <a:r>
              <a:rPr lang="es-MX" dirty="0" err="1"/>
              <a:t>is</a:t>
            </a:r>
            <a:r>
              <a:rPr lang="es-MX" dirty="0"/>
              <a:t> </a:t>
            </a:r>
            <a:r>
              <a:rPr lang="es-MX" dirty="0" err="1"/>
              <a:t>missing</a:t>
            </a:r>
            <a:r>
              <a:rPr lang="es-MX" dirty="0"/>
              <a:t>?</a:t>
            </a:r>
            <a:endParaRPr lang="en-U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38278" y="1735630"/>
            <a:ext cx="2317278" cy="231385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6502" y="1853195"/>
            <a:ext cx="3019891" cy="246521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16557" b="5783"/>
          <a:stretch/>
        </p:blipFill>
        <p:spPr>
          <a:xfrm>
            <a:off x="8279684" y="1459814"/>
            <a:ext cx="2378046" cy="2681111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436914" y="4519749"/>
            <a:ext cx="10045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err="1"/>
              <a:t>The</a:t>
            </a:r>
            <a:r>
              <a:rPr lang="es-MX" sz="3200" dirty="0"/>
              <a:t> </a:t>
            </a:r>
            <a:r>
              <a:rPr lang="es-MX" sz="3200" u="sng" dirty="0"/>
              <a:t>__</a:t>
            </a:r>
            <a:r>
              <a:rPr lang="es-MX" sz="3200" u="sng" dirty="0" err="1"/>
              <a:t>farmer</a:t>
            </a:r>
            <a:r>
              <a:rPr lang="es-MX" sz="3200" u="sng" dirty="0"/>
              <a:t>_______</a:t>
            </a:r>
            <a:r>
              <a:rPr lang="es-MX" sz="3200" dirty="0"/>
              <a:t> and </a:t>
            </a:r>
            <a:r>
              <a:rPr lang="es-MX" sz="3200" dirty="0" err="1"/>
              <a:t>the</a:t>
            </a:r>
            <a:r>
              <a:rPr lang="es-MX" sz="3200" dirty="0"/>
              <a:t> </a:t>
            </a:r>
            <a:r>
              <a:rPr lang="es-MX" sz="3200" u="sng" dirty="0"/>
              <a:t>_doctor_____</a:t>
            </a:r>
            <a:r>
              <a:rPr lang="es-MX" sz="3200" dirty="0"/>
              <a:t> are </a:t>
            </a:r>
            <a:r>
              <a:rPr lang="es-MX" sz="3200" dirty="0" err="1"/>
              <a:t>missing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1693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4471224" cy="1233424"/>
          </a:xfrm>
        </p:spPr>
        <p:txBody>
          <a:bodyPr/>
          <a:lstStyle/>
          <a:p>
            <a:r>
              <a:rPr lang="en-US" dirty="0"/>
              <a:t>Who is she</a:t>
            </a:r>
            <a:br>
              <a:rPr lang="en-US" dirty="0"/>
            </a:br>
            <a:r>
              <a:rPr lang="en-US" dirty="0" err="1"/>
              <a:t>she</a:t>
            </a:r>
            <a:r>
              <a:rPr lang="en-US" dirty="0"/>
              <a:t> is a nurse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254E54A4-62BF-82D9-3AFC-7C94B45ACF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49809" b="63267"/>
          <a:stretch>
            <a:fillRect/>
          </a:stretch>
        </p:blipFill>
        <p:spPr>
          <a:xfrm>
            <a:off x="6196778" y="1485900"/>
            <a:ext cx="4202443" cy="415224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DDAA980-BBE9-CABA-A990-7393C6601FF4}"/>
              </a:ext>
            </a:extLst>
          </p:cNvPr>
          <p:cNvSpPr txBox="1"/>
          <p:nvPr/>
        </p:nvSpPr>
        <p:spPr>
          <a:xfrm>
            <a:off x="6350924" y="191193"/>
            <a:ext cx="3840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Who </a:t>
            </a:r>
            <a:r>
              <a:rPr lang="es-ES" sz="3200" dirty="0" err="1"/>
              <a:t>is</a:t>
            </a:r>
            <a:r>
              <a:rPr lang="es-ES" sz="3200" dirty="0"/>
              <a:t> he?</a:t>
            </a:r>
          </a:p>
          <a:p>
            <a:r>
              <a:rPr lang="es-ES" sz="3200" dirty="0"/>
              <a:t>He </a:t>
            </a:r>
            <a:r>
              <a:rPr lang="es-ES" sz="3200" dirty="0" err="1"/>
              <a:t>is</a:t>
            </a:r>
            <a:r>
              <a:rPr lang="es-ES" sz="3200" dirty="0"/>
              <a:t> a driver</a:t>
            </a:r>
            <a:endParaRPr lang="es-CL" dirty="0"/>
          </a:p>
        </p:txBody>
      </p:sp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E8AF3D5C-2F1A-C194-EDAD-225D9D65E75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429789" y="1354903"/>
            <a:ext cx="4041444" cy="42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0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4045527" cy="1233424"/>
          </a:xfrm>
        </p:spPr>
        <p:txBody>
          <a:bodyPr/>
          <a:lstStyle/>
          <a:p>
            <a:r>
              <a:rPr lang="en-US" dirty="0"/>
              <a:t>Who is he?</a:t>
            </a:r>
            <a:br>
              <a:rPr lang="en-US" dirty="0"/>
            </a:br>
            <a:r>
              <a:rPr lang="en-US" dirty="0"/>
              <a:t>He is a pilot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37ED2BA-A15E-0580-8BAA-2046181739E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36935" r="51321" b="30212"/>
          <a:stretch>
            <a:fillRect/>
          </a:stretch>
        </p:blipFill>
        <p:spPr>
          <a:xfrm>
            <a:off x="1363160" y="1401893"/>
            <a:ext cx="4272870" cy="4325576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522F6850-D642-9327-64BC-DB3DF5EC55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48902" t="35927" b="30615"/>
          <a:stretch>
            <a:fillRect/>
          </a:stretch>
        </p:blipFill>
        <p:spPr>
          <a:xfrm>
            <a:off x="6192982" y="1371753"/>
            <a:ext cx="4464748" cy="438517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8F3503C-2E16-EFBB-E3B0-1DEA84481F5C}"/>
              </a:ext>
            </a:extLst>
          </p:cNvPr>
          <p:cNvSpPr txBox="1"/>
          <p:nvPr/>
        </p:nvSpPr>
        <p:spPr>
          <a:xfrm>
            <a:off x="6375862" y="191193"/>
            <a:ext cx="42818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Who </a:t>
            </a:r>
            <a:r>
              <a:rPr lang="es-ES" sz="3200" dirty="0" err="1"/>
              <a:t>is</a:t>
            </a:r>
            <a:r>
              <a:rPr lang="es-ES" sz="3200" dirty="0"/>
              <a:t> he?</a:t>
            </a:r>
          </a:p>
          <a:p>
            <a:r>
              <a:rPr lang="es-ES" sz="3200" dirty="0"/>
              <a:t>He </a:t>
            </a:r>
            <a:r>
              <a:rPr lang="es-ES" sz="3200" dirty="0" err="1"/>
              <a:t>is</a:t>
            </a:r>
            <a:r>
              <a:rPr lang="es-ES" sz="3200" dirty="0"/>
              <a:t> a </a:t>
            </a:r>
            <a:r>
              <a:rPr lang="es-ES" sz="3200" dirty="0" err="1"/>
              <a:t>mechanic</a:t>
            </a:r>
            <a:endParaRPr lang="es-CL" sz="3200" dirty="0"/>
          </a:p>
        </p:txBody>
      </p:sp>
    </p:spTree>
    <p:extLst>
      <p:ext uri="{BB962C8B-B14F-4D97-AF65-F5344CB8AC3E}">
        <p14:creationId xmlns:p14="http://schemas.microsoft.com/office/powerpoint/2010/main" val="328279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4693A-6C6A-AE57-D7C1-B193745C6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437" y="203601"/>
            <a:ext cx="3413760" cy="1233424"/>
          </a:xfrm>
        </p:spPr>
        <p:txBody>
          <a:bodyPr/>
          <a:lstStyle/>
          <a:p>
            <a:r>
              <a:rPr lang="es-ES" dirty="0"/>
              <a:t>Who </a:t>
            </a:r>
            <a:r>
              <a:rPr lang="es-ES" dirty="0" err="1"/>
              <a:t>is</a:t>
            </a:r>
            <a:r>
              <a:rPr lang="es-ES" dirty="0"/>
              <a:t> he?</a:t>
            </a:r>
            <a:br>
              <a:rPr lang="es-ES" dirty="0"/>
            </a:br>
            <a:r>
              <a:rPr lang="es-ES" dirty="0"/>
              <a:t>He </a:t>
            </a:r>
            <a:r>
              <a:rPr lang="es-ES" dirty="0" err="1"/>
              <a:t>is</a:t>
            </a:r>
            <a:r>
              <a:rPr lang="es-ES" dirty="0"/>
              <a:t> a </a:t>
            </a:r>
            <a:r>
              <a:rPr lang="es-ES" dirty="0" err="1"/>
              <a:t>waiter</a:t>
            </a:r>
            <a:endParaRPr lang="es-CL" dirty="0"/>
          </a:p>
        </p:txBody>
      </p: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97D81475-8263-5F40-CB26-63FC1A9F3E1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7516" t="68689" r="27269"/>
          <a:stretch>
            <a:fillRect/>
          </a:stretch>
        </p:blipFill>
        <p:spPr>
          <a:xfrm>
            <a:off x="3674226" y="1604356"/>
            <a:ext cx="3840480" cy="398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63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AFF55DF8-8A33-954A-D49A-D618D604133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05505757"/>
              </p:ext>
            </p:extLst>
          </p:nvPr>
        </p:nvGraphicFramePr>
        <p:xfrm>
          <a:off x="1852958" y="681644"/>
          <a:ext cx="7315980" cy="4930463"/>
        </p:xfrm>
        <a:graphic>
          <a:graphicData uri="http://schemas.openxmlformats.org/drawingml/2006/table">
            <a:tbl>
              <a:tblPr/>
              <a:tblGrid>
                <a:gridCol w="3841260">
                  <a:extLst>
                    <a:ext uri="{9D8B030D-6E8A-4147-A177-3AD203B41FA5}">
                      <a16:colId xmlns:a16="http://schemas.microsoft.com/office/drawing/2014/main" val="266075875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252778712"/>
                    </a:ext>
                  </a:extLst>
                </a:gridCol>
              </a:tblGrid>
              <a:tr h="7442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i="1" u="sng" dirty="0" err="1">
                          <a:solidFill>
                            <a:srgbClr val="FF0000"/>
                          </a:solidFill>
                        </a:rPr>
                        <a:t>Occupation</a:t>
                      </a:r>
                      <a:endParaRPr lang="es-CL" sz="2800" i="1" u="sng" dirty="0">
                        <a:solidFill>
                          <a:srgbClr val="FF0000"/>
                        </a:solidFill>
                      </a:endParaRP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i="1" u="sng" dirty="0">
                          <a:solidFill>
                            <a:srgbClr val="FF0000"/>
                          </a:solidFill>
                        </a:rPr>
                        <a:t>Place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6373241"/>
                  </a:ext>
                </a:extLst>
              </a:tr>
              <a:tr h="12092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1. Nurse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a. Restaurant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173623"/>
                  </a:ext>
                </a:extLst>
              </a:tr>
              <a:tr h="7442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2. Driver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b. </a:t>
                      </a:r>
                      <a:r>
                        <a:rPr lang="es-CL" sz="2800" dirty="0" err="1"/>
                        <a:t>Garage</a:t>
                      </a:r>
                      <a:endParaRPr lang="es-CL" sz="2800" dirty="0"/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2547269"/>
                  </a:ext>
                </a:extLst>
              </a:tr>
              <a:tr h="7442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3. </a:t>
                      </a:r>
                      <a:r>
                        <a:rPr lang="es-CL" sz="2800" dirty="0" err="1"/>
                        <a:t>Pilot</a:t>
                      </a:r>
                      <a:endParaRPr lang="es-CL" sz="2800" dirty="0"/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c. Hospital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6091587"/>
                  </a:ext>
                </a:extLst>
              </a:tr>
              <a:tr h="7442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4. </a:t>
                      </a:r>
                      <a:r>
                        <a:rPr lang="es-CL" sz="2800" dirty="0" err="1"/>
                        <a:t>Mechanic</a:t>
                      </a:r>
                      <a:endParaRPr lang="es-CL" sz="2800" dirty="0"/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d. </a:t>
                      </a:r>
                      <a:r>
                        <a:rPr lang="es-CL" sz="2800" dirty="0" err="1"/>
                        <a:t>Airport</a:t>
                      </a:r>
                      <a:endParaRPr lang="es-CL" sz="2800" dirty="0"/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2465506"/>
                  </a:ext>
                </a:extLst>
              </a:tr>
              <a:tr h="7442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/>
                        <a:t>5. Waiter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e. Car / bus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6826680"/>
                  </a:ext>
                </a:extLst>
              </a:tr>
            </a:tbl>
          </a:graphicData>
        </a:graphic>
      </p:graphicFrame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A1C5430F-78EA-FC93-F8C0-AC00A211678E}"/>
              </a:ext>
            </a:extLst>
          </p:cNvPr>
          <p:cNvCxnSpPr/>
          <p:nvPr/>
        </p:nvCxnSpPr>
        <p:spPr>
          <a:xfrm>
            <a:off x="3183775" y="2111433"/>
            <a:ext cx="2535381" cy="16957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41FC8D7E-4A25-0504-B4F5-4D9CC45B5CCA}"/>
              </a:ext>
            </a:extLst>
          </p:cNvPr>
          <p:cNvCxnSpPr/>
          <p:nvPr/>
        </p:nvCxnSpPr>
        <p:spPr>
          <a:xfrm>
            <a:off x="3183775" y="3067396"/>
            <a:ext cx="2535381" cy="21779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08C75589-7AFD-7B45-5EDA-A8FED4EDF795}"/>
              </a:ext>
            </a:extLst>
          </p:cNvPr>
          <p:cNvCxnSpPr/>
          <p:nvPr/>
        </p:nvCxnSpPr>
        <p:spPr>
          <a:xfrm>
            <a:off x="3067396" y="3807229"/>
            <a:ext cx="2651760" cy="7897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6EFA5127-3980-730F-FBC0-2486335EE5B5}"/>
              </a:ext>
            </a:extLst>
          </p:cNvPr>
          <p:cNvCxnSpPr/>
          <p:nvPr/>
        </p:nvCxnSpPr>
        <p:spPr>
          <a:xfrm flipV="1">
            <a:off x="3715789" y="3067396"/>
            <a:ext cx="2003367" cy="14879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0A3FC1FB-8AF7-AD0D-A69E-304DC1C22B86}"/>
              </a:ext>
            </a:extLst>
          </p:cNvPr>
          <p:cNvCxnSpPr/>
          <p:nvPr/>
        </p:nvCxnSpPr>
        <p:spPr>
          <a:xfrm flipV="1">
            <a:off x="3275215" y="2111433"/>
            <a:ext cx="2443941" cy="32419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261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CAEA63-EF3B-A6A9-9345-3BEB5F2A5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3753" y="37384"/>
            <a:ext cx="9133730" cy="1233424"/>
          </a:xfrm>
        </p:spPr>
        <p:txBody>
          <a:bodyPr/>
          <a:lstStyle/>
          <a:p>
            <a:r>
              <a:rPr lang="es-ES" dirty="0"/>
              <a:t>Complete:				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F17C8F-0007-6769-E081-437080F64C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5142" y="1270808"/>
            <a:ext cx="10906298" cy="4316384"/>
          </a:xfrm>
        </p:spPr>
        <p:txBody>
          <a:bodyPr>
            <a:normAutofit lnSpcReduction="10000"/>
          </a:bodyPr>
          <a:lstStyle/>
          <a:p>
            <a:r>
              <a:rPr lang="en-US" sz="2800" b="1" dirty="0"/>
              <a:t>Word Bank:</a:t>
            </a:r>
            <a:br>
              <a:rPr lang="en-US" sz="2800" dirty="0"/>
            </a:br>
            <a:r>
              <a:rPr lang="en-US" sz="2800" b="1" strike="sngStrike" dirty="0"/>
              <a:t>nurse</a:t>
            </a:r>
            <a:r>
              <a:rPr lang="en-US" sz="2800" b="1" dirty="0"/>
              <a:t> – driver – </a:t>
            </a:r>
            <a:r>
              <a:rPr lang="en-US" sz="2800" b="1" strike="sngStrike" dirty="0"/>
              <a:t>pilot</a:t>
            </a:r>
            <a:r>
              <a:rPr lang="en-US" sz="2800" b="1" dirty="0"/>
              <a:t> – </a:t>
            </a:r>
            <a:r>
              <a:rPr lang="en-US" sz="2800" b="1" strike="sngStrike" dirty="0"/>
              <a:t>mechanic</a:t>
            </a:r>
            <a:r>
              <a:rPr lang="en-US" sz="2800" b="1" dirty="0"/>
              <a:t> – waiter</a:t>
            </a:r>
            <a:endParaRPr lang="en-US" sz="2800" dirty="0"/>
          </a:p>
          <a:p>
            <a:pPr marL="502920" indent="-457200">
              <a:buFont typeface="+mj-lt"/>
              <a:buAutoNum type="arabicPeriod"/>
            </a:pPr>
            <a:r>
              <a:rPr lang="en-US" sz="2800" dirty="0"/>
              <a:t>A </a:t>
            </a:r>
            <a:r>
              <a:rPr lang="en-US" sz="2800" u="sng" dirty="0"/>
              <a:t>_nurse_</a:t>
            </a:r>
            <a:r>
              <a:rPr lang="en-US" sz="2800" dirty="0"/>
              <a:t> works in a hospital. </a:t>
            </a:r>
            <a:r>
              <a:rPr lang="en-US" sz="2800" dirty="0">
                <a:solidFill>
                  <a:schemeClr val="accent4"/>
                </a:solidFill>
              </a:rPr>
              <a:t>Una </a:t>
            </a:r>
            <a:r>
              <a:rPr lang="en-US" sz="2800" dirty="0" err="1">
                <a:solidFill>
                  <a:schemeClr val="accent4"/>
                </a:solidFill>
              </a:rPr>
              <a:t>enfermera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trabaja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en</a:t>
            </a:r>
            <a:r>
              <a:rPr lang="en-US" sz="2800" dirty="0">
                <a:solidFill>
                  <a:schemeClr val="accent4"/>
                </a:solidFill>
              </a:rPr>
              <a:t> un hospital</a:t>
            </a:r>
            <a:endParaRPr lang="en-US" sz="2800" dirty="0"/>
          </a:p>
          <a:p>
            <a:pPr marL="502920" indent="-457200">
              <a:buFont typeface="+mj-lt"/>
              <a:buAutoNum type="arabicPeriod"/>
            </a:pPr>
            <a:r>
              <a:rPr lang="en-US" sz="2800" dirty="0"/>
              <a:t>A </a:t>
            </a:r>
            <a:r>
              <a:rPr lang="en-US" sz="2800" u="sng" dirty="0"/>
              <a:t>_pilot__</a:t>
            </a:r>
            <a:r>
              <a:rPr lang="en-US" sz="2800" dirty="0"/>
              <a:t> flies an airplane. </a:t>
            </a:r>
            <a:r>
              <a:rPr lang="en-US" sz="2800" dirty="0">
                <a:solidFill>
                  <a:schemeClr val="accent4"/>
                </a:solidFill>
              </a:rPr>
              <a:t>Un </a:t>
            </a:r>
            <a:r>
              <a:rPr lang="en-US" sz="2800" dirty="0" err="1">
                <a:solidFill>
                  <a:schemeClr val="accent4"/>
                </a:solidFill>
              </a:rPr>
              <a:t>piloto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vuela</a:t>
            </a:r>
            <a:r>
              <a:rPr lang="en-US" sz="2800" dirty="0">
                <a:solidFill>
                  <a:schemeClr val="accent4"/>
                </a:solidFill>
              </a:rPr>
              <a:t> un </a:t>
            </a:r>
            <a:r>
              <a:rPr lang="en-US" sz="2800" dirty="0" err="1">
                <a:solidFill>
                  <a:schemeClr val="accent4"/>
                </a:solidFill>
              </a:rPr>
              <a:t>avión</a:t>
            </a:r>
            <a:endParaRPr lang="en-US" sz="2800" dirty="0"/>
          </a:p>
          <a:p>
            <a:pPr marL="502920" indent="-457200">
              <a:buFont typeface="+mj-lt"/>
              <a:buAutoNum type="arabicPeriod"/>
            </a:pPr>
            <a:r>
              <a:rPr lang="en-US" sz="2800" dirty="0"/>
              <a:t>A </a:t>
            </a:r>
            <a:r>
              <a:rPr lang="en-US" sz="2800" u="sng" dirty="0"/>
              <a:t>_driver___</a:t>
            </a:r>
            <a:r>
              <a:rPr lang="en-US" sz="2800" dirty="0"/>
              <a:t> drives a car. </a:t>
            </a:r>
            <a:r>
              <a:rPr lang="en-US" sz="2800" dirty="0">
                <a:solidFill>
                  <a:schemeClr val="accent4"/>
                </a:solidFill>
              </a:rPr>
              <a:t>Un </a:t>
            </a:r>
            <a:r>
              <a:rPr lang="en-US" sz="2800" dirty="0" err="1">
                <a:solidFill>
                  <a:schemeClr val="accent4"/>
                </a:solidFill>
              </a:rPr>
              <a:t>chofer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maneja</a:t>
            </a:r>
            <a:r>
              <a:rPr lang="en-US" sz="2800" dirty="0">
                <a:solidFill>
                  <a:schemeClr val="accent4"/>
                </a:solidFill>
              </a:rPr>
              <a:t> un auto</a:t>
            </a:r>
            <a:endParaRPr lang="en-US" sz="2800" dirty="0"/>
          </a:p>
          <a:p>
            <a:pPr marL="502920" indent="-457200">
              <a:buFont typeface="+mj-lt"/>
              <a:buAutoNum type="arabicPeriod"/>
            </a:pPr>
            <a:r>
              <a:rPr lang="en-US" sz="2800" dirty="0"/>
              <a:t>A </a:t>
            </a:r>
            <a:r>
              <a:rPr lang="en-US" sz="2800" u="sng" dirty="0"/>
              <a:t>_mechanic_____</a:t>
            </a:r>
            <a:r>
              <a:rPr lang="en-US" sz="2800" dirty="0"/>
              <a:t> fixes cars. </a:t>
            </a:r>
            <a:r>
              <a:rPr lang="en-US" sz="2800" dirty="0">
                <a:solidFill>
                  <a:schemeClr val="accent4"/>
                </a:solidFill>
              </a:rPr>
              <a:t>Un </a:t>
            </a:r>
            <a:r>
              <a:rPr lang="en-US" sz="2800" dirty="0" err="1">
                <a:solidFill>
                  <a:schemeClr val="accent4"/>
                </a:solidFill>
              </a:rPr>
              <a:t>mecánico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repara</a:t>
            </a:r>
            <a:r>
              <a:rPr lang="en-US" sz="2800" dirty="0">
                <a:solidFill>
                  <a:schemeClr val="accent4"/>
                </a:solidFill>
              </a:rPr>
              <a:t> autos</a:t>
            </a:r>
            <a:endParaRPr lang="en-US" sz="2800" dirty="0"/>
          </a:p>
          <a:p>
            <a:pPr marL="502920" indent="-457200">
              <a:buFont typeface="+mj-lt"/>
              <a:buAutoNum type="arabicPeriod"/>
            </a:pPr>
            <a:r>
              <a:rPr lang="en-US" sz="2800" dirty="0"/>
              <a:t>A </a:t>
            </a:r>
            <a:r>
              <a:rPr lang="en-US" sz="2800" u="sng" dirty="0"/>
              <a:t>__waiter__</a:t>
            </a:r>
            <a:r>
              <a:rPr lang="en-US" sz="2800" dirty="0"/>
              <a:t> works in a restaurant. </a:t>
            </a:r>
            <a:r>
              <a:rPr lang="en-US" sz="2800" dirty="0">
                <a:solidFill>
                  <a:schemeClr val="accent4"/>
                </a:solidFill>
              </a:rPr>
              <a:t>Un </a:t>
            </a:r>
            <a:r>
              <a:rPr lang="en-US" sz="2800" dirty="0" err="1">
                <a:solidFill>
                  <a:schemeClr val="accent4"/>
                </a:solidFill>
              </a:rPr>
              <a:t>camarero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trabaja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en</a:t>
            </a:r>
            <a:r>
              <a:rPr lang="en-US" sz="2800" dirty="0">
                <a:solidFill>
                  <a:schemeClr val="accent4"/>
                </a:solidFill>
              </a:rPr>
              <a:t> un </a:t>
            </a:r>
            <a:r>
              <a:rPr lang="en-US" sz="2800" dirty="0" err="1">
                <a:solidFill>
                  <a:schemeClr val="accent4"/>
                </a:solidFill>
              </a:rPr>
              <a:t>restaurante</a:t>
            </a:r>
            <a:endParaRPr lang="en-US" sz="2800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9071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709EB14-E9B6-D083-7859-0ABA571490A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28762" y="452225"/>
            <a:ext cx="9144780" cy="609651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3B6F452-0E6D-E2AB-0B42-D810EC25653B}"/>
              </a:ext>
            </a:extLst>
          </p:cNvPr>
          <p:cNvSpPr txBox="1"/>
          <p:nvPr/>
        </p:nvSpPr>
        <p:spPr>
          <a:xfrm>
            <a:off x="1845426" y="648393"/>
            <a:ext cx="357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1</a:t>
            </a:r>
            <a:endParaRPr lang="es-CL" sz="24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A15F541-FD2E-8E0D-65DD-0F0E121B26C3}"/>
              </a:ext>
            </a:extLst>
          </p:cNvPr>
          <p:cNvSpPr txBox="1"/>
          <p:nvPr/>
        </p:nvSpPr>
        <p:spPr>
          <a:xfrm>
            <a:off x="3674225" y="689956"/>
            <a:ext cx="806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2</a:t>
            </a:r>
            <a:endParaRPr lang="es-CL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B1AE000-200B-A7C3-0C96-35C3CE23CDA0}"/>
              </a:ext>
            </a:extLst>
          </p:cNvPr>
          <p:cNvSpPr txBox="1"/>
          <p:nvPr/>
        </p:nvSpPr>
        <p:spPr>
          <a:xfrm>
            <a:off x="5694218" y="648393"/>
            <a:ext cx="1072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3</a:t>
            </a:r>
            <a:endParaRPr lang="es-CL" sz="24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9A86E94-7D88-0272-961C-96369C901676}"/>
              </a:ext>
            </a:extLst>
          </p:cNvPr>
          <p:cNvSpPr txBox="1"/>
          <p:nvPr/>
        </p:nvSpPr>
        <p:spPr>
          <a:xfrm>
            <a:off x="7589520" y="689956"/>
            <a:ext cx="881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4</a:t>
            </a:r>
            <a:endParaRPr lang="es-CL" sz="24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6BC7052-F217-00C0-5AEE-ABBB012ACEAC}"/>
              </a:ext>
            </a:extLst>
          </p:cNvPr>
          <p:cNvSpPr txBox="1"/>
          <p:nvPr/>
        </p:nvSpPr>
        <p:spPr>
          <a:xfrm>
            <a:off x="9094124" y="689956"/>
            <a:ext cx="939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5</a:t>
            </a:r>
            <a:endParaRPr lang="es-CL" sz="2400" dirty="0"/>
          </a:p>
        </p:txBody>
      </p:sp>
    </p:spTree>
    <p:extLst>
      <p:ext uri="{BB962C8B-B14F-4D97-AF65-F5344CB8AC3E}">
        <p14:creationId xmlns:p14="http://schemas.microsoft.com/office/powerpoint/2010/main" val="280115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endParaRPr lang="es" dirty="0"/>
          </a:p>
        </p:txBody>
      </p:sp>
    </p:spTree>
    <p:extLst>
      <p:ext uri="{BB962C8B-B14F-4D97-AF65-F5344CB8AC3E}">
        <p14:creationId xmlns:p14="http://schemas.microsoft.com/office/powerpoint/2010/main" val="278717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endParaRPr lang="es" dirty="0"/>
          </a:p>
        </p:txBody>
      </p:sp>
    </p:spTree>
    <p:extLst>
      <p:ext uri="{BB962C8B-B14F-4D97-AF65-F5344CB8AC3E}">
        <p14:creationId xmlns:p14="http://schemas.microsoft.com/office/powerpoint/2010/main" val="37999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Volver al Escuela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0895359_TF02895270" id="{80BE6044-F7D7-46BE-994F-797DF6DB5159}" vid="{C07126F3-C644-4F85-A027-C6EA5F61B8A9}"/>
    </a:ext>
  </a:extLst>
</a:theme>
</file>

<file path=ppt/theme/theme2.xml><?xml version="1.0" encoding="utf-8"?>
<a:theme xmlns:a="http://schemas.openxmlformats.org/drawingml/2006/main" name="Niños jugando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73_TF03461883_TF03461883.potx" id="{7E51FD36-221A-40E9-B563-1B1438601F37}" vid="{C48C6374-1D00-407F-A436-D7B12AD3050E}"/>
    </a:ext>
  </a:extLst>
</a:theme>
</file>

<file path=ppt/theme/theme3.xml><?xml version="1.0" encoding="utf-8"?>
<a:theme xmlns:a="http://schemas.openxmlformats.org/drawingml/2006/main" name="Tema de Offic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Vuelta a la escuela primaria (panorámica)</Template>
  <TotalTime>761</TotalTime>
  <Words>378</Words>
  <Application>Microsoft Office PowerPoint</Application>
  <PresentationFormat>Panorámica</PresentationFormat>
  <Paragraphs>72</Paragraphs>
  <Slides>18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18</vt:i4>
      </vt:variant>
    </vt:vector>
  </HeadingPairs>
  <TitlesOfParts>
    <vt:vector size="26" baseType="lpstr">
      <vt:lpstr>Algerian</vt:lpstr>
      <vt:lpstr>Arial</vt:lpstr>
      <vt:lpstr>Calibri</vt:lpstr>
      <vt:lpstr>Cambria</vt:lpstr>
      <vt:lpstr>Euphemia</vt:lpstr>
      <vt:lpstr>Wingdings</vt:lpstr>
      <vt:lpstr>Volver al Escuela 16x9</vt:lpstr>
      <vt:lpstr>Niños jugando 16x9</vt:lpstr>
      <vt:lpstr>LINK CANCIÓN </vt:lpstr>
      <vt:lpstr>CANCIÓN </vt:lpstr>
      <vt:lpstr>CANCIÓN</vt:lpstr>
      <vt:lpstr>I WANT TO BE</vt:lpstr>
      <vt:lpstr>CONTENIDOS</vt:lpstr>
      <vt:lpstr>PROFESSIONS</vt:lpstr>
      <vt:lpstr>Who is he? He is a doctor</vt:lpstr>
      <vt:lpstr>Who is he? He is a police officer</vt:lpstr>
      <vt:lpstr>Presentación de PowerPoint</vt:lpstr>
      <vt:lpstr>Who is missing?</vt:lpstr>
      <vt:lpstr>Who is she she is a nurse</vt:lpstr>
      <vt:lpstr>Who is he? He is a pilot</vt:lpstr>
      <vt:lpstr>Who is he? He is a waiter</vt:lpstr>
      <vt:lpstr>Presentación de PowerPoint</vt:lpstr>
      <vt:lpstr>Complete:    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WANT TO BE</dc:title>
  <dc:creator>dell</dc:creator>
  <cp:lastModifiedBy>Mari Paz Alvarez</cp:lastModifiedBy>
  <cp:revision>13</cp:revision>
  <dcterms:created xsi:type="dcterms:W3CDTF">2026-07-29T00:18:54Z</dcterms:created>
  <dcterms:modified xsi:type="dcterms:W3CDTF">2026-08-05T13:54:43Z</dcterms:modified>
</cp:coreProperties>
</file>