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60" r:id="rId7"/>
    <p:sldId id="264" r:id="rId8"/>
    <p:sldId id="269" r:id="rId9"/>
    <p:sldId id="271" r:id="rId10"/>
    <p:sldId id="262" r:id="rId11"/>
    <p:sldId id="266" r:id="rId12"/>
    <p:sldId id="270" r:id="rId13"/>
    <p:sldId id="265" r:id="rId14"/>
    <p:sldId id="257" r:id="rId15"/>
    <p:sldId id="272" r:id="rId16"/>
    <p:sldId id="274" r:id="rId17"/>
    <p:sldId id="273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 Paz Alvarez" initials="MA" lastIdx="1" clrIdx="0">
    <p:extLst>
      <p:ext uri="{19B8F6BF-5375-455C-9EA6-DF929625EA0E}">
        <p15:presenceInfo xmlns:p15="http://schemas.microsoft.com/office/powerpoint/2012/main" userId="891bdffcb6b988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CC"/>
    <a:srgbClr val="B53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77" d="100"/>
          <a:sy n="77" d="100"/>
        </p:scale>
        <p:origin x="2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undo custSel addSld modSld">
      <pc:chgData name="Mari Paz Alvarez" userId="891bdffcb6b98823" providerId="LiveId" clId="{4B64BC81-0D56-4325-9BD3-E108689F9FB3}" dt="2026-08-05T05:02:26.830" v="279" actId="20577"/>
      <pc:docMkLst>
        <pc:docMk/>
      </pc:docMkLst>
      <pc:sldChg chg="modSp mod">
        <pc:chgData name="Mari Paz Alvarez" userId="891bdffcb6b98823" providerId="LiveId" clId="{4B64BC81-0D56-4325-9BD3-E108689F9FB3}" dt="2026-08-05T04:05:06.450" v="2" actId="27636"/>
        <pc:sldMkLst>
          <pc:docMk/>
          <pc:sldMk cId="3077490488" sldId="259"/>
        </pc:sldMkLst>
        <pc:spChg chg="mod">
          <ac:chgData name="Mari Paz Alvarez" userId="891bdffcb6b98823" providerId="LiveId" clId="{4B64BC81-0D56-4325-9BD3-E108689F9FB3}" dt="2026-08-05T04:05:06.450" v="2" actId="27636"/>
          <ac:spMkLst>
            <pc:docMk/>
            <pc:sldMk cId="3077490488" sldId="259"/>
            <ac:spMk id="5" creationId="{00000000-0000-0000-0000-000000000000}"/>
          </ac:spMkLst>
        </pc:spChg>
      </pc:sldChg>
      <pc:sldChg chg="addSp modSp mod setBg">
        <pc:chgData name="Mari Paz Alvarez" userId="891bdffcb6b98823" providerId="LiveId" clId="{4B64BC81-0D56-4325-9BD3-E108689F9FB3}" dt="2026-08-05T04:14:30.194" v="114" actId="1076"/>
        <pc:sldMkLst>
          <pc:docMk/>
          <pc:sldMk cId="1784993440" sldId="272"/>
        </pc:sldMkLst>
        <pc:spChg chg="mod">
          <ac:chgData name="Mari Paz Alvarez" userId="891bdffcb6b98823" providerId="LiveId" clId="{4B64BC81-0D56-4325-9BD3-E108689F9FB3}" dt="2026-08-05T04:10:19.448" v="105" actId="113"/>
          <ac:spMkLst>
            <pc:docMk/>
            <pc:sldMk cId="1784993440" sldId="272"/>
            <ac:spMk id="2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5T04:06:16.269" v="43" actId="20577"/>
          <ac:spMkLst>
            <pc:docMk/>
            <pc:sldMk cId="1784993440" sldId="272"/>
            <ac:spMk id="3" creationId="{00000000-0000-0000-0000-000000000000}"/>
          </ac:spMkLst>
        </pc:spChg>
        <pc:picChg chg="add mod">
          <ac:chgData name="Mari Paz Alvarez" userId="891bdffcb6b98823" providerId="LiveId" clId="{4B64BC81-0D56-4325-9BD3-E108689F9FB3}" dt="2026-08-05T04:14:30.194" v="114" actId="1076"/>
          <ac:picMkLst>
            <pc:docMk/>
            <pc:sldMk cId="1784993440" sldId="272"/>
            <ac:picMk id="4" creationId="{049932EA-EA77-17AB-E32B-FC18E18BF143}"/>
          </ac:picMkLst>
        </pc:picChg>
      </pc:sldChg>
      <pc:sldChg chg="addSp modSp new mod setBg">
        <pc:chgData name="Mari Paz Alvarez" userId="891bdffcb6b98823" providerId="LiveId" clId="{4B64BC81-0D56-4325-9BD3-E108689F9FB3}" dt="2026-08-05T04:26:10.022" v="264" actId="115"/>
        <pc:sldMkLst>
          <pc:docMk/>
          <pc:sldMk cId="3493242785" sldId="273"/>
        </pc:sldMkLst>
        <pc:spChg chg="mod">
          <ac:chgData name="Mari Paz Alvarez" userId="891bdffcb6b98823" providerId="LiveId" clId="{4B64BC81-0D56-4325-9BD3-E108689F9FB3}" dt="2026-08-05T04:22:20.886" v="234" actId="207"/>
          <ac:spMkLst>
            <pc:docMk/>
            <pc:sldMk cId="3493242785" sldId="273"/>
            <ac:spMk id="2" creationId="{0C91A33A-10B4-6DA8-059F-98F778397146}"/>
          </ac:spMkLst>
        </pc:spChg>
        <pc:spChg chg="mod">
          <ac:chgData name="Mari Paz Alvarez" userId="891bdffcb6b98823" providerId="LiveId" clId="{4B64BC81-0D56-4325-9BD3-E108689F9FB3}" dt="2026-08-05T04:26:10.022" v="264" actId="115"/>
          <ac:spMkLst>
            <pc:docMk/>
            <pc:sldMk cId="3493242785" sldId="273"/>
            <ac:spMk id="3" creationId="{4CBCFEF7-8BFD-15CE-3319-AE2E30E7FCF9}"/>
          </ac:spMkLst>
        </pc:spChg>
        <pc:picChg chg="add mod">
          <ac:chgData name="Mari Paz Alvarez" userId="891bdffcb6b98823" providerId="LiveId" clId="{4B64BC81-0D56-4325-9BD3-E108689F9FB3}" dt="2026-08-05T04:22:09.459" v="232" actId="14100"/>
          <ac:picMkLst>
            <pc:docMk/>
            <pc:sldMk cId="3493242785" sldId="273"/>
            <ac:picMk id="4" creationId="{2868492F-1CC0-6073-AAAB-4B832B56DEC2}"/>
          </ac:picMkLst>
        </pc:picChg>
      </pc:sldChg>
      <pc:sldChg chg="addSp delSp modSp add mod">
        <pc:chgData name="Mari Paz Alvarez" userId="891bdffcb6b98823" providerId="LiveId" clId="{4B64BC81-0D56-4325-9BD3-E108689F9FB3}" dt="2026-08-05T04:21:48.578" v="229" actId="21"/>
        <pc:sldMkLst>
          <pc:docMk/>
          <pc:sldMk cId="3035175495" sldId="274"/>
        </pc:sldMkLst>
        <pc:spChg chg="mod">
          <ac:chgData name="Mari Paz Alvarez" userId="891bdffcb6b98823" providerId="LiveId" clId="{4B64BC81-0D56-4325-9BD3-E108689F9FB3}" dt="2026-08-05T04:09:49.517" v="78" actId="113"/>
          <ac:spMkLst>
            <pc:docMk/>
            <pc:sldMk cId="3035175495" sldId="274"/>
            <ac:spMk id="2" creationId="{0BD9EB80-1630-39D3-BDAF-36B2D3A15871}"/>
          </ac:spMkLst>
        </pc:spChg>
        <pc:spChg chg="mod">
          <ac:chgData name="Mari Paz Alvarez" userId="891bdffcb6b98823" providerId="LiveId" clId="{4B64BC81-0D56-4325-9BD3-E108689F9FB3}" dt="2026-08-05T04:09:12.234" v="53" actId="27636"/>
          <ac:spMkLst>
            <pc:docMk/>
            <pc:sldMk cId="3035175495" sldId="274"/>
            <ac:spMk id="3" creationId="{8C82CF94-D424-31C6-3319-BBE5C24FDC33}"/>
          </ac:spMkLst>
        </pc:spChg>
        <pc:picChg chg="add del mod">
          <ac:chgData name="Mari Paz Alvarez" userId="891bdffcb6b98823" providerId="LiveId" clId="{4B64BC81-0D56-4325-9BD3-E108689F9FB3}" dt="2026-08-05T04:21:48.578" v="229" actId="21"/>
          <ac:picMkLst>
            <pc:docMk/>
            <pc:sldMk cId="3035175495" sldId="274"/>
            <ac:picMk id="4" creationId="{4A587CEA-9F22-6347-D904-59F3CB20736B}"/>
          </ac:picMkLst>
        </pc:picChg>
      </pc:sldChg>
      <pc:sldChg chg="modSp add mod">
        <pc:chgData name="Mari Paz Alvarez" userId="891bdffcb6b98823" providerId="LiveId" clId="{4B64BC81-0D56-4325-9BD3-E108689F9FB3}" dt="2026-08-05T05:02:26.830" v="279" actId="20577"/>
        <pc:sldMkLst>
          <pc:docMk/>
          <pc:sldMk cId="1336289522" sldId="275"/>
        </pc:sldMkLst>
        <pc:spChg chg="mod">
          <ac:chgData name="Mari Paz Alvarez" userId="891bdffcb6b98823" providerId="LiveId" clId="{4B64BC81-0D56-4325-9BD3-E108689F9FB3}" dt="2026-08-05T04:51:24.907" v="273" actId="20577"/>
          <ac:spMkLst>
            <pc:docMk/>
            <pc:sldMk cId="1336289522" sldId="275"/>
            <ac:spMk id="2" creationId="{33AF7492-003D-1098-151E-CE3194908FD0}"/>
          </ac:spMkLst>
        </pc:spChg>
        <pc:spChg chg="mod">
          <ac:chgData name="Mari Paz Alvarez" userId="891bdffcb6b98823" providerId="LiveId" clId="{4B64BC81-0D56-4325-9BD3-E108689F9FB3}" dt="2026-08-05T05:02:26.830" v="279" actId="20577"/>
          <ac:spMkLst>
            <pc:docMk/>
            <pc:sldMk cId="1336289522" sldId="275"/>
            <ac:spMk id="3" creationId="{11E57DD4-2F81-C6E2-9714-0BFB6615D8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5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4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0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6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2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4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2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7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5ECC7-525F-4D43-BA1F-1C96DEC4DC9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5ApsImfwVg" TargetMode="External"/><Relationship Id="rId2" Type="http://schemas.openxmlformats.org/officeDocument/2006/relationships/hyperlink" Target="https://www.youtube.com/watch?v=yZUeOF1UAk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2387600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932" y="104503"/>
            <a:ext cx="7799342" cy="66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1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WHAT SPORT DO YOU LIKE?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UNIT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074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OBJETIVOS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014369"/>
          </a:xfrm>
        </p:spPr>
        <p:txBody>
          <a:bodyPr/>
          <a:lstStyle/>
          <a:p>
            <a:r>
              <a:rPr lang="en-US" b="1" dirty="0" err="1"/>
              <a:t>Deportes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Football (soccer), basketball, tennis, swimming, running, volleyball, cycling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Verbos</a:t>
            </a:r>
            <a:r>
              <a:rPr lang="en-US" b="1" dirty="0"/>
              <a:t> de </a:t>
            </a:r>
            <a:r>
              <a:rPr lang="en-US" b="1" dirty="0" err="1"/>
              <a:t>acción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Play, do, go, like, dislike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Estructuras</a:t>
            </a:r>
            <a:r>
              <a:rPr lang="en-US" b="1" dirty="0"/>
              <a:t> </a:t>
            </a:r>
            <a:r>
              <a:rPr lang="en-US" b="1" dirty="0" err="1"/>
              <a:t>gramaticales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err="1"/>
              <a:t>Preguntas</a:t>
            </a:r>
            <a:r>
              <a:rPr lang="en-US" dirty="0"/>
              <a:t>: </a:t>
            </a:r>
            <a:r>
              <a:rPr lang="en-US" i="1" dirty="0"/>
              <a:t>What sport do you like?</a:t>
            </a:r>
          </a:p>
          <a:p>
            <a:pPr marL="457200" lvl="1" indent="0">
              <a:buNone/>
            </a:pPr>
            <a:r>
              <a:rPr lang="es-MX" i="1" dirty="0"/>
              <a:t>		¿Qué deporte te gusta?</a:t>
            </a:r>
            <a:endParaRPr lang="en-US" dirty="0"/>
          </a:p>
          <a:p>
            <a:pPr lvl="1"/>
            <a:r>
              <a:rPr lang="en-US" dirty="0" err="1"/>
              <a:t>Respuestas</a:t>
            </a:r>
            <a:r>
              <a:rPr lang="en-US" dirty="0"/>
              <a:t>: </a:t>
            </a:r>
            <a:r>
              <a:rPr lang="en-US" i="1" dirty="0"/>
              <a:t>I like... / I don't like...</a:t>
            </a:r>
          </a:p>
          <a:p>
            <a:pPr marL="457200" lvl="1" indent="0">
              <a:buNone/>
            </a:pPr>
            <a:r>
              <a:rPr lang="es-MX" i="1" dirty="0"/>
              <a:t>		Me gusta… / No me gusta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877" y="2535408"/>
            <a:ext cx="3949798" cy="39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8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5317588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Play: </a:t>
            </a:r>
            <a:r>
              <a:rPr lang="es-MX" dirty="0"/>
              <a:t>jugar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Do: </a:t>
            </a:r>
            <a:r>
              <a:rPr lang="es-MX" dirty="0"/>
              <a:t>hacer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Go</a:t>
            </a:r>
            <a:r>
              <a:rPr lang="es-MX" b="1" dirty="0"/>
              <a:t>: </a:t>
            </a:r>
            <a:r>
              <a:rPr lang="es-MX" dirty="0"/>
              <a:t>ir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Like</a:t>
            </a:r>
            <a:r>
              <a:rPr lang="es-MX" b="1" dirty="0"/>
              <a:t>: </a:t>
            </a:r>
            <a:r>
              <a:rPr lang="es-MX" dirty="0"/>
              <a:t>gustar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Dislike</a:t>
            </a:r>
            <a:r>
              <a:rPr lang="es-MX" b="1" dirty="0"/>
              <a:t>: </a:t>
            </a:r>
            <a:r>
              <a:rPr lang="es-MX" dirty="0" err="1"/>
              <a:t>disgutar</a:t>
            </a:r>
            <a:r>
              <a:rPr lang="es-MX" dirty="0"/>
              <a:t> =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9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… / 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don’t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endParaRPr lang="en-US" sz="54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football.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_don’t like__</a:t>
            </a:r>
            <a:r>
              <a:rPr lang="en-US" dirty="0"/>
              <a:t> tennis.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</a:t>
            </a:r>
            <a:r>
              <a:rPr lang="en-US" dirty="0"/>
              <a:t> swimming.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__don’t like_</a:t>
            </a:r>
            <a:r>
              <a:rPr lang="en-US" dirty="0"/>
              <a:t> basketball.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running. (👍)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014" y="2438017"/>
            <a:ext cx="4419983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Put</a:t>
            </a:r>
            <a:r>
              <a:rPr lang="es-MX" b="1" dirty="0">
                <a:solidFill>
                  <a:srgbClr val="FF0000"/>
                </a:solidFill>
              </a:rPr>
              <a:t> in </a:t>
            </a:r>
            <a:r>
              <a:rPr lang="es-MX" b="1" dirty="0" err="1">
                <a:solidFill>
                  <a:srgbClr val="FF0000"/>
                </a:solidFill>
              </a:rPr>
              <a:t>order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1. like / I / volleyball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volleyball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2. cycling / don't / I / like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cycling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3. like / tennis / I / don't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tennis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4. swimming / like / I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swimming</a:t>
            </a:r>
            <a:r>
              <a:rPr lang="es-MX" u="sng" dirty="0"/>
              <a:t> _____________________</a:t>
            </a:r>
            <a:endParaRPr lang="en-US" u="sng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25" y="1825625"/>
            <a:ext cx="3762148" cy="37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1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Chosse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correct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answer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65760" y="1825624"/>
            <a:ext cx="10988040" cy="4875621"/>
          </a:xfrm>
        </p:spPr>
        <p:txBody>
          <a:bodyPr numCol="2">
            <a:normAutofit fontScale="6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4000" dirty="0"/>
              <a:t>You play this sport with a racket. </a:t>
            </a:r>
          </a:p>
          <a:p>
            <a:pPr marL="0" indent="0">
              <a:buNone/>
            </a:pPr>
            <a:r>
              <a:rPr lang="en-US" sz="4000" dirty="0"/>
              <a:t>a) football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tennis</a:t>
            </a:r>
          </a:p>
          <a:p>
            <a:pPr marL="0" indent="0">
              <a:buNone/>
            </a:pPr>
            <a:r>
              <a:rPr lang="en-US" sz="4000" dirty="0"/>
              <a:t>c) Swimming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2. You need a bicycle.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cycling</a:t>
            </a:r>
          </a:p>
          <a:p>
            <a:pPr marL="0" indent="0">
              <a:buNone/>
            </a:pPr>
            <a:r>
              <a:rPr lang="en-US" sz="4000" dirty="0"/>
              <a:t>b) basketball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3. You play this sport in a swimming pool. </a:t>
            </a:r>
          </a:p>
          <a:p>
            <a:pPr marL="0" indent="0">
              <a:buNone/>
            </a:pPr>
            <a:r>
              <a:rPr lang="en-US" sz="4000" dirty="0"/>
              <a:t>a) baseball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swimming</a:t>
            </a:r>
          </a:p>
          <a:p>
            <a:pPr marL="0" indent="0">
              <a:buNone/>
            </a:pPr>
            <a:r>
              <a:rPr lang="en-US" sz="4000" dirty="0"/>
              <a:t>c) Football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+mj-lt"/>
              <a:buAutoNum type="arabicPeriod" startAt="4"/>
            </a:pPr>
            <a:r>
              <a:rPr lang="en-US" sz="4000" dirty="0"/>
              <a:t>You usually kick the ball.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football</a:t>
            </a:r>
          </a:p>
          <a:p>
            <a:pPr marL="0" indent="0">
              <a:buNone/>
            </a:pPr>
            <a:r>
              <a:rPr lang="en-US" sz="4000" dirty="0"/>
              <a:t>b) tennis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58891" y="457200"/>
            <a:ext cx="3357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/>
              <a:t>VOCABULARY</a:t>
            </a:r>
          </a:p>
          <a:p>
            <a:r>
              <a:rPr lang="es-MX" dirty="0"/>
              <a:t>RACKET: RAQUETA</a:t>
            </a:r>
          </a:p>
          <a:p>
            <a:r>
              <a:rPr lang="es-MX" dirty="0"/>
              <a:t>SWIMMING POOL: PISCINA</a:t>
            </a:r>
          </a:p>
          <a:p>
            <a:r>
              <a:rPr lang="es-MX" dirty="0"/>
              <a:t>KICK: PATEAR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5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Yoga: </a:t>
            </a:r>
            <a:r>
              <a:rPr lang="es-MX" dirty="0" err="1"/>
              <a:t>aereal</a:t>
            </a:r>
            <a:r>
              <a:rPr lang="es-MX" b="1" dirty="0"/>
              <a:t> </a:t>
            </a:r>
            <a:r>
              <a:rPr lang="es-MX" dirty="0"/>
              <a:t>yoga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Karate</a:t>
            </a:r>
            <a:r>
              <a:rPr lang="es-MX" dirty="0"/>
              <a:t>: karate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Taikwondo</a:t>
            </a:r>
            <a:r>
              <a:rPr lang="es-MX" b="1" dirty="0"/>
              <a:t>: </a:t>
            </a:r>
            <a:r>
              <a:rPr lang="es-MX" dirty="0" err="1"/>
              <a:t>taikwondo</a:t>
            </a:r>
            <a:endParaRPr lang="es-MX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Roller</a:t>
            </a:r>
            <a:r>
              <a:rPr lang="es-MX" b="1" dirty="0"/>
              <a:t> </a:t>
            </a:r>
            <a:r>
              <a:rPr lang="es-MX" b="1" dirty="0" err="1"/>
              <a:t>Skating</a:t>
            </a:r>
            <a:r>
              <a:rPr lang="es-MX" dirty="0"/>
              <a:t>: patinaje</a:t>
            </a:r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3" t="5738" r="2166" b="7684"/>
          <a:stretch/>
        </p:blipFill>
        <p:spPr>
          <a:xfrm>
            <a:off x="9300754" y="0"/>
            <a:ext cx="2891246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Play: </a:t>
            </a:r>
            <a:r>
              <a:rPr lang="es-MX" sz="3200" dirty="0"/>
              <a:t>jugar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Do: </a:t>
            </a:r>
            <a:r>
              <a:rPr lang="es-MX" sz="3200" dirty="0"/>
              <a:t>hacer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Go</a:t>
            </a:r>
            <a:r>
              <a:rPr lang="es-MX" sz="3200" b="1" dirty="0"/>
              <a:t>: </a:t>
            </a:r>
            <a:r>
              <a:rPr lang="es-MX" sz="3200" dirty="0"/>
              <a:t>ir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Like</a:t>
            </a:r>
            <a:r>
              <a:rPr lang="es-MX" sz="3200" b="1" dirty="0"/>
              <a:t>: </a:t>
            </a:r>
            <a:r>
              <a:rPr lang="es-MX" sz="3200" dirty="0"/>
              <a:t>gustar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Dislike</a:t>
            </a:r>
            <a:r>
              <a:rPr lang="es-MX" sz="3200" b="1" dirty="0"/>
              <a:t>: </a:t>
            </a:r>
            <a:r>
              <a:rPr lang="es-MX" sz="3200" dirty="0" err="1"/>
              <a:t>disgutar</a:t>
            </a:r>
            <a:r>
              <a:rPr lang="es-MX" sz="3200" dirty="0"/>
              <a:t> = </a:t>
            </a:r>
            <a:r>
              <a:rPr lang="es-MX" sz="3200" dirty="0" err="1"/>
              <a:t>don’t</a:t>
            </a:r>
            <a:r>
              <a:rPr lang="es-MX" sz="3200" dirty="0"/>
              <a:t> </a:t>
            </a:r>
            <a:r>
              <a:rPr lang="es-MX" sz="3200" dirty="0" err="1"/>
              <a:t>like</a:t>
            </a:r>
            <a:endParaRPr lang="en-US" sz="3200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3" t="5738" r="2166" b="7684"/>
          <a:stretch/>
        </p:blipFill>
        <p:spPr>
          <a:xfrm>
            <a:off x="9300754" y="0"/>
            <a:ext cx="2891246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22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Ex. I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tennis</a:t>
            </a:r>
            <a:r>
              <a:rPr lang="es-MX" dirty="0"/>
              <a:t>, I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tennis</a:t>
            </a:r>
            <a:endParaRPr lang="es-MX" dirty="0"/>
          </a:p>
          <a:p>
            <a:pPr marL="0" indent="0">
              <a:buNone/>
            </a:pPr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sport,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football</a:t>
            </a:r>
            <a:r>
              <a:rPr lang="es-MX" dirty="0"/>
              <a:t>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football</a:t>
            </a: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Amanda: </a:t>
            </a:r>
            <a:r>
              <a:rPr lang="en-US" dirty="0"/>
              <a:t>I like karate </a:t>
            </a:r>
          </a:p>
          <a:p>
            <a:pPr marL="0" indent="0">
              <a:buNone/>
            </a:pPr>
            <a:r>
              <a:rPr lang="en-US" dirty="0"/>
              <a:t>	         I don't like tennis</a:t>
            </a:r>
            <a:endParaRPr lang="es-MX" dirty="0"/>
          </a:p>
          <a:p>
            <a:r>
              <a:rPr lang="es-MX" dirty="0"/>
              <a:t>Isidora: </a:t>
            </a:r>
            <a:r>
              <a:rPr lang="en-US" dirty="0"/>
              <a:t>I like doing </a:t>
            </a:r>
            <a:r>
              <a:rPr lang="en-US" dirty="0" err="1"/>
              <a:t>aereal</a:t>
            </a:r>
            <a:r>
              <a:rPr lang="en-US" dirty="0"/>
              <a:t> yoga </a:t>
            </a:r>
          </a:p>
          <a:p>
            <a:pPr marL="0" indent="0">
              <a:buNone/>
            </a:pPr>
            <a:r>
              <a:rPr lang="en-US" dirty="0"/>
              <a:t>		I don't like </a:t>
            </a:r>
            <a:r>
              <a:rPr lang="en-US" dirty="0" err="1"/>
              <a:t>basquetbol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509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Noemi</a:t>
            </a:r>
            <a:r>
              <a:rPr lang="es-MX" dirty="0"/>
              <a:t>:</a:t>
            </a:r>
            <a:r>
              <a:rPr lang="en-US" dirty="0"/>
              <a:t>I like skating ✨</a:t>
            </a:r>
          </a:p>
          <a:p>
            <a:pPr marL="0" indent="0">
              <a:buNone/>
            </a:pPr>
            <a:r>
              <a:rPr lang="en-US" dirty="0"/>
              <a:t>                I don't like football</a:t>
            </a:r>
          </a:p>
          <a:p>
            <a:pPr marL="0" indent="0">
              <a:buNone/>
            </a:pPr>
            <a:endParaRPr lang="es-MX" dirty="0"/>
          </a:p>
          <a:p>
            <a:r>
              <a:rPr lang="es-MX" dirty="0" err="1"/>
              <a:t>Cristobal</a:t>
            </a:r>
            <a:r>
              <a:rPr lang="es-MX" dirty="0"/>
              <a:t>: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Andy: </a:t>
            </a:r>
            <a:r>
              <a:rPr lang="en-US" dirty="0"/>
              <a:t>I like taekwondo</a:t>
            </a:r>
          </a:p>
          <a:p>
            <a:pPr marL="0" indent="0">
              <a:buNone/>
            </a:pPr>
            <a:r>
              <a:rPr lang="en-US" dirty="0"/>
              <a:t>	  I don't like football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84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err="1">
                <a:solidFill>
                  <a:srgbClr val="B53BA6"/>
                </a:solidFill>
              </a:rPr>
              <a:t>Days</a:t>
            </a:r>
            <a:r>
              <a:rPr lang="es-MX" sz="6000" b="1" dirty="0">
                <a:solidFill>
                  <a:srgbClr val="B53BA6"/>
                </a:solidFill>
              </a:rPr>
              <a:t> of </a:t>
            </a:r>
            <a:r>
              <a:rPr lang="es-MX" sz="6000" b="1" dirty="0" err="1">
                <a:solidFill>
                  <a:srgbClr val="B53BA6"/>
                </a:solidFill>
              </a:rPr>
              <a:t>the</a:t>
            </a:r>
            <a:r>
              <a:rPr lang="es-MX" sz="6000" b="1" dirty="0">
                <a:solidFill>
                  <a:srgbClr val="B53BA6"/>
                </a:solidFill>
              </a:rPr>
              <a:t> </a:t>
            </a:r>
            <a:r>
              <a:rPr lang="es-MX" sz="6000" b="1" dirty="0" err="1">
                <a:solidFill>
                  <a:srgbClr val="B53BA6"/>
                </a:solidFill>
              </a:rPr>
              <a:t>week</a:t>
            </a:r>
            <a:endParaRPr lang="en-US" sz="6000" b="1" dirty="0">
              <a:solidFill>
                <a:srgbClr val="B53BA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Monday</a:t>
            </a:r>
            <a:r>
              <a:rPr lang="en-US" dirty="0"/>
              <a:t>= lunes</a:t>
            </a:r>
          </a:p>
          <a:p>
            <a:r>
              <a:rPr lang="es-MX" dirty="0" err="1"/>
              <a:t>Tuesday</a:t>
            </a:r>
            <a:r>
              <a:rPr lang="es-MX" dirty="0"/>
              <a:t>= martes</a:t>
            </a:r>
          </a:p>
          <a:p>
            <a:r>
              <a:rPr lang="es-MX" dirty="0" err="1"/>
              <a:t>Wednesday</a:t>
            </a:r>
            <a:r>
              <a:rPr lang="es-MX" dirty="0"/>
              <a:t>= miércoles</a:t>
            </a:r>
          </a:p>
          <a:p>
            <a:r>
              <a:rPr lang="es-MX" dirty="0" err="1"/>
              <a:t>Thursday</a:t>
            </a:r>
            <a:r>
              <a:rPr lang="es-MX" dirty="0"/>
              <a:t>= jueves</a:t>
            </a:r>
          </a:p>
          <a:p>
            <a:r>
              <a:rPr lang="es-MX" dirty="0"/>
              <a:t>Friday= viernes</a:t>
            </a:r>
          </a:p>
          <a:p>
            <a:r>
              <a:rPr lang="es-MX" dirty="0" err="1"/>
              <a:t>Saturday</a:t>
            </a:r>
            <a:r>
              <a:rPr lang="es-MX" dirty="0"/>
              <a:t>= sábado</a:t>
            </a:r>
          </a:p>
          <a:p>
            <a:r>
              <a:rPr lang="es-MX" dirty="0" err="1"/>
              <a:t>Sunday</a:t>
            </a:r>
            <a:r>
              <a:rPr lang="es-MX" dirty="0"/>
              <a:t>= domingo</a:t>
            </a:r>
          </a:p>
        </p:txBody>
      </p:sp>
    </p:spTree>
    <p:extLst>
      <p:ext uri="{BB962C8B-B14F-4D97-AF65-F5344CB8AC3E}">
        <p14:creationId xmlns:p14="http://schemas.microsoft.com/office/powerpoint/2010/main" val="3501256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Speaking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/>
          <a:lstStyle/>
          <a:p>
            <a:r>
              <a:rPr lang="en-US" b="1" dirty="0"/>
              <a:t>What's your favorite sport? </a:t>
            </a:r>
          </a:p>
          <a:p>
            <a:r>
              <a:rPr lang="en-US" dirty="0"/>
              <a:t>👉 My favorite sport is </a:t>
            </a:r>
            <a:r>
              <a:rPr lang="en-US" u="sng" dirty="0"/>
              <a:t>_skating_______.</a:t>
            </a:r>
          </a:p>
          <a:p>
            <a:r>
              <a:rPr lang="en-US" b="1" dirty="0"/>
              <a:t>Do you play football? </a:t>
            </a:r>
          </a:p>
          <a:p>
            <a:r>
              <a:rPr lang="en-US" b="1" dirty="0"/>
              <a:t>👉 </a:t>
            </a:r>
            <a:r>
              <a:rPr lang="en-US" dirty="0"/>
              <a:t>Yes, I do</a:t>
            </a:r>
            <a:r>
              <a:rPr lang="en-US" b="1" dirty="0"/>
              <a:t>. </a:t>
            </a:r>
            <a:r>
              <a:rPr lang="en-US" dirty="0"/>
              <a:t>/ No, I don't.</a:t>
            </a:r>
          </a:p>
          <a:p>
            <a:r>
              <a:rPr lang="en-US" b="1" dirty="0"/>
              <a:t>Can you swim? </a:t>
            </a:r>
          </a:p>
          <a:p>
            <a:r>
              <a:rPr lang="en-US" dirty="0"/>
              <a:t>👉 Yes, I can. / No, I can't</a:t>
            </a:r>
            <a:r>
              <a:rPr lang="en-US" b="1" dirty="0"/>
              <a:t>.</a:t>
            </a:r>
          </a:p>
          <a:p>
            <a:r>
              <a:rPr lang="en-US" b="1" dirty="0"/>
              <a:t>How often do you play sports? </a:t>
            </a:r>
          </a:p>
          <a:p>
            <a:r>
              <a:rPr lang="en-US" dirty="0"/>
              <a:t>👉 I play sports every </a:t>
            </a:r>
            <a:r>
              <a:rPr lang="en-US" u="sng" dirty="0"/>
              <a:t>_______</a:t>
            </a:r>
          </a:p>
          <a:p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sports</a:t>
            </a:r>
            <a:endParaRPr lang="en-US" dirty="0"/>
          </a:p>
          <a:p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63246" y="1854925"/>
            <a:ext cx="4728754" cy="39703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800" b="1" u="sng" dirty="0" err="1">
                <a:latin typeface="Arial Rounded MT Bold" panose="020F0704030504030204" pitchFamily="34" charset="0"/>
              </a:rPr>
              <a:t>Vocabulary</a:t>
            </a:r>
            <a:endParaRPr lang="es-MX" sz="2800" b="1" u="sng" dirty="0">
              <a:latin typeface="Arial Rounded MT Bold" panose="020F0704030504030204" pitchFamily="34" charset="0"/>
            </a:endParaRPr>
          </a:p>
          <a:p>
            <a:r>
              <a:rPr lang="es-MX" sz="2800" b="1" dirty="0" err="1"/>
              <a:t>How</a:t>
            </a:r>
            <a:r>
              <a:rPr lang="es-MX" sz="2800" b="1" dirty="0"/>
              <a:t> </a:t>
            </a:r>
            <a:r>
              <a:rPr lang="es-MX" sz="2800" b="1" dirty="0" err="1"/>
              <a:t>often</a:t>
            </a:r>
            <a:r>
              <a:rPr lang="es-MX" sz="2800" b="1" dirty="0"/>
              <a:t> </a:t>
            </a:r>
            <a:r>
              <a:rPr lang="es-MX" sz="2800" dirty="0"/>
              <a:t>= cuan seguido</a:t>
            </a:r>
          </a:p>
          <a:p>
            <a:endParaRPr lang="es-MX" sz="2800" dirty="0"/>
          </a:p>
          <a:p>
            <a:r>
              <a:rPr lang="es-MX" sz="2800" b="1" dirty="0" err="1"/>
              <a:t>Everyday</a:t>
            </a:r>
            <a:r>
              <a:rPr lang="es-MX" sz="2800" b="1" dirty="0"/>
              <a:t> </a:t>
            </a:r>
            <a:r>
              <a:rPr lang="es-MX" sz="2800" dirty="0"/>
              <a:t>= todos los días</a:t>
            </a:r>
          </a:p>
          <a:p>
            <a:r>
              <a:rPr lang="es-MX" sz="2800" b="1" dirty="0" err="1"/>
              <a:t>Everyweek</a:t>
            </a:r>
            <a:r>
              <a:rPr lang="es-MX" sz="2800" dirty="0"/>
              <a:t>= todas las semanas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Monday</a:t>
            </a:r>
            <a:r>
              <a:rPr lang="es-MX" sz="2800" dirty="0"/>
              <a:t>=todos los lunes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Tuesday</a:t>
            </a:r>
            <a:r>
              <a:rPr lang="es-MX" sz="2800" dirty="0"/>
              <a:t>= todos los martes, </a:t>
            </a:r>
            <a:r>
              <a:rPr lang="es-MX" sz="2800" dirty="0" err="1"/>
              <a:t>etc</a:t>
            </a:r>
            <a:endParaRPr lang="es-MX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0698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606" y="528941"/>
            <a:ext cx="4284617" cy="604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23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Your personal sport week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My name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favorite sport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on __________________________. (days of the week)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with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at/in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like this sport because it is __________________________ and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__________________________ (</a:t>
            </a:r>
            <a:r>
              <a:rPr lang="en-US" dirty="0" err="1"/>
              <a:t>frecuency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9932EA-EA77-17AB-E32B-FC18E18B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426" y="117124"/>
            <a:ext cx="3038374" cy="170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93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A126DD-F605-0FE7-6DD7-F6794F61B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9EB80-1630-39D3-BDAF-36B2D3A15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011" y="0"/>
            <a:ext cx="10515600" cy="77371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Vocabulary you can use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82CF94-D424-31C6-3319-BBE5C24F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" y="640080"/>
            <a:ext cx="10754360" cy="6035039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Sports:</a:t>
            </a:r>
            <a:br>
              <a:rPr lang="en-US" dirty="0"/>
            </a:br>
            <a:r>
              <a:rPr lang="en-US" dirty="0"/>
              <a:t>soccer – basketball – tennis – swimming – volleyball – cycling – running – gymnastics – skating</a:t>
            </a:r>
          </a:p>
          <a:p>
            <a:r>
              <a:rPr lang="en-US" b="1" dirty="0"/>
              <a:t>People:</a:t>
            </a:r>
            <a:br>
              <a:rPr lang="en-US" dirty="0"/>
            </a:br>
            <a:r>
              <a:rPr lang="en-US" dirty="0"/>
              <a:t>my friends – my family – my brother – my sister – my classmates</a:t>
            </a:r>
          </a:p>
          <a:p>
            <a:r>
              <a:rPr lang="en-US" b="1" dirty="0"/>
              <a:t>Places:</a:t>
            </a:r>
            <a:br>
              <a:rPr lang="en-US" dirty="0"/>
            </a:br>
            <a:r>
              <a:rPr lang="en-US" dirty="0"/>
              <a:t>school – park – gym – swimming pool – sports center – beach</a:t>
            </a:r>
          </a:p>
          <a:p>
            <a:r>
              <a:rPr lang="en-US" b="1" dirty="0"/>
              <a:t>Days of the week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Monday, Tuesday, Wednesday, Thursday, Friday, Saturday, Sunday.</a:t>
            </a:r>
          </a:p>
          <a:p>
            <a:r>
              <a:rPr lang="en-US" b="1" dirty="0"/>
              <a:t>Adjectives:</a:t>
            </a:r>
            <a:br>
              <a:rPr lang="en-US" dirty="0"/>
            </a:br>
            <a:r>
              <a:rPr lang="en-US" dirty="0"/>
              <a:t>fun – exciting – interesting – difficult – easy – healthy – great</a:t>
            </a:r>
          </a:p>
          <a:p>
            <a:r>
              <a:rPr lang="en-US" b="1" dirty="0"/>
              <a:t>Frequency:</a:t>
            </a:r>
            <a:br>
              <a:rPr lang="en-US" dirty="0"/>
            </a:br>
            <a:r>
              <a:rPr lang="en-US" dirty="0"/>
              <a:t>every day – twice a week – three times a week – on weekends – on Saturdays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75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1A33A-10B4-6DA8-059F-98F77839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Now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have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create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text</a:t>
            </a:r>
            <a:endParaRPr lang="es-C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BCFEF7-8BFD-15CE-3319-AE2E30E7F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u="sng" dirty="0"/>
              <a:t>Requirements</a:t>
            </a:r>
          </a:p>
          <a:p>
            <a:pPr marL="0" indent="0">
              <a:buNone/>
            </a:pPr>
            <a:r>
              <a:rPr lang="en-US" dirty="0"/>
              <a:t>☐ 1 sport</a:t>
            </a:r>
            <a:br>
              <a:rPr lang="en-US" dirty="0"/>
            </a:br>
            <a:r>
              <a:rPr lang="en-US" dirty="0"/>
              <a:t>☐ 1 place</a:t>
            </a:r>
            <a:br>
              <a:rPr lang="en-US" dirty="0"/>
            </a:br>
            <a:r>
              <a:rPr lang="en-US" dirty="0"/>
              <a:t>☐ 1 person</a:t>
            </a:r>
            <a:br>
              <a:rPr lang="en-US" dirty="0"/>
            </a:br>
            <a:r>
              <a:rPr lang="en-US" dirty="0"/>
              <a:t>☐ 1 day or frequency expression</a:t>
            </a:r>
            <a:br>
              <a:rPr lang="en-US" dirty="0"/>
            </a:br>
            <a:r>
              <a:rPr lang="en-US" dirty="0"/>
              <a:t>☐ 1 reason with </a:t>
            </a:r>
            <a:r>
              <a:rPr lang="en-US" b="1" dirty="0"/>
              <a:t>because</a:t>
            </a:r>
            <a:br>
              <a:rPr lang="en-US" dirty="0"/>
            </a:br>
            <a:r>
              <a:rPr lang="en-US" dirty="0"/>
              <a:t>☐ 5–6 sentences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Example:</a:t>
            </a:r>
          </a:p>
          <a:p>
            <a:pPr marL="0" indent="0">
              <a:buNone/>
            </a:pPr>
            <a:r>
              <a:rPr lang="en-US" b="1" dirty="0"/>
              <a:t>My Sports Week</a:t>
            </a:r>
            <a:br>
              <a:rPr lang="en-US" dirty="0"/>
            </a:br>
            <a:r>
              <a:rPr lang="en-US" dirty="0"/>
              <a:t>My favorite sport is basketball. I play basketball with my friends at school. I practice on Mondays and Wednesdays. I like basketball because it is fun and exciting. I practice twice a week.</a:t>
            </a: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68492F-1CC0-6073-AAAB-4B832B56D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840" y="278303"/>
            <a:ext cx="1965960" cy="19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42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C33FD-576A-D439-4F96-13E0D011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7492-003D-1098-151E-CE3194908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videos</a:t>
            </a:r>
            <a:endParaRPr lang="es-C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E57DD4-2F81-C6E2-9714-0BFB6615D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s-CL" dirty="0">
                <a:hlinkClick r:id="rId2"/>
              </a:rPr>
              <a:t>https://www.youtube.com/watch?v=yZUeOF1UAk8</a:t>
            </a:r>
            <a:r>
              <a:rPr lang="es-CL" dirty="0"/>
              <a:t>  done</a:t>
            </a:r>
          </a:p>
          <a:p>
            <a:endParaRPr lang="es-CL" dirty="0"/>
          </a:p>
          <a:p>
            <a:r>
              <a:rPr lang="es-CL" dirty="0">
                <a:hlinkClick r:id="rId3"/>
              </a:rPr>
              <a:t>https://www.youtube.com/watch?v=Y5ApsImfwVg</a:t>
            </a:r>
            <a:endParaRPr lang="es-CL" dirty="0"/>
          </a:p>
          <a:p>
            <a:endParaRPr lang="es-CL" dirty="0"/>
          </a:p>
          <a:p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DB3DCF-380F-5EA6-0623-F62112008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7840" y="278303"/>
            <a:ext cx="1965960" cy="19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895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3989</TotalTime>
  <Words>865</Words>
  <Application>Microsoft Office PowerPoint</Application>
  <PresentationFormat>Panorámica</PresentationFormat>
  <Paragraphs>161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Arial Rounded MT Bold</vt:lpstr>
      <vt:lpstr>Calibri</vt:lpstr>
      <vt:lpstr>Calibri Light</vt:lpstr>
      <vt:lpstr>Tema de Office</vt:lpstr>
      <vt:lpstr> </vt:lpstr>
      <vt:lpstr>WHAT SPORT DO YOU LIKE?</vt:lpstr>
      <vt:lpstr>OBJETIVOS</vt:lpstr>
      <vt:lpstr>VOCABULARY</vt:lpstr>
      <vt:lpstr>I like… / I don’t like</vt:lpstr>
      <vt:lpstr>Put in order the sentences</vt:lpstr>
      <vt:lpstr>Chosse the correct answer</vt:lpstr>
      <vt:lpstr>VOCABULARY</vt:lpstr>
      <vt:lpstr>VOCABULARY</vt:lpstr>
      <vt:lpstr>Create sentences with sports</vt:lpstr>
      <vt:lpstr>Create sentences with sports</vt:lpstr>
      <vt:lpstr>Days of the week</vt:lpstr>
      <vt:lpstr>Speaking</vt:lpstr>
      <vt:lpstr>Presentación de PowerPoint</vt:lpstr>
      <vt:lpstr>Your personal sport week</vt:lpstr>
      <vt:lpstr>Vocabulary you can use</vt:lpstr>
      <vt:lpstr>Now, you have to create a text</vt:lpstr>
      <vt:lpstr>videos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SPORT DO YOU LIKE?</dc:title>
  <dc:creator>dell</dc:creator>
  <cp:lastModifiedBy>Mari Paz Alvarez</cp:lastModifiedBy>
  <cp:revision>26</cp:revision>
  <dcterms:created xsi:type="dcterms:W3CDTF">2026-07-08T02:12:21Z</dcterms:created>
  <dcterms:modified xsi:type="dcterms:W3CDTF">2026-08-05T14:56:20Z</dcterms:modified>
</cp:coreProperties>
</file>