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89" r:id="rId5"/>
    <p:sldId id="286" r:id="rId6"/>
    <p:sldId id="293" r:id="rId7"/>
    <p:sldId id="270" r:id="rId8"/>
    <p:sldId id="298" r:id="rId9"/>
    <p:sldId id="292" r:id="rId10"/>
    <p:sldId id="294" r:id="rId11"/>
    <p:sldId id="299" r:id="rId12"/>
    <p:sldId id="300" r:id="rId13"/>
    <p:sldId id="295" r:id="rId14"/>
    <p:sldId id="301" r:id="rId15"/>
    <p:sldId id="302" r:id="rId16"/>
    <p:sldId id="303" r:id="rId17"/>
    <p:sldId id="304" r:id="rId18"/>
    <p:sldId id="305" r:id="rId19"/>
    <p:sldId id="320" r:id="rId20"/>
    <p:sldId id="317" r:id="rId21"/>
    <p:sldId id="319" r:id="rId22"/>
    <p:sldId id="318" r:id="rId23"/>
    <p:sldId id="307" r:id="rId24"/>
    <p:sldId id="306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296" r:id="rId35"/>
    <p:sldId id="297" r:id="rId36"/>
    <p:sldId id="273" r:id="rId37"/>
    <p:sldId id="268" r:id="rId38"/>
    <p:sldId id="271" r:id="rId39"/>
    <p:sldId id="287" r:id="rId40"/>
    <p:sldId id="288" r:id="rId4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2703"/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324" y="3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mod addSld delSld modSld sldOrd">
      <pc:chgData name="Mari Paz Alvarez" userId="891bdffcb6b98823" providerId="LiveId" clId="{4B64BC81-0D56-4325-9BD3-E108689F9FB3}" dt="2026-08-06T14:03:08.632" v="896"/>
      <pc:docMkLst>
        <pc:docMk/>
      </pc:docMkLst>
      <pc:sldChg chg="modSp mod">
        <pc:chgData name="Mari Paz Alvarez" userId="891bdffcb6b98823" providerId="LiveId" clId="{4B64BC81-0D56-4325-9BD3-E108689F9FB3}" dt="2026-08-06T01:12:08.344" v="14" actId="20577"/>
        <pc:sldMkLst>
          <pc:docMk/>
          <pc:sldMk cId="189108468" sldId="295"/>
        </pc:sldMkLst>
        <pc:spChg chg="mod">
          <ac:chgData name="Mari Paz Alvarez" userId="891bdffcb6b98823" providerId="LiveId" clId="{4B64BC81-0D56-4325-9BD3-E108689F9FB3}" dt="2026-08-06T01:12:08.344" v="14" actId="20577"/>
          <ac:spMkLst>
            <pc:docMk/>
            <pc:sldMk cId="189108468" sldId="295"/>
            <ac:spMk id="11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2:23.457" v="19" actId="20577"/>
        <pc:sldMkLst>
          <pc:docMk/>
          <pc:sldMk cId="1425269345" sldId="301"/>
        </pc:sldMkLst>
        <pc:spChg chg="mod">
          <ac:chgData name="Mari Paz Alvarez" userId="891bdffcb6b98823" providerId="LiveId" clId="{4B64BC81-0D56-4325-9BD3-E108689F9FB3}" dt="2026-08-06T01:12:23.457" v="19" actId="20577"/>
          <ac:spMkLst>
            <pc:docMk/>
            <pc:sldMk cId="1425269345" sldId="301"/>
            <ac:spMk id="3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3:05.341" v="24" actId="20577"/>
        <pc:sldMkLst>
          <pc:docMk/>
          <pc:sldMk cId="1838698488" sldId="302"/>
        </pc:sldMkLst>
        <pc:spChg chg="mod">
          <ac:chgData name="Mari Paz Alvarez" userId="891bdffcb6b98823" providerId="LiveId" clId="{4B64BC81-0D56-4325-9BD3-E108689F9FB3}" dt="2026-08-06T01:13:05.341" v="24" actId="20577"/>
          <ac:spMkLst>
            <pc:docMk/>
            <pc:sldMk cId="1838698488" sldId="302"/>
            <ac:spMk id="3" creationId="{00000000-0000-0000-0000-000000000000}"/>
          </ac:spMkLst>
        </pc:spChg>
      </pc:sldChg>
      <pc:sldChg chg="addSp modSp mod">
        <pc:chgData name="Mari Paz Alvarez" userId="891bdffcb6b98823" providerId="LiveId" clId="{4B64BC81-0D56-4325-9BD3-E108689F9FB3}" dt="2026-08-06T13:12:31.260" v="768" actId="207"/>
        <pc:sldMkLst>
          <pc:docMk/>
          <pc:sldMk cId="1144651984" sldId="303"/>
        </pc:sldMkLst>
        <pc:spChg chg="mod">
          <ac:chgData name="Mari Paz Alvarez" userId="891bdffcb6b98823" providerId="LiveId" clId="{4B64BC81-0D56-4325-9BD3-E108689F9FB3}" dt="2026-08-06T13:12:23.087" v="767" actId="207"/>
          <ac:spMkLst>
            <pc:docMk/>
            <pc:sldMk cId="1144651984" sldId="303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21:20.140" v="141" actId="114"/>
          <ac:spMkLst>
            <pc:docMk/>
            <pc:sldMk cId="1144651984" sldId="303"/>
            <ac:spMk id="6" creationId="{00000000-0000-0000-0000-000000000000}"/>
          </ac:spMkLst>
        </pc:spChg>
        <pc:spChg chg="add mod">
          <ac:chgData name="Mari Paz Alvarez" userId="891bdffcb6b98823" providerId="LiveId" clId="{4B64BC81-0D56-4325-9BD3-E108689F9FB3}" dt="2026-08-06T13:12:31.260" v="768" actId="207"/>
          <ac:spMkLst>
            <pc:docMk/>
            <pc:sldMk cId="1144651984" sldId="303"/>
            <ac:spMk id="7" creationId="{FF6306AA-D8E8-4DBC-E28B-13085BC467B7}"/>
          </ac:spMkLst>
        </pc:spChg>
      </pc:sldChg>
      <pc:sldChg chg="modSp mod">
        <pc:chgData name="Mari Paz Alvarez" userId="891bdffcb6b98823" providerId="LiveId" clId="{4B64BC81-0D56-4325-9BD3-E108689F9FB3}" dt="2026-08-06T13:28:56.589" v="779" actId="20577"/>
        <pc:sldMkLst>
          <pc:docMk/>
          <pc:sldMk cId="2110194532" sldId="304"/>
        </pc:sldMkLst>
        <pc:spChg chg="mod">
          <ac:chgData name="Mari Paz Alvarez" userId="891bdffcb6b98823" providerId="LiveId" clId="{4B64BC81-0D56-4325-9BD3-E108689F9FB3}" dt="2026-08-06T01:27:33.578" v="161" actId="14100"/>
          <ac:spMkLst>
            <pc:docMk/>
            <pc:sldMk cId="2110194532" sldId="304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28:56.589" v="779" actId="20577"/>
          <ac:spMkLst>
            <pc:docMk/>
            <pc:sldMk cId="2110194532" sldId="304"/>
            <ac:spMk id="5" creationId="{00000000-0000-0000-0000-000000000000}"/>
          </ac:spMkLst>
        </pc:spChg>
      </pc:sldChg>
      <pc:sldChg chg="delSp modSp mod setBg">
        <pc:chgData name="Mari Paz Alvarez" userId="891bdffcb6b98823" providerId="LiveId" clId="{4B64BC81-0D56-4325-9BD3-E108689F9FB3}" dt="2026-08-06T01:40:45.248" v="246" actId="207"/>
        <pc:sldMkLst>
          <pc:docMk/>
          <pc:sldMk cId="2237504277" sldId="305"/>
        </pc:sldMkLst>
        <pc:spChg chg="del mod">
          <ac:chgData name="Mari Paz Alvarez" userId="891bdffcb6b98823" providerId="LiveId" clId="{4B64BC81-0D56-4325-9BD3-E108689F9FB3}" dt="2026-08-06T01:38:55.548" v="219"/>
          <ac:spMkLst>
            <pc:docMk/>
            <pc:sldMk cId="2237504277" sldId="305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40:45.248" v="246" actId="207"/>
          <ac:spMkLst>
            <pc:docMk/>
            <pc:sldMk cId="2237504277" sldId="305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38:45.053" v="216" actId="20577"/>
          <ac:spMkLst>
            <pc:docMk/>
            <pc:sldMk cId="2237504277" sldId="305"/>
            <ac:spMk id="20" creationId="{00000000-0000-0000-0000-000000000000}"/>
          </ac:spMkLst>
        </pc:spChg>
        <pc:spChg chg="del mod">
          <ac:chgData name="Mari Paz Alvarez" userId="891bdffcb6b98823" providerId="LiveId" clId="{4B64BC81-0D56-4325-9BD3-E108689F9FB3}" dt="2026-08-06T01:36:18.082" v="183" actId="478"/>
          <ac:spMkLst>
            <pc:docMk/>
            <pc:sldMk cId="2237504277" sldId="305"/>
            <ac:spMk id="22" creationId="{2D225086-68BE-4168-8F17-9443ADD89675}"/>
          </ac:spMkLst>
        </pc:spChg>
        <pc:picChg chg="del mod">
          <ac:chgData name="Mari Paz Alvarez" userId="891bdffcb6b98823" providerId="LiveId" clId="{4B64BC81-0D56-4325-9BD3-E108689F9FB3}" dt="2026-08-06T01:37:07.427" v="185" actId="478"/>
          <ac:picMkLst>
            <pc:docMk/>
            <pc:sldMk cId="2237504277" sldId="305"/>
            <ac:picMk id="21" creationId="{42EF1974-141C-494C-A63E-216742273C6F}"/>
          </ac:picMkLst>
        </pc:picChg>
      </pc:sldChg>
      <pc:sldChg chg="addSp delSp modSp mod ord">
        <pc:chgData name="Mari Paz Alvarez" userId="891bdffcb6b98823" providerId="LiveId" clId="{4B64BC81-0D56-4325-9BD3-E108689F9FB3}" dt="2026-08-06T14:03:08.632" v="896"/>
        <pc:sldMkLst>
          <pc:docMk/>
          <pc:sldMk cId="2256184663" sldId="306"/>
        </pc:sldMkLst>
        <pc:spChg chg="mod">
          <ac:chgData name="Mari Paz Alvarez" userId="891bdffcb6b98823" providerId="LiveId" clId="{4B64BC81-0D56-4325-9BD3-E108689F9FB3}" dt="2026-08-06T12:49:42.180" v="660" actId="20577"/>
          <ac:spMkLst>
            <pc:docMk/>
            <pc:sldMk cId="2256184663" sldId="306"/>
            <ac:spMk id="3" creationId="{00000000-0000-0000-0000-000000000000}"/>
          </ac:spMkLst>
        </pc:spChg>
        <pc:spChg chg="add del mod">
          <ac:chgData name="Mari Paz Alvarez" userId="891bdffcb6b98823" providerId="LiveId" clId="{4B64BC81-0D56-4325-9BD3-E108689F9FB3}" dt="2026-08-06T12:49:10.038" v="649" actId="12"/>
          <ac:spMkLst>
            <pc:docMk/>
            <pc:sldMk cId="2256184663" sldId="306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4:00:06.963" v="894" actId="404"/>
        <pc:sldMkLst>
          <pc:docMk/>
          <pc:sldMk cId="2689940628" sldId="307"/>
        </pc:sldMkLst>
        <pc:spChg chg="mod">
          <ac:chgData name="Mari Paz Alvarez" userId="891bdffcb6b98823" providerId="LiveId" clId="{4B64BC81-0D56-4325-9BD3-E108689F9FB3}" dt="2026-08-06T13:59:54.611" v="890" actId="14100"/>
          <ac:spMkLst>
            <pc:docMk/>
            <pc:sldMk cId="2689940628" sldId="307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4:00:06.963" v="894" actId="404"/>
          <ac:spMkLst>
            <pc:docMk/>
            <pc:sldMk cId="2689940628" sldId="307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0:35.268" v="757" actId="403"/>
        <pc:sldMkLst>
          <pc:docMk/>
          <pc:sldMk cId="3333403115" sldId="308"/>
        </pc:sldMkLst>
        <pc:spChg chg="mod">
          <ac:chgData name="Mari Paz Alvarez" userId="891bdffcb6b98823" providerId="LiveId" clId="{4B64BC81-0D56-4325-9BD3-E108689F9FB3}" dt="2026-08-06T13:00:35.268" v="757" actId="403"/>
          <ac:spMkLst>
            <pc:docMk/>
            <pc:sldMk cId="3333403115" sldId="308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00:18.197" v="738" actId="1076"/>
          <ac:spMkLst>
            <pc:docMk/>
            <pc:sldMk cId="3333403115" sldId="308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5:10.338" v="766" actId="20577"/>
        <pc:sldMkLst>
          <pc:docMk/>
          <pc:sldMk cId="2597145671" sldId="309"/>
        </pc:sldMkLst>
        <pc:spChg chg="mod">
          <ac:chgData name="Mari Paz Alvarez" userId="891bdffcb6b98823" providerId="LiveId" clId="{4B64BC81-0D56-4325-9BD3-E108689F9FB3}" dt="2026-08-06T13:05:10.338" v="766" actId="20577"/>
          <ac:spMkLst>
            <pc:docMk/>
            <pc:sldMk cId="2597145671" sldId="309"/>
            <ac:spMk id="5" creationId="{00000000-0000-0000-0000-000000000000}"/>
          </ac:spMkLst>
        </pc:spChg>
      </pc:sldChg>
      <pc:sldChg chg="new del">
        <pc:chgData name="Mari Paz Alvarez" userId="891bdffcb6b98823" providerId="LiveId" clId="{4B64BC81-0D56-4325-9BD3-E108689F9FB3}" dt="2026-08-06T01:39:02.958" v="221" actId="680"/>
        <pc:sldMkLst>
          <pc:docMk/>
          <pc:sldMk cId="2254091611" sldId="317"/>
        </pc:sldMkLst>
      </pc:sldChg>
      <pc:sldChg chg="modSp add mod">
        <pc:chgData name="Mari Paz Alvarez" userId="891bdffcb6b98823" providerId="LiveId" clId="{4B64BC81-0D56-4325-9BD3-E108689F9FB3}" dt="2026-08-06T12:34:06.687" v="475" actId="2711"/>
        <pc:sldMkLst>
          <pc:docMk/>
          <pc:sldMk cId="3149000612" sldId="317"/>
        </pc:sldMkLst>
        <pc:spChg chg="mod">
          <ac:chgData name="Mari Paz Alvarez" userId="891bdffcb6b98823" providerId="LiveId" clId="{4B64BC81-0D56-4325-9BD3-E108689F9FB3}" dt="2026-08-06T12:34:06.687" v="475" actId="2711"/>
          <ac:spMkLst>
            <pc:docMk/>
            <pc:sldMk cId="3149000612" sldId="317"/>
            <ac:spMk id="5" creationId="{238025AC-8268-2A91-CFF3-E44156A11819}"/>
          </ac:spMkLst>
        </pc:spChg>
        <pc:spChg chg="mod">
          <ac:chgData name="Mari Paz Alvarez" userId="891bdffcb6b98823" providerId="LiveId" clId="{4B64BC81-0D56-4325-9BD3-E108689F9FB3}" dt="2026-08-06T01:40:00.637" v="243" actId="20577"/>
          <ac:spMkLst>
            <pc:docMk/>
            <pc:sldMk cId="3149000612" sldId="317"/>
            <ac:spMk id="20" creationId="{94A07807-659A-00F0-0132-09BCB250C164}"/>
          </ac:spMkLst>
        </pc:spChg>
      </pc:sldChg>
      <pc:sldChg chg="modSp add mod">
        <pc:chgData name="Mari Paz Alvarez" userId="891bdffcb6b98823" providerId="LiveId" clId="{4B64BC81-0D56-4325-9BD3-E108689F9FB3}" dt="2026-08-06T13:39:10.012" v="782" actId="20577"/>
        <pc:sldMkLst>
          <pc:docMk/>
          <pc:sldMk cId="472904727" sldId="318"/>
        </pc:sldMkLst>
        <pc:spChg chg="mod">
          <ac:chgData name="Mari Paz Alvarez" userId="891bdffcb6b98823" providerId="LiveId" clId="{4B64BC81-0D56-4325-9BD3-E108689F9FB3}" dt="2026-08-06T13:39:10.012" v="782" actId="20577"/>
          <ac:spMkLst>
            <pc:docMk/>
            <pc:sldMk cId="472904727" sldId="318"/>
            <ac:spMk id="5" creationId="{7EE18EA0-4ED7-F10F-787C-A4050A42B5A6}"/>
          </ac:spMkLst>
        </pc:spChg>
        <pc:spChg chg="mod">
          <ac:chgData name="Mari Paz Alvarez" userId="891bdffcb6b98823" providerId="LiveId" clId="{4B64BC81-0D56-4325-9BD3-E108689F9FB3}" dt="2026-08-06T01:51:03.991" v="441" actId="5793"/>
          <ac:spMkLst>
            <pc:docMk/>
            <pc:sldMk cId="472904727" sldId="318"/>
            <ac:spMk id="20" creationId="{58ED4714-5731-42E3-44DD-3FDD6DCEED34}"/>
          </ac:spMkLst>
        </pc:spChg>
      </pc:sldChg>
      <pc:sldChg chg="addSp modSp add mod">
        <pc:chgData name="Mari Paz Alvarez" userId="891bdffcb6b98823" providerId="LiveId" clId="{4B64BC81-0D56-4325-9BD3-E108689F9FB3}" dt="2026-08-06T12:34:23.624" v="476" actId="2711"/>
        <pc:sldMkLst>
          <pc:docMk/>
          <pc:sldMk cId="3943586975" sldId="319"/>
        </pc:sldMkLst>
        <pc:spChg chg="add mod">
          <ac:chgData name="Mari Paz Alvarez" userId="891bdffcb6b98823" providerId="LiveId" clId="{4B64BC81-0D56-4325-9BD3-E108689F9FB3}" dt="2026-08-06T01:50:34.557" v="417" actId="1582"/>
          <ac:spMkLst>
            <pc:docMk/>
            <pc:sldMk cId="3943586975" sldId="319"/>
            <ac:spMk id="3" creationId="{D0D709C1-C64F-E3D6-8577-34BE83D716B1}"/>
          </ac:spMkLst>
        </pc:spChg>
        <pc:spChg chg="mod">
          <ac:chgData name="Mari Paz Alvarez" userId="891bdffcb6b98823" providerId="LiveId" clId="{4B64BC81-0D56-4325-9BD3-E108689F9FB3}" dt="2026-08-06T12:34:23.624" v="476" actId="2711"/>
          <ac:spMkLst>
            <pc:docMk/>
            <pc:sldMk cId="3943586975" sldId="319"/>
            <ac:spMk id="5" creationId="{AFA15F1C-8A7A-D7E5-21EA-521264BC6481}"/>
          </ac:spMkLst>
        </pc:spChg>
        <pc:spChg chg="mod">
          <ac:chgData name="Mari Paz Alvarez" userId="891bdffcb6b98823" providerId="LiveId" clId="{4B64BC81-0D56-4325-9BD3-E108689F9FB3}" dt="2026-08-06T01:44:58.091" v="357" actId="20577"/>
          <ac:spMkLst>
            <pc:docMk/>
            <pc:sldMk cId="3943586975" sldId="319"/>
            <ac:spMk id="20" creationId="{7DD1E909-9E87-7789-13CD-4E332245B7D1}"/>
          </ac:spMkLst>
        </pc:spChg>
      </pc:sldChg>
      <pc:sldChg chg="addSp modSp add mod">
        <pc:chgData name="Mari Paz Alvarez" userId="891bdffcb6b98823" providerId="LiveId" clId="{4B64BC81-0D56-4325-9BD3-E108689F9FB3}" dt="2026-08-06T13:34:43.723" v="781" actId="207"/>
        <pc:sldMkLst>
          <pc:docMk/>
          <pc:sldMk cId="2218704572" sldId="320"/>
        </pc:sldMkLst>
        <pc:spChg chg="mod">
          <ac:chgData name="Mari Paz Alvarez" userId="891bdffcb6b98823" providerId="LiveId" clId="{4B64BC81-0D56-4325-9BD3-E108689F9FB3}" dt="2026-08-06T12:41:25.380" v="606" actId="6549"/>
          <ac:spMkLst>
            <pc:docMk/>
            <pc:sldMk cId="2218704572" sldId="320"/>
            <ac:spMk id="5" creationId="{C3F73BF1-45F2-23C8-8E0E-546C72BADFBA}"/>
          </ac:spMkLst>
        </pc:spChg>
        <pc:spChg chg="mod">
          <ac:chgData name="Mari Paz Alvarez" userId="891bdffcb6b98823" providerId="LiveId" clId="{4B64BC81-0D56-4325-9BD3-E108689F9FB3}" dt="2026-08-06T12:42:59.776" v="625" actId="20577"/>
          <ac:spMkLst>
            <pc:docMk/>
            <pc:sldMk cId="2218704572" sldId="320"/>
            <ac:spMk id="20" creationId="{82F54C72-45C8-5D67-E890-F3047FD0B1DB}"/>
          </ac:spMkLst>
        </pc:spChg>
        <pc:graphicFrameChg chg="add mod modGraphic">
          <ac:chgData name="Mari Paz Alvarez" userId="891bdffcb6b98823" providerId="LiveId" clId="{4B64BC81-0D56-4325-9BD3-E108689F9FB3}" dt="2026-08-06T13:34:43.723" v="781" actId="207"/>
          <ac:graphicFrameMkLst>
            <pc:docMk/>
            <pc:sldMk cId="2218704572" sldId="320"/>
            <ac:graphicFrameMk id="3" creationId="{884122DA-4BEC-D9F3-9980-AD988185EBB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1.er trimestre</c:v>
                </c:pt>
                <c:pt idx="1">
                  <c:v>2.º trimestre</c:v>
                </c:pt>
                <c:pt idx="2">
                  <c:v>3.er trimestre</c:v>
                </c:pt>
                <c:pt idx="3">
                  <c:v>4.º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FA5F72-8C3C-47C4-BAAE-AAD53B502F6D}" type="datetime1">
              <a:rPr lang="es-ES" smtClean="0"/>
              <a:t>05/08/2026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E63C5-A243-470D-8390-8C4D5E642375}" type="datetime1">
              <a:rPr lang="es-ES" smtClean="0"/>
              <a:t>05/08/2026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dirty="0"/>
              <a:t>Segundo 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82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73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77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68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39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553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42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25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17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00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E658-6A9D-0B83-74FE-69B72F92F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FA4D446-16B1-9B69-8FF2-6BF6117BE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8AD3A4E-18D5-41B1-567C-79E88C45F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04ED73A-5FB8-C23D-AEE9-B769DCE88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885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6778-625E-E598-A52C-7B90F1FF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9A8C2EC-FCF6-971B-1547-C95EBD156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5BA086F-8A8D-1542-93AD-E4887EABC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C69C13F-CB88-F3F7-325A-A423CB05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044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44AB-B582-F507-6362-EB3EE864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C911188-B8A8-BFEA-9A97-1CED721FA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08AB598-4F04-B617-EE5A-FACBE338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C00AA71-4EAF-1FD1-90A3-961AA7E33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39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5A01-9DF5-93E7-27FE-E1FB63E4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1630848C-03E6-7F12-6D06-21E32A8E9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6FA45D1-8834-1C16-F4B0-F179BCAEB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D4556FF-D3F7-3415-F972-23712C2B9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16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594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6661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27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03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38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135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362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350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5287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4271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479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302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04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8917-CCAE-4D7C-A02D-EE615348765B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312EB9-9729-4FAD-8373-A418D3DF724C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07C4C-07E3-4EE8-9931-EEC16BF49252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0FF08-5F54-4A2C-A787-F7D6BFBFC462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5B1BDD-7000-4F3F-B9E7-17979A7FBD75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D5CFD7-B49D-4B10-8EA3-A285AD2A605F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24B15-5D30-4E4C-8F83-05B8C13D4DDB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D9BA1-E6FD-4A95-80AB-D864C087A0FC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AFC51-B778-437C-AF2E-CFBBBFE133F8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D3692-D545-40A3-8F5F-282FE444CA26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Marcador de posición de imagen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l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7662E-7206-4E96-AE8A-89CABBF854F4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257B8-97D1-4375-8FDE-5C795BF49B30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6" name="Marcador de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7" name="Marcador de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BFC3C-42EC-4460-9D76-96F1E8E0B662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15" name="Marcador de posición de imagen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6" name="Marcador de posición de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E9567B-DF5D-4470-94BE-7DF002E86266}" type="datetime1">
              <a:rPr lang="es-ES" noProof="0" smtClean="0"/>
              <a:t>05/08/2026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rofesionales que colaboran en una mesa en un portátil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rsonas con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1674796"/>
            <a:ext cx="9144000" cy="2492767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es-ES" sz="5000" dirty="0">
                <a:solidFill>
                  <a:schemeClr val="bg1"/>
                </a:solidFill>
              </a:rPr>
              <a:t>OUTSTANDING PEOPLE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es-ES" dirty="0"/>
              <a:t>UNIT 3</a:t>
            </a:r>
            <a:endParaRPr lang="es-ES" sz="2500" b="1" i="1" spc="6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objeto 7" descr="Rectángulo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4217255" y="3367131"/>
            <a:ext cx="378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428309" y="1692008"/>
            <a:ext cx="7763691" cy="4482894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OBJECTIVOS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76503" y="3331029"/>
            <a:ext cx="7149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esta unidad, se espera que los y las estudiantes sean capaces de comprender textos orales y escritos, de compartir ideas y conocimientos sobre </a:t>
            </a:r>
            <a:r>
              <a:rPr lang="es-MX" dirty="0">
                <a:solidFill>
                  <a:srgbClr val="FF0000"/>
                </a:solidFill>
              </a:rPr>
              <a:t>personas destacadas</a:t>
            </a:r>
            <a:r>
              <a:rPr lang="es-MX" dirty="0"/>
              <a:t>, y reconocer la importancia de modelos que se puedan seguir. Para lograrlo, se pretende que usen funciones, expresiones y vocabulario apropiado al tema de la unidad. Además, que lean y produzcan una gran variedad de textos multimodales y usen estrategias adecuadas en forma efectiva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807131" y="1664969"/>
            <a:ext cx="7429161" cy="4875057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6263" y="2296172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GRAMÁTIC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41919" y="3005694"/>
            <a:ext cx="6274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Past Simple </a:t>
            </a:r>
            <a:r>
              <a:rPr lang="en-US" sz="2400" dirty="0"/>
              <a:t>(para </a:t>
            </a:r>
            <a:r>
              <a:rPr lang="en-US" sz="2400" dirty="0" err="1"/>
              <a:t>hablar</a:t>
            </a:r>
            <a:r>
              <a:rPr lang="en-US" sz="2400" dirty="0"/>
              <a:t> de la </a:t>
            </a:r>
            <a:r>
              <a:rPr lang="en-US" sz="2400" dirty="0" err="1"/>
              <a:t>vida</a:t>
            </a:r>
            <a:r>
              <a:rPr lang="en-US" sz="2400" dirty="0"/>
              <a:t> de </a:t>
            </a:r>
            <a:r>
              <a:rPr lang="en-US" sz="2400" dirty="0" err="1"/>
              <a:t>una</a:t>
            </a:r>
            <a:r>
              <a:rPr lang="en-US" sz="2400" dirty="0"/>
              <a:t> persona)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Present Perfect </a:t>
            </a:r>
            <a:r>
              <a:rPr lang="en-US" sz="2400" dirty="0"/>
              <a:t>(</a:t>
            </a:r>
            <a:r>
              <a:rPr lang="en-US" sz="2400" dirty="0" err="1"/>
              <a:t>experiencias</a:t>
            </a:r>
            <a:r>
              <a:rPr lang="en-US" sz="2400" dirty="0"/>
              <a:t> y </a:t>
            </a:r>
            <a:r>
              <a:rPr lang="en-US" sz="2400" dirty="0" err="1"/>
              <a:t>logros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Relative Clauses </a:t>
            </a:r>
            <a:r>
              <a:rPr lang="en-US" sz="2400" dirty="0"/>
              <a:t>con who, which,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Sequencers </a:t>
            </a:r>
            <a:r>
              <a:rPr lang="en-US" sz="2400" dirty="0"/>
              <a:t>(First, Then, After that, Finally)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Linking words </a:t>
            </a:r>
            <a:r>
              <a:rPr lang="en-US" sz="2400" dirty="0"/>
              <a:t>(because, so, although, however)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err="1"/>
              <a:t>I’d</a:t>
            </a:r>
            <a:r>
              <a:rPr lang="es-MX" sz="2400" b="1" dirty="0"/>
              <a:t> </a:t>
            </a:r>
            <a:r>
              <a:rPr lang="es-MX" sz="2400" b="1" dirty="0" err="1"/>
              <a:t>rather</a:t>
            </a:r>
            <a:r>
              <a:rPr lang="es-MX" sz="2400" b="1" dirty="0"/>
              <a:t> </a:t>
            </a:r>
            <a:r>
              <a:rPr lang="es-MX" sz="2400" dirty="0"/>
              <a:t>(para contar gustos)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45029" y="1302160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Personal qualities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intelligent = </a:t>
            </a:r>
            <a:r>
              <a:rPr lang="en-US" sz="2400" dirty="0" err="1">
                <a:solidFill>
                  <a:schemeClr val="bg1"/>
                </a:solidFill>
              </a:rPr>
              <a:t>inteligente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creative = </a:t>
            </a:r>
            <a:r>
              <a:rPr lang="en-US" sz="2400" dirty="0" err="1">
                <a:solidFill>
                  <a:schemeClr val="bg1"/>
                </a:solidFill>
              </a:rPr>
              <a:t>creativo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brave = </a:t>
            </a:r>
            <a:r>
              <a:rPr lang="en-US" sz="2400" dirty="0" err="1">
                <a:solidFill>
                  <a:schemeClr val="bg1"/>
                </a:solidFill>
              </a:rPr>
              <a:t>valiente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generous = </a:t>
            </a:r>
            <a:r>
              <a:rPr lang="en-US" sz="2400" dirty="0" err="1">
                <a:solidFill>
                  <a:schemeClr val="bg1"/>
                </a:solidFill>
              </a:rPr>
              <a:t>generoso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honest = </a:t>
            </a:r>
            <a:r>
              <a:rPr lang="en-US" sz="2400" dirty="0" err="1">
                <a:solidFill>
                  <a:schemeClr val="bg1"/>
                </a:solidFill>
              </a:rPr>
              <a:t>honesto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talented = </a:t>
            </a:r>
            <a:r>
              <a:rPr lang="en-US" sz="2400" dirty="0" err="1">
                <a:solidFill>
                  <a:schemeClr val="bg1"/>
                </a:solidFill>
              </a:rPr>
              <a:t>talentoso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= </a:t>
            </a:r>
            <a:r>
              <a:rPr lang="en-US" sz="2400" dirty="0" err="1">
                <a:solidFill>
                  <a:schemeClr val="bg1"/>
                </a:solidFill>
              </a:rPr>
              <a:t>responsable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determined = </a:t>
            </a:r>
            <a:r>
              <a:rPr lang="en-US" sz="2400" dirty="0" err="1">
                <a:solidFill>
                  <a:schemeClr val="bg1"/>
                </a:solidFill>
              </a:rPr>
              <a:t>determinado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hardworking = </a:t>
            </a:r>
            <a:r>
              <a:rPr lang="en-US" sz="2400" dirty="0" err="1">
                <a:solidFill>
                  <a:schemeClr val="bg1"/>
                </a:solidFill>
              </a:rPr>
              <a:t>trabajador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kind = </a:t>
            </a:r>
            <a:r>
              <a:rPr lang="en-US" sz="2400" dirty="0" err="1">
                <a:solidFill>
                  <a:schemeClr val="bg1"/>
                </a:solidFill>
              </a:rPr>
              <a:t>amable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inspiring = </a:t>
            </a:r>
            <a:r>
              <a:rPr lang="en-US" sz="2400" dirty="0" err="1">
                <a:solidFill>
                  <a:schemeClr val="bg1"/>
                </a:solidFill>
              </a:rPr>
              <a:t>inspirador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successful = </a:t>
            </a:r>
            <a:r>
              <a:rPr lang="en-US" sz="2400" dirty="0" err="1">
                <a:solidFill>
                  <a:schemeClr val="bg1"/>
                </a:solidFill>
              </a:rPr>
              <a:t>exitoso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confident = </a:t>
            </a:r>
            <a:r>
              <a:rPr lang="en-US" sz="2400" dirty="0" err="1">
                <a:solidFill>
                  <a:schemeClr val="bg1"/>
                </a:solidFill>
              </a:rPr>
              <a:t>confiado</a:t>
            </a:r>
            <a:r>
              <a:rPr lang="en-US" sz="2400" dirty="0">
                <a:solidFill>
                  <a:schemeClr val="bg1"/>
                </a:solidFill>
              </a:rPr>
              <a:t> (a) de </a:t>
            </a:r>
            <a:r>
              <a:rPr lang="en-US" sz="2400" dirty="0" err="1">
                <a:solidFill>
                  <a:schemeClr val="bg1"/>
                </a:solidFill>
              </a:rPr>
              <a:t>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mismo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Ambitious = </a:t>
            </a:r>
            <a:r>
              <a:rPr lang="en-US" sz="2400" dirty="0" err="1">
                <a:solidFill>
                  <a:schemeClr val="bg1"/>
                </a:solidFill>
              </a:rPr>
              <a:t>ambicioso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31966" y="1401471"/>
            <a:ext cx="8647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Achievements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win a prize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ganar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invent something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inventar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algo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discover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descubrir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crear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write a book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escribir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libro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 the world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cambiar</a:t>
            </a:r>
            <a:r>
              <a:rPr lang="en-US" sz="2400" dirty="0">
                <a:solidFill>
                  <a:schemeClr val="bg1"/>
                </a:solidFill>
              </a:rPr>
              <a:t> el </a:t>
            </a:r>
            <a:r>
              <a:rPr lang="en-US" sz="2400" dirty="0" err="1">
                <a:solidFill>
                  <a:schemeClr val="bg1"/>
                </a:solidFill>
              </a:rPr>
              <a:t>mundo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 people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ayudar</a:t>
            </a:r>
            <a:r>
              <a:rPr lang="en-US" sz="2400" dirty="0">
                <a:solidFill>
                  <a:schemeClr val="bg1"/>
                </a:solidFill>
              </a:rPr>
              <a:t> a la </a:t>
            </a:r>
            <a:r>
              <a:rPr lang="en-US" sz="2400" dirty="0" err="1">
                <a:solidFill>
                  <a:schemeClr val="bg1"/>
                </a:solidFill>
              </a:rPr>
              <a:t>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save lives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salvar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vidas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become famous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convertirse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famoso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receive an award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recibir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break a record </a:t>
            </a:r>
            <a:r>
              <a:rPr lang="en-US" sz="2400" dirty="0">
                <a:solidFill>
                  <a:schemeClr val="bg1"/>
                </a:solidFill>
              </a:rPr>
              <a:t>= romper un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start a company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empezar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empresa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compañia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6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2857" b="38303"/>
          <a:stretch/>
        </p:blipFill>
        <p:spPr>
          <a:xfrm>
            <a:off x="457200" y="-143712"/>
            <a:ext cx="11105037" cy="71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7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-8706" t="61185" r="-374" b="-26608"/>
          <a:stretch/>
        </p:blipFill>
        <p:spPr>
          <a:xfrm>
            <a:off x="-885633" y="-6764"/>
            <a:ext cx="13077633" cy="1125045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5977" y="1261257"/>
            <a:ext cx="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25977" y="1718344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8200" y="2299063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25977" y="2769326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38200" y="3304903"/>
            <a:ext cx="34280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25977" y="3801291"/>
            <a:ext cx="4550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1205" y="4140584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1205" y="4558596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26" y="565418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3600" y="1339122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was born in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became famous because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is known for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inspired many people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changed the world because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worked as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His/Her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greatest achievement was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my opinion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admire him/her because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199" y="365125"/>
            <a:ext cx="10724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Talking about famous people</a:t>
            </a:r>
          </a:p>
        </p:txBody>
      </p:sp>
    </p:spTree>
    <p:extLst>
      <p:ext uri="{BB962C8B-B14F-4D97-AF65-F5344CB8AC3E}">
        <p14:creationId xmlns:p14="http://schemas.microsoft.com/office/powerpoint/2010/main" val="23817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🌟 CHOOSE YOUR </a:t>
            </a:r>
            <a:r>
              <a:rPr lang="en-US" sz="2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OUTSTANDING PERSON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2331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she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may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 a: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🎤 Singer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⚽ Athlete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🎬 Actor/Actress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🎨 Artist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🔬 Scientist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📚 Writer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👑 Leader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🎮 Gamer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📱 Influencer</a:t>
            </a:r>
          </a:p>
          <a:p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956663" y="2046810"/>
            <a:ext cx="6235337" cy="35832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Who is your favorite outstanding person?</a:t>
            </a:r>
          </a:p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Why do you admire him or her?  What has this person achieved?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720884"/>
            <a:ext cx="3179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His/Her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name is...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48197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4503" y="3336187"/>
            <a:ext cx="299793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from...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921272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252" y="4788212"/>
            <a:ext cx="39517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famous for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29704" y="758050"/>
            <a:ext cx="7100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Who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person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? done</a:t>
            </a:r>
            <a:endParaRPr lang="en-US" sz="4000" dirty="0">
              <a:solidFill>
                <a:schemeClr val="bg2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8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4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of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these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done</a:t>
            </a:r>
            <a:endParaRPr 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240520"/>
            <a:ext cx="6294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worked as a...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created...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participated in...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achieved...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helped...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influenced...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contributed to..</a:t>
            </a:r>
          </a:p>
        </p:txBody>
      </p:sp>
    </p:spTree>
    <p:extLst>
      <p:ext uri="{BB962C8B-B14F-4D97-AF65-F5344CB8AC3E}">
        <p14:creationId xmlns:p14="http://schemas.microsoft.com/office/powerpoint/2010/main" val="1425269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MY OPINION 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7221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I admire </a:t>
            </a:r>
            <a:r>
              <a:rPr lang="es-MX" sz="3600" dirty="0" err="1">
                <a:solidFill>
                  <a:schemeClr val="bg1"/>
                </a:solidFill>
              </a:rPr>
              <a:t>him</a:t>
            </a:r>
            <a:r>
              <a:rPr lang="es-MX" sz="3600" dirty="0">
                <a:solidFill>
                  <a:schemeClr val="bg1"/>
                </a:solidFill>
              </a:rPr>
              <a:t> / </a:t>
            </a:r>
            <a:r>
              <a:rPr lang="es-MX" sz="3600" dirty="0" err="1">
                <a:solidFill>
                  <a:schemeClr val="bg1"/>
                </a:solidFill>
              </a:rPr>
              <a:t>her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because</a:t>
            </a:r>
            <a:r>
              <a:rPr lang="es-MX" sz="3600" dirty="0">
                <a:solidFill>
                  <a:schemeClr val="bg1"/>
                </a:solidFill>
              </a:rPr>
              <a:t>…</a:t>
            </a: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In </a:t>
            </a:r>
            <a:r>
              <a:rPr lang="es-MX" sz="3600" dirty="0" err="1">
                <a:solidFill>
                  <a:schemeClr val="bg1"/>
                </a:solidFill>
              </a:rPr>
              <a:t>my</a:t>
            </a:r>
            <a:r>
              <a:rPr lang="es-MX" sz="3600" dirty="0">
                <a:solidFill>
                  <a:schemeClr val="bg1"/>
                </a:solidFill>
              </a:rPr>
              <a:t> opinión he/ 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is</a:t>
            </a:r>
            <a:endParaRPr lang="es-MX" sz="3600" dirty="0">
              <a:solidFill>
                <a:schemeClr val="bg1"/>
              </a:solidFill>
            </a:endParaRP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He /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has </a:t>
            </a:r>
            <a:r>
              <a:rPr lang="es-MX" sz="3600" dirty="0" err="1">
                <a:solidFill>
                  <a:schemeClr val="bg1"/>
                </a:solidFill>
              </a:rPr>
              <a:t>influenced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people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9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559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Would you like to meet this person?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4321" y="1825625"/>
            <a:ext cx="11194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I would / wouldn't like to meet him/her because</a:t>
            </a:r>
            <a:r>
              <a:rPr lang="en-US" dirty="0">
                <a:solidFill>
                  <a:srgbClr val="FF0000"/>
                </a:solidFill>
              </a:rPr>
              <a:t>..</a:t>
            </a:r>
          </a:p>
          <a:p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b="1" dirty="0"/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8888" y="2800965"/>
            <a:ext cx="10121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Ask your person one question. Imagine that you can interview him/her.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6306AA-D8E8-4DBC-E28B-13085BC467B7}"/>
              </a:ext>
            </a:extLst>
          </p:cNvPr>
          <p:cNvSpPr/>
          <p:nvPr/>
        </p:nvSpPr>
        <p:spPr>
          <a:xfrm>
            <a:off x="-23272" y="3615543"/>
            <a:ext cx="113770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If I could ask him/her one question, I would ask…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651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66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Look at the person. What has he/she done?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10032462" cy="414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has won many awards.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 has created successful songs.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 has worked as an actor.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inspired millions of people.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achieved his dreams.</a:t>
            </a:r>
          </a:p>
        </p:txBody>
      </p:sp>
    </p:spTree>
    <p:extLst>
      <p:ext uri="{BB962C8B-B14F-4D97-AF65-F5344CB8AC3E}">
        <p14:creationId xmlns:p14="http://schemas.microsoft.com/office/powerpoint/2010/main" val="21101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Estructura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15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Have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I / You / We / They → have</a:t>
            </a:r>
          </a:p>
          <a:p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Has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He / She / It → has</a:t>
            </a:r>
          </a:p>
          <a:p>
            <a:endParaRPr lang="en-US" sz="2800" b="1" u="sng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highlight>
                  <a:srgbClr val="C0C0C0"/>
                </a:highlight>
              </a:rPr>
              <a:t>Examples: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worked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as a teacher.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They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created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project.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won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an award.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written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book.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51759-AD42-A9F1-FDFE-3F67500A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82F54C72-45C8-5D67-E890-F3047FD0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Participle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52437DB3-E87B-D17C-8237-DA55A2C02158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3A2D2A4-D6D3-B8E4-87BC-20A8C0E1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16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B3BA3D3D-9D18-4BB8-490A-C3EBC081F3C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9A1AA3-EEAE-00F1-80ED-40898127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17C10F9B-3D32-2CC6-955E-242872BA2687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F73BF1-45F2-23C8-8E0E-546C72BADFBA}"/>
              </a:ext>
            </a:extLst>
          </p:cNvPr>
          <p:cNvSpPr txBox="1"/>
          <p:nvPr/>
        </p:nvSpPr>
        <p:spPr>
          <a:xfrm>
            <a:off x="929705" y="1825625"/>
            <a:ext cx="6385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4122DA-4BEC-D9F3-9980-AD988185E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879167"/>
              </p:ext>
            </p:extLst>
          </p:nvPr>
        </p:nvGraphicFramePr>
        <p:xfrm>
          <a:off x="838200" y="1989614"/>
          <a:ext cx="10515600" cy="402336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0463982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830138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158717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Base </a:t>
                      </a:r>
                      <a:r>
                        <a:rPr lang="es-CL" b="1" dirty="0" err="1"/>
                        <a:t>verb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Past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Past</a:t>
                      </a:r>
                      <a:r>
                        <a:rPr lang="es-CL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Participle</a:t>
                      </a:r>
                      <a:endParaRPr lang="es-CL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worked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815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create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created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created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86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achieved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95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56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wrote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written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050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made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made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89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become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195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done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71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seen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gone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35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70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07906-C1AF-3E5E-3D61-DE3342AE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94A07807-659A-00F0-0132-09BCB250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 </a:t>
            </a:r>
            <a:r>
              <a:rPr lang="en-US" dirty="0" err="1"/>
              <a:t>afirmativa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D7E54DF8-CE44-C976-A3AE-EF743531E2A2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5A510EB-372E-A7F7-1289-F7088A77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17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A447F24-EB1D-8125-C0E0-A45E308B73C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C8648B-D055-5C8C-1CEA-7916E633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8D2DB28-DE84-2562-44FD-F9C13F0819B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8025AC-8268-2A91-CFF3-E44156A11819}"/>
              </a:ext>
            </a:extLst>
          </p:cNvPr>
          <p:cNvSpPr txBox="1"/>
          <p:nvPr/>
        </p:nvSpPr>
        <p:spPr>
          <a:xfrm>
            <a:off x="245533" y="1825625"/>
            <a:ext cx="11736441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Examples: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She has created many songs.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 has won several awards.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They have worked around the world.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I have seen this movie.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0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E14B3-252A-2E34-D1B9-6F15F886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7DD1E909-9E87-7789-13CD-4E33224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 </a:t>
            </a:r>
            <a:r>
              <a:rPr lang="en-US" dirty="0" err="1"/>
              <a:t>negativa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7AFAC85-BF1B-99E2-2CFE-34E422A35CC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522941D-AB9D-CA87-6E8A-CBADA64E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18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230BFE9-AEF8-DFB1-54DC-C51FE067A06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50BCA3-791E-1381-82C6-E493DFAA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3C28B1E7-34B5-A024-6D02-9FBFBD7C2AF3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A15F1C-8A7A-D7E5-21EA-521264BC6481}"/>
              </a:ext>
            </a:extLst>
          </p:cNvPr>
          <p:cNvSpPr txBox="1"/>
          <p:nvPr/>
        </p:nvSpPr>
        <p:spPr>
          <a:xfrm>
            <a:off x="245533" y="1825625"/>
            <a:ext cx="11736441" cy="488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not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32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She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created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 company.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won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an award.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They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visited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Chile.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I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seen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that movie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Algerian" panose="04020705040A02060702" pitchFamily="82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D709C1-C64F-E3D6-8577-34BE83D716B1}"/>
              </a:ext>
            </a:extLst>
          </p:cNvPr>
          <p:cNvSpPr txBox="1"/>
          <p:nvPr/>
        </p:nvSpPr>
        <p:spPr>
          <a:xfrm>
            <a:off x="7399867" y="2766730"/>
            <a:ext cx="4360333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chemeClr val="accent3">
                    <a:lumMod val="90000"/>
                    <a:lumOff val="10000"/>
                  </a:schemeClr>
                </a:solidFill>
              </a:rPr>
              <a:t>Abreviaciones</a:t>
            </a:r>
            <a:r>
              <a:rPr lang="en-US" sz="3600" b="1" u="sng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:</a:t>
            </a:r>
          </a:p>
          <a:p>
            <a:endParaRPr lang="en-US" sz="3600" b="1" u="sng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have not → haven't</a:t>
            </a:r>
            <a:endParaRPr lang="en-US" sz="3600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has not → hasn't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8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08EED-6AEC-D804-F2AB-E9162C9E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58ED4714-5731-42E3-44DD-3FDD6DCEE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Pregunta</a:t>
            </a:r>
            <a:r>
              <a:rPr lang="en-US" dirty="0"/>
              <a:t>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BCA1F7E-6D62-566F-C75F-9F81905123C9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8E7E96-EFBF-C6A7-5743-EC221E4F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19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FA45B0D-EA3D-962F-CF53-C3AB4139F28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06A284-2BE0-0F08-5224-67116F02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2BB04E5-03F9-8C30-B322-451F8A9146C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E18EA0-4ED7-F10F-787C-A4050A42B5A6}"/>
              </a:ext>
            </a:extLst>
          </p:cNvPr>
          <p:cNvSpPr txBox="1"/>
          <p:nvPr/>
        </p:nvSpPr>
        <p:spPr>
          <a:xfrm>
            <a:off x="59267" y="1825625"/>
            <a:ext cx="121327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CDA1">
                    <a:lumMod val="75000"/>
                  </a:srgbClr>
                </a:solidFill>
                <a:effectLst/>
                <a:uLnTx/>
                <a:uFillTx/>
                <a:latin typeface="Algerian" panose="04020705040A02060702" pitchFamily="82" charset="0"/>
              </a:rPr>
              <a:t>(Q.W) +Have/HAS + SUJETO + VERBO EN P.P + COMPLEMENTO? </a:t>
            </a:r>
            <a:endParaRPr lang="en-US" sz="3200" b="1" dirty="0">
              <a:solidFill>
                <a:schemeClr val="accent3">
                  <a:lumMod val="90000"/>
                  <a:lumOff val="10000"/>
                </a:schemeClr>
              </a:solidFill>
              <a:latin typeface="Algerian" panose="04020705040A02060702" pitchFamily="82" charset="0"/>
            </a:endParaRPr>
          </a:p>
          <a:p>
            <a:endParaRPr lang="en-US" sz="2400" b="1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:</a:t>
            </a: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 she won an award?			What has she won?	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she has.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she hasn't.</a:t>
            </a:r>
          </a:p>
          <a:p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 they created a company?		What have they created?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they have.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they haven't.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90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4667" y="199119"/>
            <a:ext cx="1132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INTERVIEW: have your ever…?*done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36855"/>
            <a:ext cx="10347895" cy="592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traveled by plane</a:t>
            </a:r>
            <a:r>
              <a:rPr lang="en-US" sz="2000" dirty="0">
                <a:solidFill>
                  <a:schemeClr val="bg1"/>
                </a:solidFill>
              </a:rPr>
              <a:t>? ✈️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visited another country? 🌎</a:t>
            </a:r>
            <a:r>
              <a:rPr lang="en-US" sz="2800" dirty="0">
                <a:solidFill>
                  <a:srgbClr val="C00000"/>
                </a:solidFill>
              </a:rPr>
              <a:t>I have visited USA and Canada because I travel there to study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met a famous person? ⭐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won a competition? 🏆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learned a new skill? 🎸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eaten something unusual? 🍣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watched a famous movie? 🎬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played an online game? </a:t>
            </a:r>
            <a:r>
              <a:rPr lang="en-US" dirty="0">
                <a:solidFill>
                  <a:schemeClr val="bg1"/>
                </a:solidFill>
              </a:rPr>
              <a:t>🎮</a:t>
            </a:r>
          </a:p>
        </p:txBody>
      </p:sp>
    </p:spTree>
    <p:extLst>
      <p:ext uri="{BB962C8B-B14F-4D97-AF65-F5344CB8AC3E}">
        <p14:creationId xmlns:p14="http://schemas.microsoft.com/office/powerpoint/2010/main" val="2689940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COMPLETE *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7960295" cy="340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__________ many awards.(win)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He has __________ a famous book.(write)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__________ as a teacher.(work)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He has __________ a new company.(create)</a:t>
            </a:r>
          </a:p>
        </p:txBody>
      </p:sp>
    </p:spTree>
    <p:extLst>
      <p:ext uri="{BB962C8B-B14F-4D97-AF65-F5344CB8AC3E}">
        <p14:creationId xmlns:p14="http://schemas.microsoft.com/office/powerpoint/2010/main" val="2256184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HAS OR HAVE?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521696"/>
            <a:ext cx="6385495" cy="5829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She ______ won an award.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______ visited Brazil.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He ______ created a company.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I ______ watched that movie.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We ______ learned English.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Taylor Swift ______ released many songs.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My friends ______ played this game.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My brother ______ seen that movie.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03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r>
              <a:rPr lang="en-US" dirty="0">
                <a:solidFill>
                  <a:schemeClr val="bg1"/>
                </a:solidFill>
              </a:rPr>
              <a:t>created / has / He / a company</a:t>
            </a:r>
          </a:p>
          <a:p>
            <a:r>
              <a:rPr lang="en-US" dirty="0">
                <a:solidFill>
                  <a:schemeClr val="bg1"/>
                </a:solidFill>
              </a:rPr>
              <a:t>have / They / many countries / visited</a:t>
            </a:r>
          </a:p>
          <a:p>
            <a:r>
              <a:rPr lang="en-US" dirty="0">
                <a:solidFill>
                  <a:schemeClr val="bg1"/>
                </a:solidFill>
              </a:rPr>
              <a:t>has / She / a book / written</a:t>
            </a:r>
          </a:p>
          <a:p>
            <a:r>
              <a:rPr lang="en-US" dirty="0">
                <a:solidFill>
                  <a:schemeClr val="bg1"/>
                </a:solidFill>
              </a:rPr>
              <a:t>won / He / has / several award</a:t>
            </a:r>
          </a:p>
          <a:p>
            <a:r>
              <a:rPr lang="en-US" dirty="0">
                <a:solidFill>
                  <a:schemeClr val="bg1"/>
                </a:solidFill>
              </a:rPr>
              <a:t>shave / We / English / </a:t>
            </a:r>
            <a:r>
              <a:rPr lang="en-US" dirty="0" err="1">
                <a:solidFill>
                  <a:schemeClr val="bg1"/>
                </a:solidFill>
              </a:rPr>
              <a:t>studiedhas</a:t>
            </a:r>
            <a:r>
              <a:rPr lang="en-US" dirty="0">
                <a:solidFill>
                  <a:schemeClr val="bg1"/>
                </a:solidFill>
              </a:rPr>
              <a:t> / My favorite singer / many songs / created</a:t>
            </a:r>
          </a:p>
        </p:txBody>
      </p:sp>
    </p:spTree>
    <p:extLst>
      <p:ext uri="{BB962C8B-B14F-4D97-AF65-F5344CB8AC3E}">
        <p14:creationId xmlns:p14="http://schemas.microsoft.com/office/powerpoint/2010/main" val="2597145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43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769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2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8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75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06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31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447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721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rmAutofit/>
          </a:bodyPr>
          <a:lstStyle/>
          <a:p>
            <a:pPr marL="0" indent="0"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  <a:buNone/>
            </a:pPr>
            <a:endParaRPr lang="es-ES" sz="1800" b="1" i="1" spc="-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33</a:t>
            </a:fld>
            <a:endParaRPr lang="es-ES" sz="1000" dirty="0"/>
          </a:p>
        </p:txBody>
      </p:sp>
      <p:pic>
        <p:nvPicPr>
          <p:cNvPr id="11" name="Marcador de posición de imagen 10" descr="Personas que debaten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4675"/>
            <a:ext cx="12192000" cy="3743325"/>
          </a:xfr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white">
          <a:xfrm>
            <a:off x="7008813" y="3433763"/>
            <a:ext cx="5183187" cy="2755900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es-ES" sz="1800" i="1" spc="-5" dirty="0">
                <a:solidFill>
                  <a:srgbClr val="FFFFFF"/>
                </a:solidFill>
                <a:cs typeface="Arial"/>
              </a:rPr>
              <a:t>Dolor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es-ES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6 y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9 y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inmediata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es-ES" sz="1800" i="1" dirty="0"/>
          </a:p>
        </p:txBody>
      </p:sp>
      <p:sp>
        <p:nvSpPr>
          <p:cNvPr id="12" name="objeto 3" descr="Rectá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3" name="Elipse 12" descr="Óvalo bei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7" y="1346384"/>
            <a:ext cx="48708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arcador de posición de imagen 46" descr="Personas que debaten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ctá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48" name="Elipse 47" descr="Óvalo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 descr="Rectá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7" name="Elipse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Elipse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34</a:t>
            </a:fld>
            <a:endParaRPr lang="es-ES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EL EQUIPO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Iker Arteaga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Director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Naiara Padilla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Propietaria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David Serna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Empleado clave</a:t>
            </a:r>
          </a:p>
        </p:txBody>
      </p:sp>
      <p:sp>
        <p:nvSpPr>
          <p:cNvPr id="49" name="objeto 6" descr="Rectángulo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286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53" name="Marcador de posición de imagen 52" descr="Un hombr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Marcador de posición de imagen 60" descr="Un hombr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Elipse 28" descr="Círculo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57" name="Marcador de posición de imagen 56" descr="Una muj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es-ES"/>
              <a:t>P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es-ES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35</a:t>
            </a:fld>
            <a:endParaRPr lang="es-ES" sz="1000" dirty="0"/>
          </a:p>
        </p:txBody>
      </p:sp>
      <p:pic>
        <p:nvPicPr>
          <p:cNvPr id="7" name="Marcador de posición de imagen 6" descr="Dos hombres miran un portátil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Marcador de posición de imagen 14" descr="Icono comprobación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Marcador de posición de imagen 16" descr="Icono comprobación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pic>
        <p:nvPicPr>
          <p:cNvPr id="19" name="Marcador de posición de imagen 18" descr="Icono comprobación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objeto 13" descr="Rectángulo bei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>
            <a:off x="919594" y="1786728"/>
            <a:ext cx="3402000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3" descr="Manos de person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ctá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7" name="Elipse 6" descr="Óvalo bei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FINANCIACIÓN NECESARIA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36</a:t>
            </a:fld>
            <a:endParaRPr lang="es-ES" sz="1000" dirty="0"/>
          </a:p>
        </p:txBody>
      </p:sp>
      <p:sp>
        <p:nvSpPr>
          <p:cNvPr id="6" name="Elipse 5" descr="Círculo bl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>
            <a:off x="944410" y="1345847"/>
            <a:ext cx="5850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aphicFrame>
        <p:nvGraphicFramePr>
          <p:cNvPr id="10" name="Marcador de conteni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8122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3" y="2469616"/>
            <a:ext cx="1621818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INVERSOR DE DEUDAS</a:t>
            </a:r>
          </a:p>
          <a:p>
            <a:pPr marL="12700" algn="r" rtl="0"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503507" y="4946920"/>
            <a:ext cx="1610330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1711398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CAPITAL PROPIO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20" dirty="0">
                <a:solidFill>
                  <a:schemeClr val="bg2"/>
                </a:solidFill>
                <a:cs typeface="Arial"/>
              </a:rPr>
              <a:t>INVERSIÓN</a:t>
            </a:r>
            <a:r>
              <a:rPr lang="es-ES" sz="1400" i="1" spc="15" dirty="0">
                <a:solidFill>
                  <a:schemeClr val="bg2"/>
                </a:solidFill>
                <a:cs typeface="Arial"/>
              </a:rPr>
              <a:t> DE DEUDAS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  <a:cs typeface="Avenir Black"/>
              </a:rPr>
              <a:t>XXXXX €</a:t>
            </a:r>
            <a:endParaRPr lang="es-ES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cto 14" descr="Línea bl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 descr="Línea bl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 descr="Línea bl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 descr="Línea bl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hica con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Naiara</a:t>
            </a:r>
            <a:r>
              <a:rPr lang="es-ES" sz="25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Padilla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npadilla@example.com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es-ES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es-ES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ctángulo bei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3312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5000" dirty="0">
                <a:solidFill>
                  <a:schemeClr val="bg1"/>
                </a:solidFill>
              </a:rPr>
              <a:t>¡GRACIAS!</a:t>
            </a:r>
            <a:endParaRPr lang="es-ES" sz="5000" dirty="0"/>
          </a:p>
        </p:txBody>
      </p:sp>
      <p:pic>
        <p:nvPicPr>
          <p:cNvPr id="11" name="Gráfico 10" descr="Icono de person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Gráfico 11" descr="Icono de correo electrónico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Gráfico 12" descr="Icono de teléfono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39DE2-464A-46AF-92D8-7786B35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37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38_TF23188392" id="{F1A4FF75-0337-499B-B5AB-B2509398CEA7}" vid="{0D7670FE-5D26-47F2-BB16-139DDA547B5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1946EF-A3EA-4ECB-8D9A-56C36FFF4075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16c05727-aa75-4e4a-9b5f-8a80a1165891"/>
    <ds:schemaRef ds:uri="71af3243-3dd4-4a8d-8c0d-dd76da1f02a5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servicios profesionales</Template>
  <TotalTime>778</TotalTime>
  <Words>1350</Words>
  <Application>Microsoft Office PowerPoint</Application>
  <PresentationFormat>Panorámica</PresentationFormat>
  <Paragraphs>401</Paragraphs>
  <Slides>37</Slides>
  <Notes>37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7" baseType="lpstr">
      <vt:lpstr>Abel</vt:lpstr>
      <vt:lpstr>Algerian</vt:lpstr>
      <vt:lpstr>Arial</vt:lpstr>
      <vt:lpstr>Arial </vt:lpstr>
      <vt:lpstr>Bahnschrift</vt:lpstr>
      <vt:lpstr>Bahnschrift SemiBold SemiConden</vt:lpstr>
      <vt:lpstr>Bookman Old Style</vt:lpstr>
      <vt:lpstr>Calibri</vt:lpstr>
      <vt:lpstr>Gill Sans MT</vt:lpstr>
      <vt:lpstr>Tema de Office</vt:lpstr>
      <vt:lpstr>OUTSTANDING PEOPLE</vt:lpstr>
      <vt:lpstr>OBJECTIVOS</vt:lpstr>
      <vt:lpstr>GRAMÁTIC</vt:lpstr>
      <vt:lpstr>Presentación de PowerPoint</vt:lpstr>
      <vt:lpstr>Presentación de PowerPoint</vt:lpstr>
      <vt:lpstr>PERSPECTIVA DE LA INDUSTRIA</vt:lpstr>
      <vt:lpstr>PERSPECTIVA DE LA INDUSTRIA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Estructura</vt:lpstr>
      <vt:lpstr>Past Participle</vt:lpstr>
      <vt:lpstr>Forma afirmativa</vt:lpstr>
      <vt:lpstr>Forma negativa</vt:lpstr>
      <vt:lpstr>Pregunta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</vt:lpstr>
      <vt:lpstr>EL EQUIPO</vt:lpstr>
      <vt:lpstr>P</vt:lpstr>
      <vt:lpstr>FINANCIACIÓN NECESARIA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1</cp:revision>
  <dcterms:created xsi:type="dcterms:W3CDTF">2026-07-09T00:54:49Z</dcterms:created>
  <dcterms:modified xsi:type="dcterms:W3CDTF">2026-08-06T14:03:16Z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