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29"/>
  </p:notesMasterIdLst>
  <p:handoutMasterIdLst>
    <p:handoutMasterId r:id="rId30"/>
  </p:handoutMasterIdLst>
  <p:sldIdLst>
    <p:sldId id="294" r:id="rId3"/>
    <p:sldId id="298" r:id="rId4"/>
    <p:sldId id="299" r:id="rId5"/>
    <p:sldId id="256" r:id="rId6"/>
    <p:sldId id="281" r:id="rId7"/>
    <p:sldId id="287" r:id="rId8"/>
    <p:sldId id="257" r:id="rId9"/>
    <p:sldId id="288" r:id="rId10"/>
    <p:sldId id="289" r:id="rId11"/>
    <p:sldId id="293" r:id="rId12"/>
    <p:sldId id="292" r:id="rId13"/>
    <p:sldId id="291" r:id="rId14"/>
    <p:sldId id="295" r:id="rId15"/>
    <p:sldId id="296" r:id="rId16"/>
    <p:sldId id="297" r:id="rId17"/>
    <p:sldId id="300" r:id="rId18"/>
    <p:sldId id="290" r:id="rId19"/>
    <p:sldId id="301" r:id="rId20"/>
    <p:sldId id="304" r:id="rId21"/>
    <p:sldId id="305" r:id="rId22"/>
    <p:sldId id="306" r:id="rId23"/>
    <p:sldId id="307" r:id="rId24"/>
    <p:sldId id="303" r:id="rId25"/>
    <p:sldId id="302" r:id="rId26"/>
    <p:sldId id="286" r:id="rId27"/>
    <p:sldId id="285" r:id="rId28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5274" autoAdjust="0"/>
  </p:normalViewPr>
  <p:slideViewPr>
    <p:cSldViewPr snapToGrid="0">
      <p:cViewPr>
        <p:scale>
          <a:sx n="75" d="100"/>
          <a:sy n="75" d="100"/>
        </p:scale>
        <p:origin x="492" y="9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C8749E-B897-4A08-AC55-9AF3D46A9067}" type="datetime1">
              <a:rPr lang="es-ES" smtClean="0"/>
              <a:t>12/08/2026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A7A240-532E-4D21-8E82-EFF80DF9174A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9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A5E74-B814-519A-EFFB-3ACB92D4E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854005B-CA75-1303-611B-A986B8AF4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55DBB8C-C85D-99D6-2738-7518E5E030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A8812AE-15C0-7BB4-EA84-90600160B9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59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226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06820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8868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25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12488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26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3384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7B06D-FAF7-4837-A922-8EE4AF77DC25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69DE2B-C639-47B0-862F-B4F39E511745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7CF16F-B155-4BBF-A6D8-1BE5B2A0445D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963DA2-6349-4B77-96D6-A01A17AD62F3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EAD840-CC89-4953-8786-B81313126E89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6DA38A-E7A6-4E36-8619-DED6D9C2CAAB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F98178-766D-41FC-98F6-A9112B6F0B2E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C18D28-8972-4605-B9E7-B5ED4E30BBE2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86A740-205C-447F-9539-41D837BA45EA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F22389-7569-4F47-ABE4-71BC775B4AB2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2F3A23-5D3B-4EEB-8401-67C1E1C4E4F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02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4BC01-8283-4412-A750-9470ADB35F6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124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F2D004-E54C-407F-AA91-4A221359DF9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688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BCA44-E97A-4819-ABB4-139F749845E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142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8CC6E-A133-489E-9766-03A4B67A1467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165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E08610-5182-441B-90C7-6A4A9A84C43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969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61E41A-78BD-485B-9134-D3B10F21247A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638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0D475-64E7-4F7A-9EEE-3B47B54E107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006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F2E6CD-E62C-485A-AEE5-F467C10A2B5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06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9052A6-8551-477B-8111-1FB3EA9618C2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711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BECAFB-4914-413C-8EDD-C4819D72CDD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949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1B78C07-4183-43AE-82C8-5745B5E01FAD}" type="datetime1">
              <a:rPr lang="es-ES" noProof="0" smtClean="0"/>
              <a:t>12/08/2026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B18C25-07DC-4FD2-9915-FADBCF041A6E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12/08/2026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9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youtube.com/watch?v=8irSFvoyLHQ&amp;list=PLN8DQHdZDXwbd4DXeOgiwHC2wP3mzXKs0" TargetMode="External"/><Relationship Id="rId4" Type="http://schemas.openxmlformats.org/officeDocument/2006/relationships/hyperlink" Target="https://www.youtube.com/watch?v=WfLBN0FVYNM&amp;list=RDWfLBN0FVYNM&amp;start_radio=1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https://www.youtube.com/watch?v=9T6EFEpP9mc&amp;list=RD8_Fr6EwRJsw&amp;index=2</a:t>
            </a:r>
            <a:endParaRPr lang="es-ES" dirty="0"/>
          </a:p>
          <a:p>
            <a:pPr marL="45720" indent="0">
              <a:buNone/>
            </a:pPr>
            <a:r>
              <a:rPr lang="es-ES" dirty="0">
                <a:hlinkClick r:id="rId4"/>
              </a:rPr>
              <a:t>https://www.youtube.com/watch?v=WfLBN0FVYNM&amp;list=RDWfLBN0FVYNM&amp;start_radio=1</a:t>
            </a: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dirty="0">
                <a:hlinkClick r:id="rId5"/>
              </a:rPr>
              <a:t>https://www.youtube.com/watch?v=8irSFvoyLHQ&amp;list=PLN8DQHdZDXwbd4DXeOgiwHC2wP3mzXKs0</a:t>
            </a:r>
            <a:endParaRPr lang="es-CL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08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12EAA81-25B4-ABEE-34CF-7202A960C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FAFCA-0686-A85D-387E-7818FD28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227987"/>
            <a:ext cx="9372600" cy="757071"/>
          </a:xfrm>
        </p:spPr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CANCIÓN </a:t>
            </a:r>
            <a:endParaRPr lang="es-ES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2AAA8B2D-16AD-753D-007E-63785A92F8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0E1FAA-18FE-AB3D-7DE0-9E5DF9D40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9354" y="1379913"/>
            <a:ext cx="7714566" cy="4335087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Bedroom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Dormitorio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Baño</a:t>
            </a:r>
          </a:p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Living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Sala o living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Kitchen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cocina</a:t>
            </a:r>
          </a:p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Garden: jardín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Garage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garage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o estacionamiento</a:t>
            </a:r>
          </a:p>
          <a:p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latin typeface="Arial" panose="020B0604020202020204" pitchFamily="34" charset="0"/>
                <a:cs typeface="Arial" panose="020B0604020202020204" pitchFamily="34" charset="0"/>
              </a:rPr>
              <a:t>house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: Esta es mi casa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2310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595FC9-9F6E-1C5E-E657-2A6606418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76200"/>
            <a:ext cx="9372600" cy="567267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>
                <a:latin typeface="Algerian" panose="04020705040A02060702" pitchFamily="82" charset="0"/>
              </a:rPr>
              <a:t>CANCIÓN</a:t>
            </a:r>
            <a:endParaRPr lang="es-CL" sz="3200" b="1" dirty="0">
              <a:latin typeface="Algerian" panose="04020705040A02060702" pitchFamily="8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D32EAEF-F080-B0CB-EDDA-DEA71FE78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898" y="719667"/>
            <a:ext cx="9144101" cy="621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" sz="6600" dirty="0"/>
              <a:t>I WANT TO BE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" dirty="0"/>
              <a:t>UNIT 3</a:t>
            </a: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 dirty="0"/>
              <a:t>CONTENIDOS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" dirty="0"/>
              <a:t>.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851251"/>
              </p:ext>
            </p:extLst>
          </p:nvPr>
        </p:nvGraphicFramePr>
        <p:xfrm>
          <a:off x="4453799" y="1188720"/>
          <a:ext cx="6205492" cy="3429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25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ocupaciones. Descripción de ropa, acciones cotidianas y uso de pronombres. Preguntas sobre actividades, personas y lugares. Números hasta el 20.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2434102545"/>
                  </a:ext>
                </a:extLst>
              </a:tr>
              <a:tr h="476511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07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3189" y="1777082"/>
            <a:ext cx="9133730" cy="1233424"/>
          </a:xfrm>
        </p:spPr>
        <p:txBody>
          <a:bodyPr>
            <a:normAutofit/>
          </a:bodyPr>
          <a:lstStyle/>
          <a:p>
            <a:pPr algn="ctr"/>
            <a:r>
              <a:rPr lang="es-MX" sz="6600" dirty="0">
                <a:solidFill>
                  <a:srgbClr val="FF0000"/>
                </a:solidFill>
              </a:rPr>
              <a:t>PROFESSIONS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61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5556" y="34926"/>
            <a:ext cx="4306888" cy="1233424"/>
          </a:xfrm>
        </p:spPr>
        <p:txBody>
          <a:bodyPr rtlCol="0"/>
          <a:lstStyle/>
          <a:p>
            <a:pPr rtl="0"/>
            <a:r>
              <a:rPr lang="es" dirty="0"/>
              <a:t>Who is he?</a:t>
            </a:r>
            <a:br>
              <a:rPr lang="es" dirty="0"/>
            </a:br>
            <a:r>
              <a:rPr lang="en-US" dirty="0"/>
              <a:t>He</a:t>
            </a:r>
            <a:r>
              <a:rPr lang="es" dirty="0"/>
              <a:t> is a doctor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9808" y="1485900"/>
            <a:ext cx="4124325" cy="4124325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011680" y="244666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Who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she</a:t>
            </a:r>
            <a:r>
              <a:rPr lang="es-MX" sz="3200" dirty="0"/>
              <a:t>?</a:t>
            </a:r>
          </a:p>
          <a:p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teacher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00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6446" y="70847"/>
            <a:ext cx="4485132" cy="1233424"/>
          </a:xfrm>
        </p:spPr>
        <p:txBody>
          <a:bodyPr/>
          <a:lstStyle/>
          <a:p>
            <a:r>
              <a:rPr lang="es-MX" dirty="0" err="1"/>
              <a:t>Who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he?</a:t>
            </a:r>
            <a:br>
              <a:rPr lang="es-MX" dirty="0"/>
            </a:br>
            <a:r>
              <a:rPr lang="es-MX" dirty="0"/>
              <a:t>He </a:t>
            </a:r>
            <a:r>
              <a:rPr lang="es-MX" dirty="0" err="1"/>
              <a:t>is</a:t>
            </a:r>
            <a:r>
              <a:rPr lang="es-MX" dirty="0"/>
              <a:t> a </a:t>
            </a:r>
            <a:r>
              <a:rPr lang="es-MX" dirty="0" err="1"/>
              <a:t>police</a:t>
            </a:r>
            <a:r>
              <a:rPr lang="es-MX" dirty="0"/>
              <a:t> </a:t>
            </a:r>
            <a:r>
              <a:rPr lang="es-MX" dirty="0" err="1"/>
              <a:t>officer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737360"/>
            <a:ext cx="4481512" cy="3657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867988" y="70847"/>
            <a:ext cx="3095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Who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</a:t>
            </a:r>
            <a:r>
              <a:rPr lang="es-MX" sz="3200" dirty="0" err="1"/>
              <a:t>she</a:t>
            </a:r>
            <a:r>
              <a:rPr lang="es-MX" sz="3200" dirty="0"/>
              <a:t>?</a:t>
            </a:r>
          </a:p>
          <a:p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</a:t>
            </a:r>
            <a:r>
              <a:rPr lang="es-MX" sz="3200" dirty="0" err="1"/>
              <a:t>cook</a:t>
            </a:r>
            <a:r>
              <a:rPr lang="es-MX" sz="3200" dirty="0"/>
              <a:t> / </a:t>
            </a:r>
            <a:r>
              <a:rPr lang="es-MX" sz="3200" dirty="0" err="1"/>
              <a:t>she</a:t>
            </a:r>
            <a:r>
              <a:rPr lang="es-MX" sz="3200" dirty="0"/>
              <a:t> </a:t>
            </a:r>
            <a:r>
              <a:rPr lang="es-MX" sz="3200" dirty="0" err="1"/>
              <a:t>is</a:t>
            </a:r>
            <a:r>
              <a:rPr lang="es-MX" sz="3200" dirty="0"/>
              <a:t> a chef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904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4400" dirty="0" err="1"/>
              <a:t>Who</a:t>
            </a:r>
            <a:r>
              <a:rPr lang="es-MX" sz="4400" dirty="0"/>
              <a:t> </a:t>
            </a:r>
            <a:r>
              <a:rPr lang="es-MX" sz="4400" dirty="0" err="1"/>
              <a:t>is</a:t>
            </a:r>
            <a:r>
              <a:rPr lang="es-MX" sz="4400" dirty="0"/>
              <a:t> </a:t>
            </a:r>
            <a:r>
              <a:rPr lang="es-MX" sz="4400" dirty="0" err="1"/>
              <a:t>she</a:t>
            </a:r>
            <a:r>
              <a:rPr lang="es-MX" sz="4400" dirty="0"/>
              <a:t>?</a:t>
            </a:r>
          </a:p>
          <a:p>
            <a:pPr marL="45720" indent="0">
              <a:buNone/>
            </a:pPr>
            <a:r>
              <a:rPr lang="es-MX" sz="4400" dirty="0" err="1"/>
              <a:t>She</a:t>
            </a:r>
            <a:r>
              <a:rPr lang="es-MX" sz="4400" dirty="0"/>
              <a:t> </a:t>
            </a:r>
            <a:r>
              <a:rPr lang="es-MX" sz="4400" dirty="0" err="1"/>
              <a:t>is</a:t>
            </a:r>
            <a:r>
              <a:rPr lang="es-MX" sz="4400" dirty="0"/>
              <a:t> a </a:t>
            </a:r>
            <a:r>
              <a:rPr lang="es-MX" sz="4400" dirty="0" err="1"/>
              <a:t>farmer</a:t>
            </a:r>
            <a:r>
              <a:rPr lang="es-MX" sz="4400" dirty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2616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Who</a:t>
            </a:r>
            <a:r>
              <a:rPr lang="es-MX" dirty="0"/>
              <a:t> </a:t>
            </a:r>
            <a:r>
              <a:rPr lang="es-MX" dirty="0" err="1"/>
              <a:t>is</a:t>
            </a:r>
            <a:r>
              <a:rPr lang="es-MX" dirty="0"/>
              <a:t> </a:t>
            </a:r>
            <a:r>
              <a:rPr lang="es-MX" dirty="0" err="1"/>
              <a:t>missing</a:t>
            </a:r>
            <a:r>
              <a:rPr lang="es-MX" dirty="0"/>
              <a:t>?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38278" y="1735630"/>
            <a:ext cx="2317278" cy="23138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502" y="1853195"/>
            <a:ext cx="3019891" cy="24652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557" b="5783"/>
          <a:stretch/>
        </p:blipFill>
        <p:spPr>
          <a:xfrm>
            <a:off x="8279684" y="1459814"/>
            <a:ext cx="2378046" cy="268111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436914" y="4519749"/>
            <a:ext cx="10045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u="sng" dirty="0"/>
              <a:t>__</a:t>
            </a:r>
            <a:r>
              <a:rPr lang="es-MX" sz="3200" u="sng" dirty="0" err="1"/>
              <a:t>farmer</a:t>
            </a:r>
            <a:r>
              <a:rPr lang="es-MX" sz="3200" u="sng" dirty="0"/>
              <a:t>_______</a:t>
            </a:r>
            <a:r>
              <a:rPr lang="es-MX" sz="3200" dirty="0"/>
              <a:t> and </a:t>
            </a:r>
            <a:r>
              <a:rPr lang="es-MX" sz="3200" dirty="0" err="1"/>
              <a:t>the</a:t>
            </a:r>
            <a:r>
              <a:rPr lang="es-MX" sz="3200" dirty="0"/>
              <a:t> </a:t>
            </a:r>
            <a:r>
              <a:rPr lang="es-MX" sz="3200" u="sng" dirty="0"/>
              <a:t>_doctor_____</a:t>
            </a:r>
            <a:r>
              <a:rPr lang="es-MX" sz="3200" dirty="0"/>
              <a:t> are </a:t>
            </a:r>
            <a:r>
              <a:rPr lang="es-MX" sz="3200" dirty="0" err="1"/>
              <a:t>missing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693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4471224" cy="1233424"/>
          </a:xfrm>
        </p:spPr>
        <p:txBody>
          <a:bodyPr/>
          <a:lstStyle/>
          <a:p>
            <a:r>
              <a:rPr lang="en-US" dirty="0"/>
              <a:t>Who is she</a:t>
            </a:r>
            <a:br>
              <a:rPr lang="en-US" dirty="0"/>
            </a:br>
            <a:r>
              <a:rPr lang="en-US" dirty="0" err="1"/>
              <a:t>she</a:t>
            </a:r>
            <a:r>
              <a:rPr lang="en-US" dirty="0"/>
              <a:t> is a nurse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254E54A4-62BF-82D9-3AFC-7C94B45ACF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49809" b="63267"/>
          <a:stretch>
            <a:fillRect/>
          </a:stretch>
        </p:blipFill>
        <p:spPr>
          <a:xfrm>
            <a:off x="6196778" y="1485900"/>
            <a:ext cx="4202443" cy="41522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DDAA980-BBE9-CABA-A990-7393C6601FF4}"/>
              </a:ext>
            </a:extLst>
          </p:cNvPr>
          <p:cNvSpPr txBox="1"/>
          <p:nvPr/>
        </p:nvSpPr>
        <p:spPr>
          <a:xfrm>
            <a:off x="6350924" y="191193"/>
            <a:ext cx="384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Who </a:t>
            </a:r>
            <a:r>
              <a:rPr lang="es-ES" sz="3200" dirty="0" err="1"/>
              <a:t>is</a:t>
            </a:r>
            <a:r>
              <a:rPr lang="es-ES" sz="3200" dirty="0"/>
              <a:t> he?</a:t>
            </a:r>
          </a:p>
          <a:p>
            <a:r>
              <a:rPr lang="es-ES" sz="3200" dirty="0"/>
              <a:t>He </a:t>
            </a:r>
            <a:r>
              <a:rPr lang="es-ES" sz="3200" dirty="0" err="1"/>
              <a:t>is</a:t>
            </a:r>
            <a:r>
              <a:rPr lang="es-ES" sz="3200" dirty="0"/>
              <a:t> a driver</a:t>
            </a:r>
            <a:endParaRPr lang="es-CL" dirty="0"/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E8AF3D5C-2F1A-C194-EDAD-225D9D65E7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9789" y="1354903"/>
            <a:ext cx="4041444" cy="42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4045527" cy="1233424"/>
          </a:xfrm>
        </p:spPr>
        <p:txBody>
          <a:bodyPr/>
          <a:lstStyle/>
          <a:p>
            <a:r>
              <a:rPr lang="en-US" dirty="0"/>
              <a:t>Who is he?</a:t>
            </a:r>
            <a:br>
              <a:rPr lang="en-US" dirty="0"/>
            </a:br>
            <a:r>
              <a:rPr lang="en-US" dirty="0"/>
              <a:t>He is a pilot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37ED2BA-A15E-0580-8BAA-2046181739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36935" r="51321" b="30212"/>
          <a:stretch>
            <a:fillRect/>
          </a:stretch>
        </p:blipFill>
        <p:spPr>
          <a:xfrm>
            <a:off x="1363160" y="1401893"/>
            <a:ext cx="4272870" cy="4325576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522F6850-D642-9327-64BC-DB3DF5EC55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48902" t="35927" b="30615"/>
          <a:stretch>
            <a:fillRect/>
          </a:stretch>
        </p:blipFill>
        <p:spPr>
          <a:xfrm>
            <a:off x="6192982" y="1371753"/>
            <a:ext cx="4464748" cy="438517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8F3503C-2E16-EFBB-E3B0-1DEA84481F5C}"/>
              </a:ext>
            </a:extLst>
          </p:cNvPr>
          <p:cNvSpPr txBox="1"/>
          <p:nvPr/>
        </p:nvSpPr>
        <p:spPr>
          <a:xfrm>
            <a:off x="6375862" y="191193"/>
            <a:ext cx="42818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Who </a:t>
            </a:r>
            <a:r>
              <a:rPr lang="es-ES" sz="3200" dirty="0" err="1"/>
              <a:t>is</a:t>
            </a:r>
            <a:r>
              <a:rPr lang="es-ES" sz="3200" dirty="0"/>
              <a:t> he?</a:t>
            </a:r>
          </a:p>
          <a:p>
            <a:r>
              <a:rPr lang="es-ES" sz="3200" dirty="0"/>
              <a:t>He </a:t>
            </a:r>
            <a:r>
              <a:rPr lang="es-ES" sz="3200" dirty="0" err="1"/>
              <a:t>is</a:t>
            </a:r>
            <a:r>
              <a:rPr lang="es-ES" sz="3200" dirty="0"/>
              <a:t> a </a:t>
            </a:r>
            <a:r>
              <a:rPr lang="es-ES" sz="3200" dirty="0" err="1"/>
              <a:t>mechanic</a:t>
            </a:r>
            <a:endParaRPr lang="es-CL" sz="3200" dirty="0"/>
          </a:p>
        </p:txBody>
      </p:sp>
    </p:spTree>
    <p:extLst>
      <p:ext uri="{BB962C8B-B14F-4D97-AF65-F5344CB8AC3E}">
        <p14:creationId xmlns:p14="http://schemas.microsoft.com/office/powerpoint/2010/main" val="328279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693A-6C6A-AE57-D7C1-B193745C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437" y="203601"/>
            <a:ext cx="3413760" cy="1233424"/>
          </a:xfrm>
        </p:spPr>
        <p:txBody>
          <a:bodyPr/>
          <a:lstStyle/>
          <a:p>
            <a:r>
              <a:rPr lang="es-ES" dirty="0"/>
              <a:t>Who </a:t>
            </a:r>
            <a:r>
              <a:rPr lang="es-ES" dirty="0" err="1"/>
              <a:t>is</a:t>
            </a:r>
            <a:r>
              <a:rPr lang="es-ES" dirty="0"/>
              <a:t> he?</a:t>
            </a:r>
            <a:br>
              <a:rPr lang="es-ES" dirty="0"/>
            </a:br>
            <a:r>
              <a:rPr lang="es-ES" dirty="0"/>
              <a:t>He </a:t>
            </a:r>
            <a:r>
              <a:rPr lang="es-ES" dirty="0" err="1"/>
              <a:t>is</a:t>
            </a:r>
            <a:r>
              <a:rPr lang="es-ES" dirty="0"/>
              <a:t> a </a:t>
            </a:r>
            <a:r>
              <a:rPr lang="es-ES" dirty="0" err="1"/>
              <a:t>waiter</a:t>
            </a:r>
            <a:endParaRPr lang="es-CL" dirty="0"/>
          </a:p>
        </p:txBody>
      </p: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97D81475-8263-5F40-CB26-63FC1A9F3E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7516" t="68689" r="27269"/>
          <a:stretch>
            <a:fillRect/>
          </a:stretch>
        </p:blipFill>
        <p:spPr>
          <a:xfrm>
            <a:off x="3674226" y="1604356"/>
            <a:ext cx="3840480" cy="398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AFF55DF8-8A33-954A-D49A-D618D604133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5505757"/>
              </p:ext>
            </p:extLst>
          </p:nvPr>
        </p:nvGraphicFramePr>
        <p:xfrm>
          <a:off x="1852958" y="681644"/>
          <a:ext cx="7315980" cy="4930463"/>
        </p:xfrm>
        <a:graphic>
          <a:graphicData uri="http://schemas.openxmlformats.org/drawingml/2006/table">
            <a:tbl>
              <a:tblPr/>
              <a:tblGrid>
                <a:gridCol w="3841260">
                  <a:extLst>
                    <a:ext uri="{9D8B030D-6E8A-4147-A177-3AD203B41FA5}">
                      <a16:colId xmlns:a16="http://schemas.microsoft.com/office/drawing/2014/main" val="266075875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252778712"/>
                    </a:ext>
                  </a:extLst>
                </a:gridCol>
              </a:tblGrid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i="1" u="sng" dirty="0" err="1">
                          <a:solidFill>
                            <a:srgbClr val="FF0000"/>
                          </a:solidFill>
                        </a:rPr>
                        <a:t>Occupation</a:t>
                      </a:r>
                      <a:endParaRPr lang="es-CL" sz="2800" i="1" u="sng" dirty="0">
                        <a:solidFill>
                          <a:srgbClr val="FF0000"/>
                        </a:solidFill>
                      </a:endParaRP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i="1" u="sng" dirty="0">
                          <a:solidFill>
                            <a:srgbClr val="FF0000"/>
                          </a:solidFill>
                        </a:rPr>
                        <a:t>Place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373241"/>
                  </a:ext>
                </a:extLst>
              </a:tr>
              <a:tr h="1209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1. Nurse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a. Restaurant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173623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2. Driver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b. </a:t>
                      </a:r>
                      <a:r>
                        <a:rPr lang="es-CL" sz="2800" dirty="0" err="1"/>
                        <a:t>Garage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547269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3. </a:t>
                      </a:r>
                      <a:r>
                        <a:rPr lang="es-CL" sz="2800" dirty="0" err="1"/>
                        <a:t>Pilot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c. Hospital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091587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4. </a:t>
                      </a:r>
                      <a:r>
                        <a:rPr lang="es-CL" sz="2800" dirty="0" err="1"/>
                        <a:t>Mechanic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d. </a:t>
                      </a:r>
                      <a:r>
                        <a:rPr lang="es-CL" sz="2800" dirty="0" err="1"/>
                        <a:t>Airport</a:t>
                      </a:r>
                      <a:endParaRPr lang="es-CL" sz="2800" dirty="0"/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65506"/>
                  </a:ext>
                </a:extLst>
              </a:tr>
              <a:tr h="7442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/>
                        <a:t>5. Waiter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dirty="0"/>
                        <a:t>e. Car / bus</a:t>
                      </a:r>
                    </a:p>
                  </a:txBody>
                  <a:tcPr marL="44846" marR="44846" marT="22423" marB="224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826680"/>
                  </a:ext>
                </a:extLst>
              </a:tr>
            </a:tbl>
          </a:graphicData>
        </a:graphic>
      </p:graphicFrame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A1C5430F-78EA-FC93-F8C0-AC00A211678E}"/>
              </a:ext>
            </a:extLst>
          </p:cNvPr>
          <p:cNvCxnSpPr/>
          <p:nvPr/>
        </p:nvCxnSpPr>
        <p:spPr>
          <a:xfrm>
            <a:off x="3183775" y="2111433"/>
            <a:ext cx="2535381" cy="16957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41FC8D7E-4A25-0504-B4F5-4D9CC45B5CCA}"/>
              </a:ext>
            </a:extLst>
          </p:cNvPr>
          <p:cNvCxnSpPr/>
          <p:nvPr/>
        </p:nvCxnSpPr>
        <p:spPr>
          <a:xfrm>
            <a:off x="3183775" y="3067396"/>
            <a:ext cx="2535381" cy="2177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8C75589-7AFD-7B45-5EDA-A8FED4EDF795}"/>
              </a:ext>
            </a:extLst>
          </p:cNvPr>
          <p:cNvCxnSpPr/>
          <p:nvPr/>
        </p:nvCxnSpPr>
        <p:spPr>
          <a:xfrm>
            <a:off x="3067396" y="3807229"/>
            <a:ext cx="2651760" cy="789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6EFA5127-3980-730F-FBC0-2486335EE5B5}"/>
              </a:ext>
            </a:extLst>
          </p:cNvPr>
          <p:cNvCxnSpPr/>
          <p:nvPr/>
        </p:nvCxnSpPr>
        <p:spPr>
          <a:xfrm flipV="1">
            <a:off x="3715789" y="3067396"/>
            <a:ext cx="2003367" cy="1487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0A3FC1FB-8AF7-AD0D-A69E-304DC1C22B86}"/>
              </a:ext>
            </a:extLst>
          </p:cNvPr>
          <p:cNvCxnSpPr/>
          <p:nvPr/>
        </p:nvCxnSpPr>
        <p:spPr>
          <a:xfrm flipV="1">
            <a:off x="3275215" y="2111433"/>
            <a:ext cx="2443941" cy="3241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6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CAEA63-EF3B-A6A9-9345-3BEB5F2A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753" y="37384"/>
            <a:ext cx="9133730" cy="1233424"/>
          </a:xfrm>
        </p:spPr>
        <p:txBody>
          <a:bodyPr/>
          <a:lstStyle/>
          <a:p>
            <a:r>
              <a:rPr lang="es-ES" dirty="0"/>
              <a:t>Complete:				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F17C8F-0007-6769-E081-437080F64C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5142" y="1270808"/>
            <a:ext cx="10906298" cy="4316384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Word Bank:</a:t>
            </a:r>
            <a:br>
              <a:rPr lang="en-US" sz="2800" dirty="0"/>
            </a:br>
            <a:r>
              <a:rPr lang="en-US" sz="2800" b="1" strike="sngStrike" dirty="0"/>
              <a:t>nurse</a:t>
            </a:r>
            <a:r>
              <a:rPr lang="en-US" sz="2800" b="1" dirty="0"/>
              <a:t> – driver – </a:t>
            </a:r>
            <a:r>
              <a:rPr lang="en-US" sz="2800" b="1" strike="sngStrike" dirty="0"/>
              <a:t>pilot</a:t>
            </a:r>
            <a:r>
              <a:rPr lang="en-US" sz="2800" b="1" dirty="0"/>
              <a:t> – </a:t>
            </a:r>
            <a:r>
              <a:rPr lang="en-US" sz="2800" b="1" strike="sngStrike" dirty="0"/>
              <a:t>mechanic</a:t>
            </a:r>
            <a:r>
              <a:rPr lang="en-US" sz="2800" b="1" dirty="0"/>
              <a:t> – waiter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_nurse_</a:t>
            </a:r>
            <a:r>
              <a:rPr lang="en-US" sz="2800" dirty="0"/>
              <a:t> works in a hospital. </a:t>
            </a:r>
            <a:r>
              <a:rPr lang="en-US" sz="2800" dirty="0">
                <a:solidFill>
                  <a:schemeClr val="accent4"/>
                </a:solidFill>
              </a:rPr>
              <a:t>Una </a:t>
            </a:r>
            <a:r>
              <a:rPr lang="en-US" sz="2800" dirty="0" err="1">
                <a:solidFill>
                  <a:schemeClr val="accent4"/>
                </a:solidFill>
              </a:rPr>
              <a:t>enfermera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trabaja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en</a:t>
            </a:r>
            <a:r>
              <a:rPr lang="en-US" sz="2800" dirty="0">
                <a:solidFill>
                  <a:schemeClr val="accent4"/>
                </a:solidFill>
              </a:rPr>
              <a:t> un hospital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_pilot__</a:t>
            </a:r>
            <a:r>
              <a:rPr lang="en-US" sz="2800" dirty="0"/>
              <a:t> flies an airplane.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piloto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vuela</a:t>
            </a:r>
            <a:r>
              <a:rPr lang="en-US" sz="2800" dirty="0">
                <a:solidFill>
                  <a:schemeClr val="accent4"/>
                </a:solidFill>
              </a:rPr>
              <a:t> un </a:t>
            </a:r>
            <a:r>
              <a:rPr lang="en-US" sz="2800" dirty="0" err="1">
                <a:solidFill>
                  <a:schemeClr val="accent4"/>
                </a:solidFill>
              </a:rPr>
              <a:t>avión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_driver___</a:t>
            </a:r>
            <a:r>
              <a:rPr lang="en-US" sz="2800" dirty="0"/>
              <a:t> drives a car.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chofer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maneja</a:t>
            </a:r>
            <a:r>
              <a:rPr lang="en-US" sz="2800" dirty="0">
                <a:solidFill>
                  <a:schemeClr val="accent4"/>
                </a:solidFill>
              </a:rPr>
              <a:t> un auto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_mechanic_____</a:t>
            </a:r>
            <a:r>
              <a:rPr lang="en-US" sz="2800" dirty="0"/>
              <a:t> fixes cars.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mecánico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repara</a:t>
            </a:r>
            <a:r>
              <a:rPr lang="en-US" sz="2800" dirty="0">
                <a:solidFill>
                  <a:schemeClr val="accent4"/>
                </a:solidFill>
              </a:rPr>
              <a:t> autos</a:t>
            </a:r>
            <a:endParaRPr lang="en-US" sz="2800" dirty="0"/>
          </a:p>
          <a:p>
            <a:pPr marL="502920" indent="-457200">
              <a:buFont typeface="+mj-lt"/>
              <a:buAutoNum type="arabicPeriod"/>
            </a:pPr>
            <a:r>
              <a:rPr lang="en-US" sz="2800" dirty="0"/>
              <a:t>A </a:t>
            </a:r>
            <a:r>
              <a:rPr lang="en-US" sz="2800" u="sng" dirty="0"/>
              <a:t>__waiter__</a:t>
            </a:r>
            <a:r>
              <a:rPr lang="en-US" sz="2800" dirty="0"/>
              <a:t> works in a restaurant. </a:t>
            </a:r>
            <a:r>
              <a:rPr lang="en-US" sz="2800" dirty="0">
                <a:solidFill>
                  <a:schemeClr val="accent4"/>
                </a:solidFill>
              </a:rPr>
              <a:t>Un </a:t>
            </a:r>
            <a:r>
              <a:rPr lang="en-US" sz="2800" dirty="0" err="1">
                <a:solidFill>
                  <a:schemeClr val="accent4"/>
                </a:solidFill>
              </a:rPr>
              <a:t>camarero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trabaja</a:t>
            </a:r>
            <a:r>
              <a:rPr lang="en-US" sz="2800" dirty="0">
                <a:solidFill>
                  <a:schemeClr val="accent4"/>
                </a:solidFill>
              </a:rPr>
              <a:t> </a:t>
            </a:r>
            <a:r>
              <a:rPr lang="en-US" sz="2800" dirty="0" err="1">
                <a:solidFill>
                  <a:schemeClr val="accent4"/>
                </a:solidFill>
              </a:rPr>
              <a:t>en</a:t>
            </a:r>
            <a:r>
              <a:rPr lang="en-US" sz="2800" dirty="0">
                <a:solidFill>
                  <a:schemeClr val="accent4"/>
                </a:solidFill>
              </a:rPr>
              <a:t> un </a:t>
            </a:r>
            <a:r>
              <a:rPr lang="en-US" sz="2800" dirty="0" err="1">
                <a:solidFill>
                  <a:schemeClr val="accent4"/>
                </a:solidFill>
              </a:rPr>
              <a:t>restaurante</a:t>
            </a:r>
            <a:endParaRPr lang="en-US" sz="28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9071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B42A2F-F114-A92C-893A-816ED83FC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902" y="673022"/>
            <a:ext cx="10230196" cy="550918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3E3705F7-8E11-2BD3-B290-E85490CCD9A9}"/>
              </a:ext>
            </a:extLst>
          </p:cNvPr>
          <p:cNvSpPr/>
          <p:nvPr/>
        </p:nvSpPr>
        <p:spPr>
          <a:xfrm>
            <a:off x="1926026" y="614833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1C5995B-FF87-D954-B5F8-74581A331714}"/>
              </a:ext>
            </a:extLst>
          </p:cNvPr>
          <p:cNvSpPr/>
          <p:nvPr/>
        </p:nvSpPr>
        <p:spPr>
          <a:xfrm>
            <a:off x="3766536" y="509539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7D641EA-C2C6-453A-BE14-DDE7BF032725}"/>
              </a:ext>
            </a:extLst>
          </p:cNvPr>
          <p:cNvSpPr/>
          <p:nvPr/>
        </p:nvSpPr>
        <p:spPr>
          <a:xfrm>
            <a:off x="5812108" y="211357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F77DADF-EA49-787D-6DF0-9E736C9A77DB}"/>
              </a:ext>
            </a:extLst>
          </p:cNvPr>
          <p:cNvSpPr/>
          <p:nvPr/>
        </p:nvSpPr>
        <p:spPr>
          <a:xfrm>
            <a:off x="7573788" y="211357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F0FD9A8-4BCD-F781-08D9-07C856EDCE4D}"/>
              </a:ext>
            </a:extLst>
          </p:cNvPr>
          <p:cNvSpPr/>
          <p:nvPr/>
        </p:nvSpPr>
        <p:spPr>
          <a:xfrm>
            <a:off x="9561144" y="293408"/>
            <a:ext cx="567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841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709EB14-E9B6-D083-7859-0ABA571490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2" y="452225"/>
            <a:ext cx="9144780" cy="609651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3B6F452-0E6D-E2AB-0B42-D810EC25653B}"/>
              </a:ext>
            </a:extLst>
          </p:cNvPr>
          <p:cNvSpPr txBox="1"/>
          <p:nvPr/>
        </p:nvSpPr>
        <p:spPr>
          <a:xfrm>
            <a:off x="1845426" y="648393"/>
            <a:ext cx="357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1</a:t>
            </a:r>
            <a:endParaRPr lang="es-CL" sz="36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15F541-FD2E-8E0D-65DD-0F0E121B26C3}"/>
              </a:ext>
            </a:extLst>
          </p:cNvPr>
          <p:cNvSpPr txBox="1"/>
          <p:nvPr/>
        </p:nvSpPr>
        <p:spPr>
          <a:xfrm>
            <a:off x="3674225" y="689956"/>
            <a:ext cx="806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2</a:t>
            </a:r>
            <a:endParaRPr lang="es-CL" sz="28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B1AE000-200B-A7C3-0C96-35C3CE23CDA0}"/>
              </a:ext>
            </a:extLst>
          </p:cNvPr>
          <p:cNvSpPr txBox="1"/>
          <p:nvPr/>
        </p:nvSpPr>
        <p:spPr>
          <a:xfrm>
            <a:off x="5694218" y="648393"/>
            <a:ext cx="107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3</a:t>
            </a:r>
            <a:endParaRPr lang="es-CL" sz="36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9A86E94-7D88-0272-961C-96369C901676}"/>
              </a:ext>
            </a:extLst>
          </p:cNvPr>
          <p:cNvSpPr txBox="1"/>
          <p:nvPr/>
        </p:nvSpPr>
        <p:spPr>
          <a:xfrm>
            <a:off x="7589520" y="689956"/>
            <a:ext cx="88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4</a:t>
            </a:r>
            <a:endParaRPr lang="es-CL" sz="36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BC7052-F217-00C0-5AEE-ABBB012ACEAC}"/>
              </a:ext>
            </a:extLst>
          </p:cNvPr>
          <p:cNvSpPr txBox="1"/>
          <p:nvPr/>
        </p:nvSpPr>
        <p:spPr>
          <a:xfrm>
            <a:off x="9094124" y="689956"/>
            <a:ext cx="939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5</a:t>
            </a:r>
            <a:endParaRPr lang="es-CL" sz="3600" b="1" dirty="0"/>
          </a:p>
        </p:txBody>
      </p:sp>
    </p:spTree>
    <p:extLst>
      <p:ext uri="{BB962C8B-B14F-4D97-AF65-F5344CB8AC3E}">
        <p14:creationId xmlns:p14="http://schemas.microsoft.com/office/powerpoint/2010/main" val="280115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843DB7F-1F0E-111C-6CD3-11B44ED5D4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97" t="7636" r="5994" b="16704"/>
          <a:stretch>
            <a:fillRect/>
          </a:stretch>
        </p:blipFill>
        <p:spPr>
          <a:xfrm>
            <a:off x="1643205" y="0"/>
            <a:ext cx="7991245" cy="67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0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B199B3-704D-0FA4-BA41-99BAE9DFD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SCHOOL				HOSPITAL				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6D7AAA7-7F4D-D684-1500-FAD0C25CE7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3" y="1596044"/>
            <a:ext cx="4479925" cy="4013800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50D8B40-2643-BCCB-9B45-2230529521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596045"/>
            <a:ext cx="4481512" cy="381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45170-EDDF-8640-8C3C-4F6E0C87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RESTAURANT			  POLICE STATION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0C9EBAD-A048-2A22-D2F4-D9F11B9EE1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8763" y="1485900"/>
            <a:ext cx="4479925" cy="425819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687DF5F-0911-D86F-C524-815D46A1A3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3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48AD5F-684D-E379-3090-2E711696F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FARMER					BUS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612E078-3D38-452B-3392-EE03E952B7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6096" r="4724" b="5623"/>
          <a:stretch>
            <a:fillRect/>
          </a:stretch>
        </p:blipFill>
        <p:spPr>
          <a:xfrm>
            <a:off x="1706563" y="1544800"/>
            <a:ext cx="4137283" cy="383353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E7E4216F-28D0-E814-E2DB-D80E607E25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1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936C61-1E14-A752-CB80-A5BA3C6C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78910"/>
            <a:ext cx="9846733" cy="1233424"/>
          </a:xfrm>
        </p:spPr>
        <p:txBody>
          <a:bodyPr/>
          <a:lstStyle/>
          <a:p>
            <a:r>
              <a:rPr lang="es-ES" dirty="0"/>
              <a:t>AIRPORT				MECHANICAL WORKSHOP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E642E4A-458E-FECE-0B30-EC34FC4D35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33214" y="1485900"/>
            <a:ext cx="4271023" cy="412432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9AB4B6A5-AC1C-017E-3CAD-EF782CE0F9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562793"/>
            <a:ext cx="5086782" cy="404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554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036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37999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olver al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359_TF02895270" id="{80BE6044-F7D7-46BE-994F-797DF6DB5159}" vid="{C07126F3-C644-4F85-A027-C6EA5F61B8A9}"/>
    </a:ext>
  </a:extLst>
</a:theme>
</file>

<file path=ppt/theme/theme2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Vuelta a la escuela primaria (panorámica)</Template>
  <TotalTime>874</TotalTime>
  <Words>414</Words>
  <Application>Microsoft Office PowerPoint</Application>
  <PresentationFormat>Panorámica</PresentationFormat>
  <Paragraphs>81</Paragraphs>
  <Slides>26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26</vt:i4>
      </vt:variant>
    </vt:vector>
  </HeadingPairs>
  <TitlesOfParts>
    <vt:vector size="34" baseType="lpstr">
      <vt:lpstr>Algerian</vt:lpstr>
      <vt:lpstr>Arial</vt:lpstr>
      <vt:lpstr>Calibri</vt:lpstr>
      <vt:lpstr>Cambria</vt:lpstr>
      <vt:lpstr>Euphemia</vt:lpstr>
      <vt:lpstr>Wingdings</vt:lpstr>
      <vt:lpstr>Volver al Escuela 16x9</vt:lpstr>
      <vt:lpstr>Niños jugando 16x9</vt:lpstr>
      <vt:lpstr>LINK CANCIÓN </vt:lpstr>
      <vt:lpstr>CANCIÓN </vt:lpstr>
      <vt:lpstr>CANCIÓN</vt:lpstr>
      <vt:lpstr>I WANT TO BE</vt:lpstr>
      <vt:lpstr>CONTENIDOS</vt:lpstr>
      <vt:lpstr>PROFESSIONS</vt:lpstr>
      <vt:lpstr>Who is he? He is a doctor</vt:lpstr>
      <vt:lpstr>Who is he? He is a police officer</vt:lpstr>
      <vt:lpstr>Presentación de PowerPoint</vt:lpstr>
      <vt:lpstr>Who is missing?</vt:lpstr>
      <vt:lpstr>Who is she she is a nurse</vt:lpstr>
      <vt:lpstr>Who is he? He is a pilot</vt:lpstr>
      <vt:lpstr>Who is he? He is a waiter</vt:lpstr>
      <vt:lpstr>Presentación de PowerPoint</vt:lpstr>
      <vt:lpstr>Complete:    </vt:lpstr>
      <vt:lpstr>Presentación de PowerPoint</vt:lpstr>
      <vt:lpstr>Presentación de PowerPoint</vt:lpstr>
      <vt:lpstr>Presentación de PowerPoint</vt:lpstr>
      <vt:lpstr>SCHOOL    HOSPITAL    </vt:lpstr>
      <vt:lpstr>RESTAURANT     POLICE STATION</vt:lpstr>
      <vt:lpstr>FARMER     BUS</vt:lpstr>
      <vt:lpstr>AIRPORT    MECHANICAL WORKSHOP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WANT TO BE</dc:title>
  <dc:creator>dell</dc:creator>
  <cp:lastModifiedBy>Mari Paz Alvarez</cp:lastModifiedBy>
  <cp:revision>16</cp:revision>
  <dcterms:created xsi:type="dcterms:W3CDTF">2026-07-29T00:18:54Z</dcterms:created>
  <dcterms:modified xsi:type="dcterms:W3CDTF">2026-08-12T13:53:28Z</dcterms:modified>
</cp:coreProperties>
</file>