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35"/>
  </p:notesMasterIdLst>
  <p:handoutMasterIdLst>
    <p:handoutMasterId r:id="rId36"/>
  </p:handoutMasterIdLst>
  <p:sldIdLst>
    <p:sldId id="294" r:id="rId3"/>
    <p:sldId id="298" r:id="rId4"/>
    <p:sldId id="299" r:id="rId5"/>
    <p:sldId id="256" r:id="rId6"/>
    <p:sldId id="281" r:id="rId7"/>
    <p:sldId id="287" r:id="rId8"/>
    <p:sldId id="257" r:id="rId9"/>
    <p:sldId id="288" r:id="rId10"/>
    <p:sldId id="289" r:id="rId11"/>
    <p:sldId id="293" r:id="rId12"/>
    <p:sldId id="292" r:id="rId13"/>
    <p:sldId id="291" r:id="rId14"/>
    <p:sldId id="295" r:id="rId15"/>
    <p:sldId id="296" r:id="rId16"/>
    <p:sldId id="297" r:id="rId17"/>
    <p:sldId id="300" r:id="rId18"/>
    <p:sldId id="290" r:id="rId19"/>
    <p:sldId id="304" r:id="rId20"/>
    <p:sldId id="305" r:id="rId21"/>
    <p:sldId id="306" r:id="rId22"/>
    <p:sldId id="307" r:id="rId23"/>
    <p:sldId id="308" r:id="rId24"/>
    <p:sldId id="312" r:id="rId25"/>
    <p:sldId id="303" r:id="rId26"/>
    <p:sldId id="302" r:id="rId27"/>
    <p:sldId id="310" r:id="rId28"/>
    <p:sldId id="311" r:id="rId29"/>
    <p:sldId id="301" r:id="rId30"/>
    <p:sldId id="313" r:id="rId31"/>
    <p:sldId id="314" r:id="rId32"/>
    <p:sldId id="286" r:id="rId33"/>
    <p:sldId id="285" r:id="rId3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5274" autoAdjust="0"/>
  </p:normalViewPr>
  <p:slideViewPr>
    <p:cSldViewPr snapToGrid="0">
      <p:cViewPr varScale="1">
        <p:scale>
          <a:sx n="77" d="100"/>
          <a:sy n="77" d="100"/>
        </p:scale>
        <p:origin x="436" y="60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C8749E-B897-4A08-AC55-9AF3D46A9067}" type="datetime1">
              <a:rPr lang="es-ES" smtClean="0"/>
              <a:t>02/09/2026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A7A240-532E-4D21-8E82-EFF80DF9174A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9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A5E74-B814-519A-EFFB-3ACB92D4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854005B-CA75-1303-611B-A986B8AF4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55DBB8C-C85D-99D6-2738-7518E5E03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8812AE-15C0-7BB4-EA84-90600160B9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59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226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06820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8868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31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12488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32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3384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7B06D-FAF7-4837-A922-8EE4AF77DC25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69DE2B-C639-47B0-862F-B4F39E511745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7CF16F-B155-4BBF-A6D8-1BE5B2A0445D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963DA2-6349-4B77-96D6-A01A17AD62F3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EAD840-CC89-4953-8786-B81313126E89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6DA38A-E7A6-4E36-8619-DED6D9C2CAAB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F98178-766D-41FC-98F6-A9112B6F0B2E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C18D28-8972-4605-B9E7-B5ED4E30BBE2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86A740-205C-447F-9539-41D837BA45EA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F22389-7569-4F47-ABE4-71BC775B4AB2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2F3A23-5D3B-4EEB-8401-67C1E1C4E4F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02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4BC01-8283-4412-A750-9470ADB35F6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124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F2D004-E54C-407F-AA91-4A221359DF9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688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BCA44-E97A-4819-ABB4-139F749845E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142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8CC6E-A133-489E-9766-03A4B67A1467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165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E08610-5182-441B-90C7-6A4A9A84C43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969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61E41A-78BD-485B-9134-D3B10F21247A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638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0D475-64E7-4F7A-9EEE-3B47B54E107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006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F2E6CD-E62C-485A-AEE5-F467C10A2B5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06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9052A6-8551-477B-8111-1FB3EA9618C2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711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BECAFB-4914-413C-8EDD-C4819D72CDD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949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1B78C07-4183-43AE-82C8-5745B5E01FAD}" type="datetime1">
              <a:rPr lang="es-ES" noProof="0" smtClean="0"/>
              <a:t>02/09/2026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B18C25-07DC-4FD2-9915-FADBCF041A6E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9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youtube.com/watch?v=8irSFvoyLHQ&amp;list=PLN8DQHdZDXwbd4DXeOgiwHC2wP3mzXKs0" TargetMode="External"/><Relationship Id="rId4" Type="http://schemas.openxmlformats.org/officeDocument/2006/relationships/hyperlink" Target="https://www.yout-ube.com/watch?v=WfLBN0FVYNM&amp;list=RDWfLBN0FVYNM&amp;start_radio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37855" y="1608513"/>
            <a:ext cx="10716289" cy="4114800"/>
          </a:xfrm>
        </p:spPr>
        <p:txBody>
          <a:bodyPr rtlCol="0">
            <a:normAutofit/>
          </a:bodyPr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https://www.youtube.com/watch?v=9T6EFEpP9mc&amp;list=RD8_Fr6EwRJsw&amp;index=2</a:t>
            </a:r>
            <a:endParaRPr lang="es-ES" dirty="0"/>
          </a:p>
          <a:p>
            <a:pPr marL="45720" indent="0">
              <a:buNone/>
            </a:pPr>
            <a:r>
              <a:rPr lang="es-ES" dirty="0">
                <a:hlinkClick r:id="rId4"/>
              </a:rPr>
              <a:t>https://www.yout-ube.com/watch?v=WfLBN0FVYNM&amp;list=RDWfLBN0FVYNM&amp;start_radio=1</a:t>
            </a: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sz="1600" dirty="0">
                <a:hlinkClick r:id="rId5"/>
              </a:rPr>
              <a:t>https://www.yout-ube.com/watch?v=8irSFvoyLHQ&amp;list=PLN8DQHdZDXwbd4DXeOgiwHC2wP3mzXKs0</a:t>
            </a:r>
            <a:endParaRPr lang="es-CL" sz="1600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08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12EAA81-25B4-ABEE-34CF-7202A960C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FAFCA-0686-A85D-387E-7818FD28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227987"/>
            <a:ext cx="9372600" cy="757071"/>
          </a:xfrm>
        </p:spPr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CANCIÓN </a:t>
            </a:r>
            <a:endParaRPr lang="es-ES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2AAA8B2D-16AD-753D-007E-63785A92F8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0E1FAA-18FE-AB3D-7DE0-9E5DF9D40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9354" y="1379913"/>
            <a:ext cx="7714566" cy="4335087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Bedroom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Dormitorio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Baño</a:t>
            </a:r>
          </a:p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Living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Sala o living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Kitchen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cocina</a:t>
            </a:r>
          </a:p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Garden: jardín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Garage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garage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o estacionamiento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house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Esta es mi casa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2310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359C-96E8-14EB-A794-E9D18A269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770" y="374073"/>
            <a:ext cx="11427229" cy="6317672"/>
          </a:xfrm>
          <a:ln>
            <a:solidFill>
              <a:srgbClr val="FF0000"/>
            </a:solidFill>
          </a:ln>
        </p:spPr>
        <p:txBody>
          <a:bodyPr numCol="2">
            <a:normAutofit fontScale="85000" lnSpcReduction="20000"/>
          </a:bodyPr>
          <a:lstStyle/>
          <a:p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 algn="ctr">
              <a:buNone/>
            </a:pPr>
            <a:r>
              <a:rPr lang="es-CL" sz="3200" b="1" dirty="0">
                <a:latin typeface="Algerian" panose="04020705040A02060702" pitchFamily="82" charset="0"/>
              </a:rPr>
              <a:t>SONG:</a:t>
            </a:r>
          </a:p>
          <a:p>
            <a:pPr marL="45720" indent="0" algn="ctr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Where are you?</a:t>
            </a: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	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¿dónde estas?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 are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not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living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room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45720" marR="0" lvl="0" indent="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s-CL" sz="3200" b="1" dirty="0">
                <a:solidFill>
                  <a:srgbClr val="00B050"/>
                </a:solidFill>
                <a:latin typeface="Euphemia"/>
              </a:rPr>
              <a:t>Tu no estás en la sala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are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kitchen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tú estás en la cocina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Yes,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 am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kitchen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si, estoy en la cocina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This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is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my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home, come and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play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with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me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Este es mi hogar, ven y juega conmigo</a:t>
            </a:r>
          </a:p>
          <a:p>
            <a:pPr marL="45720" indent="0">
              <a:buNone/>
            </a:pPr>
            <a:endParaRPr lang="es-CL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6B037C-41D3-CA68-E90A-A60C4F0CF676}"/>
              </a:ext>
            </a:extLst>
          </p:cNvPr>
          <p:cNvSpPr/>
          <p:nvPr/>
        </p:nvSpPr>
        <p:spPr>
          <a:xfrm>
            <a:off x="1310459" y="3275214"/>
            <a:ext cx="47855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“WHERE ARE YOU?”</a:t>
            </a:r>
          </a:p>
        </p:txBody>
      </p:sp>
    </p:spTree>
    <p:extLst>
      <p:ext uri="{BB962C8B-B14F-4D97-AF65-F5344CB8AC3E}">
        <p14:creationId xmlns:p14="http://schemas.microsoft.com/office/powerpoint/2010/main" val="25793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" sz="6600" dirty="0"/>
              <a:t>I WANT TO BE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" dirty="0"/>
              <a:t>UNIT 3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 dirty="0"/>
              <a:t>CONTENIDOS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" dirty="0"/>
              <a:t>.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851251"/>
              </p:ext>
            </p:extLst>
          </p:nvPr>
        </p:nvGraphicFramePr>
        <p:xfrm>
          <a:off x="4453799" y="1188720"/>
          <a:ext cx="6205492" cy="3429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25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ocupaciones. Descripción de ropa, acciones cotidianas y uso de pronombres. Preguntas sobre actividades, personas y lugares. Números hasta el 20.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2434102545"/>
                  </a:ext>
                </a:extLst>
              </a:tr>
              <a:tr h="476511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07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3189" y="1777082"/>
            <a:ext cx="9133730" cy="1233424"/>
          </a:xfrm>
        </p:spPr>
        <p:txBody>
          <a:bodyPr>
            <a:normAutofit/>
          </a:bodyPr>
          <a:lstStyle/>
          <a:p>
            <a:pPr algn="ctr"/>
            <a:r>
              <a:rPr lang="es-MX" sz="6600" dirty="0">
                <a:solidFill>
                  <a:srgbClr val="FF0000"/>
                </a:solidFill>
              </a:rPr>
              <a:t>PROFESSIONS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61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5556" y="34926"/>
            <a:ext cx="4306888" cy="1233424"/>
          </a:xfrm>
        </p:spPr>
        <p:txBody>
          <a:bodyPr rtlCol="0"/>
          <a:lstStyle/>
          <a:p>
            <a:pPr rtl="0"/>
            <a:r>
              <a:rPr lang="es" dirty="0"/>
              <a:t>Who is he?</a:t>
            </a:r>
            <a:br>
              <a:rPr lang="es" dirty="0"/>
            </a:br>
            <a:r>
              <a:rPr lang="en-US" dirty="0"/>
              <a:t>He</a:t>
            </a:r>
            <a:r>
              <a:rPr lang="es" dirty="0"/>
              <a:t> is a doctor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9808" y="1485900"/>
            <a:ext cx="4124325" cy="4124325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011680" y="244666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Who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she</a:t>
            </a:r>
            <a:r>
              <a:rPr lang="es-MX" sz="3200" dirty="0"/>
              <a:t>?</a:t>
            </a:r>
          </a:p>
          <a:p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teacher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00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6446" y="70847"/>
            <a:ext cx="4485132" cy="1233424"/>
          </a:xfrm>
        </p:spPr>
        <p:txBody>
          <a:bodyPr/>
          <a:lstStyle/>
          <a:p>
            <a:r>
              <a:rPr lang="es-MX" dirty="0" err="1"/>
              <a:t>Who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he?</a:t>
            </a:r>
            <a:br>
              <a:rPr lang="es-MX" dirty="0"/>
            </a:br>
            <a:r>
              <a:rPr lang="es-MX" dirty="0"/>
              <a:t>He </a:t>
            </a:r>
            <a:r>
              <a:rPr lang="es-MX" dirty="0" err="1"/>
              <a:t>is</a:t>
            </a:r>
            <a:r>
              <a:rPr lang="es-MX" dirty="0"/>
              <a:t> a </a:t>
            </a:r>
            <a:r>
              <a:rPr lang="es-MX" dirty="0" err="1"/>
              <a:t>police</a:t>
            </a:r>
            <a:r>
              <a:rPr lang="es-MX" dirty="0"/>
              <a:t> </a:t>
            </a:r>
            <a:r>
              <a:rPr lang="es-MX" dirty="0" err="1"/>
              <a:t>officer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737360"/>
            <a:ext cx="4481512" cy="3657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867988" y="70847"/>
            <a:ext cx="3095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Who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she</a:t>
            </a:r>
            <a:r>
              <a:rPr lang="es-MX" sz="3200" dirty="0"/>
              <a:t>?</a:t>
            </a:r>
          </a:p>
          <a:p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cook</a:t>
            </a:r>
            <a:r>
              <a:rPr lang="es-MX" sz="3200" dirty="0"/>
              <a:t> / </a:t>
            </a:r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chef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904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4400" dirty="0" err="1"/>
              <a:t>Who</a:t>
            </a:r>
            <a:r>
              <a:rPr lang="es-MX" sz="4400" dirty="0"/>
              <a:t> </a:t>
            </a:r>
            <a:r>
              <a:rPr lang="es-MX" sz="4400" dirty="0" err="1"/>
              <a:t>is</a:t>
            </a:r>
            <a:r>
              <a:rPr lang="es-MX" sz="4400" dirty="0"/>
              <a:t> </a:t>
            </a:r>
            <a:r>
              <a:rPr lang="es-MX" sz="4400" dirty="0" err="1"/>
              <a:t>she</a:t>
            </a:r>
            <a:r>
              <a:rPr lang="es-MX" sz="4400" dirty="0"/>
              <a:t>?</a:t>
            </a:r>
          </a:p>
          <a:p>
            <a:pPr marL="45720" indent="0">
              <a:buNone/>
            </a:pPr>
            <a:r>
              <a:rPr lang="es-MX" sz="4400" dirty="0" err="1"/>
              <a:t>She</a:t>
            </a:r>
            <a:r>
              <a:rPr lang="es-MX" sz="4400" dirty="0"/>
              <a:t> </a:t>
            </a:r>
            <a:r>
              <a:rPr lang="es-MX" sz="4400" dirty="0" err="1"/>
              <a:t>is</a:t>
            </a:r>
            <a:r>
              <a:rPr lang="es-MX" sz="4400" dirty="0"/>
              <a:t> a </a:t>
            </a:r>
            <a:r>
              <a:rPr lang="es-MX" sz="4400" dirty="0" err="1"/>
              <a:t>farmer</a:t>
            </a:r>
            <a:r>
              <a:rPr lang="es-MX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2616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Who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</a:t>
            </a:r>
            <a:r>
              <a:rPr lang="es-MX" dirty="0" err="1"/>
              <a:t>missing</a:t>
            </a:r>
            <a:r>
              <a:rPr lang="es-MX" dirty="0"/>
              <a:t>?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38278" y="1735630"/>
            <a:ext cx="2317278" cy="23138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502" y="1853195"/>
            <a:ext cx="3019891" cy="24652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557" b="5783"/>
          <a:stretch/>
        </p:blipFill>
        <p:spPr>
          <a:xfrm>
            <a:off x="8279684" y="1459814"/>
            <a:ext cx="2378046" cy="268111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436914" y="4519749"/>
            <a:ext cx="10045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u="sng" dirty="0"/>
              <a:t>__</a:t>
            </a:r>
            <a:r>
              <a:rPr lang="es-MX" sz="3200" u="sng" dirty="0" err="1"/>
              <a:t>farmer</a:t>
            </a:r>
            <a:r>
              <a:rPr lang="es-MX" sz="3200" u="sng" dirty="0"/>
              <a:t>_______</a:t>
            </a:r>
            <a:r>
              <a:rPr lang="es-MX" sz="3200" dirty="0"/>
              <a:t> and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u="sng" dirty="0"/>
              <a:t>_doctor_____</a:t>
            </a:r>
            <a:r>
              <a:rPr lang="es-MX" sz="3200" dirty="0"/>
              <a:t> are </a:t>
            </a:r>
            <a:r>
              <a:rPr lang="es-MX" sz="3200" dirty="0" err="1"/>
              <a:t>missing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693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4471224" cy="1233424"/>
          </a:xfrm>
        </p:spPr>
        <p:txBody>
          <a:bodyPr/>
          <a:lstStyle/>
          <a:p>
            <a:r>
              <a:rPr lang="en-US" dirty="0"/>
              <a:t>Who is she</a:t>
            </a:r>
            <a:br>
              <a:rPr lang="en-US" dirty="0"/>
            </a:br>
            <a:r>
              <a:rPr lang="en-US" dirty="0" err="1"/>
              <a:t>she</a:t>
            </a:r>
            <a:r>
              <a:rPr lang="en-US" dirty="0"/>
              <a:t> is a nurse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254E54A4-62BF-82D9-3AFC-7C94B45ACF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49809" b="63267"/>
          <a:stretch>
            <a:fillRect/>
          </a:stretch>
        </p:blipFill>
        <p:spPr>
          <a:xfrm>
            <a:off x="6196778" y="1485900"/>
            <a:ext cx="4202443" cy="41522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DAA980-BBE9-CABA-A990-7393C6601FF4}"/>
              </a:ext>
            </a:extLst>
          </p:cNvPr>
          <p:cNvSpPr txBox="1"/>
          <p:nvPr/>
        </p:nvSpPr>
        <p:spPr>
          <a:xfrm>
            <a:off x="6350924" y="191193"/>
            <a:ext cx="384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Who </a:t>
            </a:r>
            <a:r>
              <a:rPr lang="es-ES" sz="3200" dirty="0" err="1"/>
              <a:t>is</a:t>
            </a:r>
            <a:r>
              <a:rPr lang="es-ES" sz="3200" dirty="0"/>
              <a:t> he?</a:t>
            </a:r>
          </a:p>
          <a:p>
            <a:r>
              <a:rPr lang="es-ES" sz="3200" dirty="0"/>
              <a:t>He </a:t>
            </a:r>
            <a:r>
              <a:rPr lang="es-ES" sz="3200" dirty="0" err="1"/>
              <a:t>is</a:t>
            </a:r>
            <a:r>
              <a:rPr lang="es-ES" sz="3200" dirty="0"/>
              <a:t> a driver</a:t>
            </a:r>
            <a:endParaRPr lang="es-CL" dirty="0"/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E8AF3D5C-2F1A-C194-EDAD-225D9D65E7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9789" y="1354903"/>
            <a:ext cx="4041444" cy="42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4045527" cy="1233424"/>
          </a:xfrm>
        </p:spPr>
        <p:txBody>
          <a:bodyPr/>
          <a:lstStyle/>
          <a:p>
            <a:r>
              <a:rPr lang="en-US" dirty="0"/>
              <a:t>Who is he?</a:t>
            </a:r>
            <a:br>
              <a:rPr lang="en-US" dirty="0"/>
            </a:br>
            <a:r>
              <a:rPr lang="en-US" dirty="0"/>
              <a:t>He is a pilot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37ED2BA-A15E-0580-8BAA-2046181739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36935" r="51321" b="30212"/>
          <a:stretch>
            <a:fillRect/>
          </a:stretch>
        </p:blipFill>
        <p:spPr>
          <a:xfrm>
            <a:off x="1363160" y="1401893"/>
            <a:ext cx="4272870" cy="4325576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22F6850-D642-9327-64BC-DB3DF5EC55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48902" t="35927" b="30615"/>
          <a:stretch>
            <a:fillRect/>
          </a:stretch>
        </p:blipFill>
        <p:spPr>
          <a:xfrm>
            <a:off x="6192982" y="1371753"/>
            <a:ext cx="4464748" cy="438517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8F3503C-2E16-EFBB-E3B0-1DEA84481F5C}"/>
              </a:ext>
            </a:extLst>
          </p:cNvPr>
          <p:cNvSpPr txBox="1"/>
          <p:nvPr/>
        </p:nvSpPr>
        <p:spPr>
          <a:xfrm>
            <a:off x="6375862" y="191193"/>
            <a:ext cx="4281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Who </a:t>
            </a:r>
            <a:r>
              <a:rPr lang="es-ES" sz="3200" dirty="0" err="1"/>
              <a:t>is</a:t>
            </a:r>
            <a:r>
              <a:rPr lang="es-ES" sz="3200" dirty="0"/>
              <a:t> he?</a:t>
            </a:r>
          </a:p>
          <a:p>
            <a:r>
              <a:rPr lang="es-ES" sz="3200" dirty="0"/>
              <a:t>He </a:t>
            </a:r>
            <a:r>
              <a:rPr lang="es-ES" sz="3200" dirty="0" err="1"/>
              <a:t>is</a:t>
            </a:r>
            <a:r>
              <a:rPr lang="es-ES" sz="3200" dirty="0"/>
              <a:t> a </a:t>
            </a:r>
            <a:r>
              <a:rPr lang="es-ES" sz="3200" dirty="0" err="1"/>
              <a:t>mechanic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28279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693A-6C6A-AE57-D7C1-B193745C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437" y="203601"/>
            <a:ext cx="3413760" cy="1233424"/>
          </a:xfrm>
        </p:spPr>
        <p:txBody>
          <a:bodyPr/>
          <a:lstStyle/>
          <a:p>
            <a:r>
              <a:rPr lang="es-ES" dirty="0"/>
              <a:t>Who </a:t>
            </a:r>
            <a:r>
              <a:rPr lang="es-ES" dirty="0" err="1"/>
              <a:t>is</a:t>
            </a:r>
            <a:r>
              <a:rPr lang="es-ES" dirty="0"/>
              <a:t> he?</a:t>
            </a:r>
            <a:br>
              <a:rPr lang="es-ES" dirty="0"/>
            </a:br>
            <a:r>
              <a:rPr lang="es-ES" dirty="0"/>
              <a:t>He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waiter</a:t>
            </a:r>
            <a:endParaRPr lang="es-CL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97D81475-8263-5F40-CB26-63FC1A9F3E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7516" t="68689" r="27269"/>
          <a:stretch>
            <a:fillRect/>
          </a:stretch>
        </p:blipFill>
        <p:spPr>
          <a:xfrm>
            <a:off x="3674226" y="1604356"/>
            <a:ext cx="3840480" cy="398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AFF55DF8-8A33-954A-D49A-D618D604133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5505757"/>
              </p:ext>
            </p:extLst>
          </p:nvPr>
        </p:nvGraphicFramePr>
        <p:xfrm>
          <a:off x="1852958" y="681644"/>
          <a:ext cx="7315980" cy="4930463"/>
        </p:xfrm>
        <a:graphic>
          <a:graphicData uri="http://schemas.openxmlformats.org/drawingml/2006/table">
            <a:tbl>
              <a:tblPr/>
              <a:tblGrid>
                <a:gridCol w="3841260">
                  <a:extLst>
                    <a:ext uri="{9D8B030D-6E8A-4147-A177-3AD203B41FA5}">
                      <a16:colId xmlns:a16="http://schemas.microsoft.com/office/drawing/2014/main" val="266075875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252778712"/>
                    </a:ext>
                  </a:extLst>
                </a:gridCol>
              </a:tblGrid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i="1" u="sng" dirty="0" err="1">
                          <a:solidFill>
                            <a:srgbClr val="FF0000"/>
                          </a:solidFill>
                        </a:rPr>
                        <a:t>Occupation</a:t>
                      </a:r>
                      <a:endParaRPr lang="es-CL" sz="2800" i="1" u="sng" dirty="0">
                        <a:solidFill>
                          <a:srgbClr val="FF0000"/>
                        </a:solidFill>
                      </a:endParaRP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i="1" u="sng" dirty="0">
                          <a:solidFill>
                            <a:srgbClr val="FF0000"/>
                          </a:solidFill>
                        </a:rPr>
                        <a:t>Place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373241"/>
                  </a:ext>
                </a:extLst>
              </a:tr>
              <a:tr h="1209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1. Nurse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a. Restaurant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173623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2. Driver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b. </a:t>
                      </a:r>
                      <a:r>
                        <a:rPr lang="es-CL" sz="2800" dirty="0" err="1"/>
                        <a:t>Garage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547269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3. </a:t>
                      </a:r>
                      <a:r>
                        <a:rPr lang="es-CL" sz="2800" dirty="0" err="1"/>
                        <a:t>Pilot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c. Hospital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091587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4. </a:t>
                      </a:r>
                      <a:r>
                        <a:rPr lang="es-CL" sz="2800" dirty="0" err="1"/>
                        <a:t>Mechanic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d. </a:t>
                      </a:r>
                      <a:r>
                        <a:rPr lang="es-CL" sz="2800" dirty="0" err="1"/>
                        <a:t>Airport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65506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/>
                        <a:t>5. Waiter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e. Car / bus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826680"/>
                  </a:ext>
                </a:extLst>
              </a:tr>
            </a:tbl>
          </a:graphicData>
        </a:graphic>
      </p:graphicFrame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A1C5430F-78EA-FC93-F8C0-AC00A211678E}"/>
              </a:ext>
            </a:extLst>
          </p:cNvPr>
          <p:cNvCxnSpPr/>
          <p:nvPr/>
        </p:nvCxnSpPr>
        <p:spPr>
          <a:xfrm>
            <a:off x="3183775" y="2111433"/>
            <a:ext cx="2535381" cy="1695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41FC8D7E-4A25-0504-B4F5-4D9CC45B5CCA}"/>
              </a:ext>
            </a:extLst>
          </p:cNvPr>
          <p:cNvCxnSpPr/>
          <p:nvPr/>
        </p:nvCxnSpPr>
        <p:spPr>
          <a:xfrm>
            <a:off x="3183775" y="3067396"/>
            <a:ext cx="2535381" cy="2177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8C75589-7AFD-7B45-5EDA-A8FED4EDF795}"/>
              </a:ext>
            </a:extLst>
          </p:cNvPr>
          <p:cNvCxnSpPr/>
          <p:nvPr/>
        </p:nvCxnSpPr>
        <p:spPr>
          <a:xfrm>
            <a:off x="3067396" y="3807229"/>
            <a:ext cx="2651760" cy="789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6EFA5127-3980-730F-FBC0-2486335EE5B5}"/>
              </a:ext>
            </a:extLst>
          </p:cNvPr>
          <p:cNvCxnSpPr/>
          <p:nvPr/>
        </p:nvCxnSpPr>
        <p:spPr>
          <a:xfrm flipV="1">
            <a:off x="3715789" y="3067396"/>
            <a:ext cx="2003367" cy="1487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0A3FC1FB-8AF7-AD0D-A69E-304DC1C22B86}"/>
              </a:ext>
            </a:extLst>
          </p:cNvPr>
          <p:cNvCxnSpPr/>
          <p:nvPr/>
        </p:nvCxnSpPr>
        <p:spPr>
          <a:xfrm flipV="1">
            <a:off x="3275215" y="2111433"/>
            <a:ext cx="2443941" cy="3241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6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AEA63-EF3B-A6A9-9345-3BEB5F2A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753" y="37384"/>
            <a:ext cx="9133730" cy="1233424"/>
          </a:xfrm>
        </p:spPr>
        <p:txBody>
          <a:bodyPr/>
          <a:lstStyle/>
          <a:p>
            <a:r>
              <a:rPr lang="es-ES" dirty="0"/>
              <a:t>Complete:				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F17C8F-0007-6769-E081-437080F64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5142" y="1270808"/>
            <a:ext cx="10906298" cy="4316384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Word Bank:</a:t>
            </a:r>
            <a:br>
              <a:rPr lang="en-US" sz="2800" dirty="0"/>
            </a:br>
            <a:r>
              <a:rPr lang="en-US" sz="2800" b="1" strike="sngStrike" dirty="0"/>
              <a:t>nurse</a:t>
            </a:r>
            <a:r>
              <a:rPr lang="en-US" sz="2800" b="1" dirty="0"/>
              <a:t> – driver – </a:t>
            </a:r>
            <a:r>
              <a:rPr lang="en-US" sz="2800" b="1" strike="sngStrike" dirty="0"/>
              <a:t>pilot</a:t>
            </a:r>
            <a:r>
              <a:rPr lang="en-US" sz="2800" b="1" dirty="0"/>
              <a:t> – </a:t>
            </a:r>
            <a:r>
              <a:rPr lang="en-US" sz="2800" b="1" strike="sngStrike" dirty="0"/>
              <a:t>mechanic</a:t>
            </a:r>
            <a:r>
              <a:rPr lang="en-US" sz="2800" b="1" dirty="0"/>
              <a:t> – waiter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_nurse_</a:t>
            </a:r>
            <a:r>
              <a:rPr lang="en-US" sz="2800" dirty="0"/>
              <a:t> works in a hospital. </a:t>
            </a:r>
            <a:r>
              <a:rPr lang="en-US" sz="2800" dirty="0">
                <a:solidFill>
                  <a:schemeClr val="accent4"/>
                </a:solidFill>
              </a:rPr>
              <a:t>Una </a:t>
            </a:r>
            <a:r>
              <a:rPr lang="en-US" sz="2800" dirty="0" err="1">
                <a:solidFill>
                  <a:schemeClr val="accent4"/>
                </a:solidFill>
              </a:rPr>
              <a:t>enfermera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trabaja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en</a:t>
            </a:r>
            <a:r>
              <a:rPr lang="en-US" sz="2800" dirty="0">
                <a:solidFill>
                  <a:schemeClr val="accent4"/>
                </a:solidFill>
              </a:rPr>
              <a:t> un hospital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_pilot__</a:t>
            </a:r>
            <a:r>
              <a:rPr lang="en-US" sz="2800" dirty="0"/>
              <a:t> flies an airplane.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piloto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vuela</a:t>
            </a:r>
            <a:r>
              <a:rPr lang="en-US" sz="2800" dirty="0">
                <a:solidFill>
                  <a:schemeClr val="accent4"/>
                </a:solidFill>
              </a:rPr>
              <a:t> un </a:t>
            </a:r>
            <a:r>
              <a:rPr lang="en-US" sz="2800" dirty="0" err="1">
                <a:solidFill>
                  <a:schemeClr val="accent4"/>
                </a:solidFill>
              </a:rPr>
              <a:t>avión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_driver___</a:t>
            </a:r>
            <a:r>
              <a:rPr lang="en-US" sz="2800" dirty="0"/>
              <a:t> drives a car.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chofer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maneja</a:t>
            </a:r>
            <a:r>
              <a:rPr lang="en-US" sz="2800" dirty="0">
                <a:solidFill>
                  <a:schemeClr val="accent4"/>
                </a:solidFill>
              </a:rPr>
              <a:t> un auto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_mechanic_____</a:t>
            </a:r>
            <a:r>
              <a:rPr lang="en-US" sz="2800" dirty="0"/>
              <a:t> fixes cars.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mecánico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repara</a:t>
            </a:r>
            <a:r>
              <a:rPr lang="en-US" sz="2800" dirty="0">
                <a:solidFill>
                  <a:schemeClr val="accent4"/>
                </a:solidFill>
              </a:rPr>
              <a:t> autos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__waiter__</a:t>
            </a:r>
            <a:r>
              <a:rPr lang="en-US" sz="2800" dirty="0"/>
              <a:t> works in a restaurant.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camarero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trabaja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en</a:t>
            </a:r>
            <a:r>
              <a:rPr lang="en-US" sz="2800" dirty="0">
                <a:solidFill>
                  <a:schemeClr val="accent4"/>
                </a:solidFill>
              </a:rPr>
              <a:t> un </a:t>
            </a:r>
            <a:r>
              <a:rPr lang="en-US" sz="2800" dirty="0" err="1">
                <a:solidFill>
                  <a:schemeClr val="accent4"/>
                </a:solidFill>
              </a:rPr>
              <a:t>restaurante</a:t>
            </a:r>
            <a:endParaRPr lang="en-US" sz="28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9071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B42A2F-F114-A92C-893A-816ED83FC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902" y="673022"/>
            <a:ext cx="10230196" cy="550918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E3705F7-8E11-2BD3-B290-E85490CCD9A9}"/>
              </a:ext>
            </a:extLst>
          </p:cNvPr>
          <p:cNvSpPr/>
          <p:nvPr/>
        </p:nvSpPr>
        <p:spPr>
          <a:xfrm>
            <a:off x="1926026" y="614833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1C5995B-FF87-D954-B5F8-74581A331714}"/>
              </a:ext>
            </a:extLst>
          </p:cNvPr>
          <p:cNvSpPr/>
          <p:nvPr/>
        </p:nvSpPr>
        <p:spPr>
          <a:xfrm>
            <a:off x="3766536" y="509539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7D641EA-C2C6-453A-BE14-DDE7BF032725}"/>
              </a:ext>
            </a:extLst>
          </p:cNvPr>
          <p:cNvSpPr/>
          <p:nvPr/>
        </p:nvSpPr>
        <p:spPr>
          <a:xfrm>
            <a:off x="5812108" y="211357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F77DADF-EA49-787D-6DF0-9E736C9A77DB}"/>
              </a:ext>
            </a:extLst>
          </p:cNvPr>
          <p:cNvSpPr/>
          <p:nvPr/>
        </p:nvSpPr>
        <p:spPr>
          <a:xfrm>
            <a:off x="7573788" y="211357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F0FD9A8-4BCD-F781-08D9-07C856EDCE4D}"/>
              </a:ext>
            </a:extLst>
          </p:cNvPr>
          <p:cNvSpPr/>
          <p:nvPr/>
        </p:nvSpPr>
        <p:spPr>
          <a:xfrm>
            <a:off x="9561144" y="293408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841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709EB14-E9B6-D083-7859-0ABA571490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2" y="452225"/>
            <a:ext cx="9144780" cy="609651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3B6F452-0E6D-E2AB-0B42-D810EC25653B}"/>
              </a:ext>
            </a:extLst>
          </p:cNvPr>
          <p:cNvSpPr txBox="1"/>
          <p:nvPr/>
        </p:nvSpPr>
        <p:spPr>
          <a:xfrm>
            <a:off x="1845426" y="648393"/>
            <a:ext cx="357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1</a:t>
            </a:r>
            <a:endParaRPr lang="es-CL" sz="36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15F541-FD2E-8E0D-65DD-0F0E121B26C3}"/>
              </a:ext>
            </a:extLst>
          </p:cNvPr>
          <p:cNvSpPr txBox="1"/>
          <p:nvPr/>
        </p:nvSpPr>
        <p:spPr>
          <a:xfrm>
            <a:off x="3674225" y="689956"/>
            <a:ext cx="806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2</a:t>
            </a:r>
            <a:endParaRPr lang="es-CL" sz="28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B1AE000-200B-A7C3-0C96-35C3CE23CDA0}"/>
              </a:ext>
            </a:extLst>
          </p:cNvPr>
          <p:cNvSpPr txBox="1"/>
          <p:nvPr/>
        </p:nvSpPr>
        <p:spPr>
          <a:xfrm>
            <a:off x="5694218" y="648393"/>
            <a:ext cx="107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3</a:t>
            </a:r>
            <a:endParaRPr lang="es-CL" sz="36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9A86E94-7D88-0272-961C-96369C901676}"/>
              </a:ext>
            </a:extLst>
          </p:cNvPr>
          <p:cNvSpPr txBox="1"/>
          <p:nvPr/>
        </p:nvSpPr>
        <p:spPr>
          <a:xfrm>
            <a:off x="7589520" y="689956"/>
            <a:ext cx="88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4</a:t>
            </a:r>
            <a:endParaRPr lang="es-CL" sz="3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BC7052-F217-00C0-5AEE-ABBB012ACEAC}"/>
              </a:ext>
            </a:extLst>
          </p:cNvPr>
          <p:cNvSpPr txBox="1"/>
          <p:nvPr/>
        </p:nvSpPr>
        <p:spPr>
          <a:xfrm>
            <a:off x="9094124" y="689956"/>
            <a:ext cx="93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5</a:t>
            </a:r>
            <a:endParaRPr lang="es-CL" sz="3600" b="1" dirty="0"/>
          </a:p>
        </p:txBody>
      </p:sp>
    </p:spTree>
    <p:extLst>
      <p:ext uri="{BB962C8B-B14F-4D97-AF65-F5344CB8AC3E}">
        <p14:creationId xmlns:p14="http://schemas.microsoft.com/office/powerpoint/2010/main" val="280115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B199B3-704D-0FA4-BA41-99BAE9DF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SCHOOL					HOSPITAL				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6D7AAA7-7F4D-D684-1500-FAD0C25CE7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3" y="1596044"/>
            <a:ext cx="4479925" cy="401380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50D8B40-2643-BCCB-9B45-2230529521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596045"/>
            <a:ext cx="4481512" cy="381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45170-EDDF-8640-8C3C-4F6E0C87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RESTAURANT			POLICE STATION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0C9EBAD-A048-2A22-D2F4-D9F11B9EE1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3" y="1485900"/>
            <a:ext cx="4479925" cy="425819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687DF5F-0911-D86F-C524-815D46A1A3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3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8AD5F-684D-E379-3090-2E711696F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FARM					BUS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612E078-3D38-452B-3392-EE03E952B7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6096" r="4724" b="5623"/>
          <a:stretch>
            <a:fillRect/>
          </a:stretch>
        </p:blipFill>
        <p:spPr>
          <a:xfrm>
            <a:off x="1706563" y="1544800"/>
            <a:ext cx="4137283" cy="383353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7E4216F-28D0-E814-E2DB-D80E607E25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1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36C61-1E14-A752-CB80-A5BA3C6C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78910"/>
            <a:ext cx="9846733" cy="1233424"/>
          </a:xfrm>
        </p:spPr>
        <p:txBody>
          <a:bodyPr/>
          <a:lstStyle/>
          <a:p>
            <a:r>
              <a:rPr lang="es-ES" dirty="0"/>
              <a:t>AIRPORT					MECHANIC STORE</a:t>
            </a:r>
            <a:br>
              <a:rPr lang="es-ES" dirty="0"/>
            </a:br>
            <a:r>
              <a:rPr lang="es-ES" dirty="0"/>
              <a:t>						OR GARAGE 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E642E4A-458E-FECE-0B30-EC34FC4D35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33214" y="1485900"/>
            <a:ext cx="4271023" cy="412432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AB4B6A5-AC1C-017E-3CAD-EF782CE0F9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562793"/>
            <a:ext cx="5086782" cy="404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80B77-3B9D-3BE5-BA0A-211927A7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4400" dirty="0"/>
              <a:t>MATCH 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FC12D-3A1F-23F6-A4F6-B96C7C71F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0865" y="2125980"/>
            <a:ext cx="4480560" cy="4123944"/>
          </a:xfrm>
        </p:spPr>
        <p:txBody>
          <a:bodyPr/>
          <a:lstStyle/>
          <a:p>
            <a:pPr marL="45720" indent="0">
              <a:buNone/>
            </a:pPr>
            <a:r>
              <a:rPr lang="en-US" sz="3600" dirty="0"/>
              <a:t>a. Farm</a:t>
            </a:r>
            <a:br>
              <a:rPr lang="en-US" sz="3600" dirty="0"/>
            </a:br>
            <a:r>
              <a:rPr lang="en-US" sz="3600" dirty="0"/>
              <a:t>b. School</a:t>
            </a:r>
            <a:br>
              <a:rPr lang="en-US" sz="3600" dirty="0"/>
            </a:br>
            <a:r>
              <a:rPr lang="en-US" sz="3600" dirty="0"/>
              <a:t>c. Garage</a:t>
            </a:r>
            <a:br>
              <a:rPr lang="en-US" sz="3600" dirty="0"/>
            </a:br>
            <a:r>
              <a:rPr lang="en-US" sz="3600" dirty="0"/>
              <a:t>d. Airport</a:t>
            </a:r>
            <a:br>
              <a:rPr lang="en-US" sz="3600" dirty="0"/>
            </a:br>
            <a:r>
              <a:rPr lang="en-US" sz="3600" dirty="0"/>
              <a:t>e. Hospital</a:t>
            </a:r>
          </a:p>
          <a:p>
            <a:endParaRPr lang="es-CL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43D45DE-08E9-606B-30D8-CADF32D5C8B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963307" y="1859339"/>
            <a:ext cx="303801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Teacher</a:t>
            </a: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Doctor 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Farmer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Pilot</a:t>
            </a: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Mechanic</a:t>
            </a: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D77627-AC81-23F0-ACDF-CC19FB833B5B}"/>
              </a:ext>
            </a:extLst>
          </p:cNvPr>
          <p:cNvCxnSpPr/>
          <p:nvPr/>
        </p:nvCxnSpPr>
        <p:spPr>
          <a:xfrm>
            <a:off x="3632662" y="2527069"/>
            <a:ext cx="2535382" cy="6317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B60C09-D6BD-6BAD-6771-0EF7E70CAA4E}"/>
              </a:ext>
            </a:extLst>
          </p:cNvPr>
          <p:cNvCxnSpPr>
            <a:cxnSpLocks/>
          </p:cNvCxnSpPr>
          <p:nvPr/>
        </p:nvCxnSpPr>
        <p:spPr>
          <a:xfrm>
            <a:off x="3338108" y="3061795"/>
            <a:ext cx="2901142" cy="15295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E36047-98EE-E668-6C31-C49896597E20}"/>
              </a:ext>
            </a:extLst>
          </p:cNvPr>
          <p:cNvCxnSpPr>
            <a:cxnSpLocks/>
          </p:cNvCxnSpPr>
          <p:nvPr/>
        </p:nvCxnSpPr>
        <p:spPr>
          <a:xfrm flipV="1">
            <a:off x="3266902" y="2590770"/>
            <a:ext cx="2901142" cy="9691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913E43-4E11-E434-2AA8-39AF626E6F66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890175" y="4136848"/>
            <a:ext cx="3200690" cy="511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BAB113-22AF-4820-5FD3-8D1F3BD86BF7}"/>
              </a:ext>
            </a:extLst>
          </p:cNvPr>
          <p:cNvCxnSpPr>
            <a:cxnSpLocks/>
          </p:cNvCxnSpPr>
          <p:nvPr/>
        </p:nvCxnSpPr>
        <p:spPr>
          <a:xfrm flipV="1">
            <a:off x="3788521" y="3589843"/>
            <a:ext cx="2587341" cy="11305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62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156778-813B-D093-B662-0F4338718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077000"/>
              </p:ext>
            </p:extLst>
          </p:nvPr>
        </p:nvGraphicFramePr>
        <p:xfrm>
          <a:off x="1318751" y="1675014"/>
          <a:ext cx="9775767" cy="3586940"/>
        </p:xfrm>
        <a:graphic>
          <a:graphicData uri="http://schemas.openxmlformats.org/drawingml/2006/table">
            <a:tbl>
              <a:tblPr/>
              <a:tblGrid>
                <a:gridCol w="4714820">
                  <a:extLst>
                    <a:ext uri="{9D8B030D-6E8A-4147-A177-3AD203B41FA5}">
                      <a16:colId xmlns:a16="http://schemas.microsoft.com/office/drawing/2014/main" val="1668252538"/>
                    </a:ext>
                  </a:extLst>
                </a:gridCol>
                <a:gridCol w="5060947">
                  <a:extLst>
                    <a:ext uri="{9D8B030D-6E8A-4147-A177-3AD203B41FA5}">
                      <a16:colId xmlns:a16="http://schemas.microsoft.com/office/drawing/2014/main" val="2157467917"/>
                    </a:ext>
                  </a:extLst>
                </a:gridCol>
              </a:tblGrid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👩‍⚕️ Nurse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🏥 Hospital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523139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🚗 Driver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🚌 Bus / </a:t>
                      </a:r>
                      <a:r>
                        <a:rPr lang="es-CL" sz="3200" dirty="0" err="1"/>
                        <a:t>road</a:t>
                      </a:r>
                      <a:endParaRPr lang="es-CL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746218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✈️ Pilot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✈️ </a:t>
                      </a:r>
                      <a:r>
                        <a:rPr lang="es-CL" sz="3200" dirty="0" err="1"/>
                        <a:t>Airport</a:t>
                      </a:r>
                      <a:endParaRPr lang="es-CL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7015075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🔧 Mechanic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🚗 </a:t>
                      </a:r>
                      <a:r>
                        <a:rPr lang="es-CL" sz="3200" dirty="0" err="1"/>
                        <a:t>Garage</a:t>
                      </a:r>
                      <a:endParaRPr lang="es-CL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610479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🍽️ Waiter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🍽️ Restaurant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75382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909A5C-AE7E-9A38-F5E6-22F536E933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645842"/>
              </p:ext>
            </p:extLst>
          </p:nvPr>
        </p:nvGraphicFramePr>
        <p:xfrm>
          <a:off x="1593072" y="1095894"/>
          <a:ext cx="9775767" cy="579120"/>
        </p:xfrm>
        <a:graphic>
          <a:graphicData uri="http://schemas.openxmlformats.org/drawingml/2006/table">
            <a:tbl>
              <a:tblPr/>
              <a:tblGrid>
                <a:gridCol w="4714820">
                  <a:extLst>
                    <a:ext uri="{9D8B030D-6E8A-4147-A177-3AD203B41FA5}">
                      <a16:colId xmlns:a16="http://schemas.microsoft.com/office/drawing/2014/main" val="3637465820"/>
                    </a:ext>
                  </a:extLst>
                </a:gridCol>
                <a:gridCol w="5060947">
                  <a:extLst>
                    <a:ext uri="{9D8B030D-6E8A-4147-A177-3AD203B41FA5}">
                      <a16:colId xmlns:a16="http://schemas.microsoft.com/office/drawing/2014/main" val="1879165866"/>
                    </a:ext>
                  </a:extLst>
                </a:gridCol>
              </a:tblGrid>
              <a:tr h="5237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b="1" u="sng" dirty="0" err="1"/>
                        <a:t>Occupation</a:t>
                      </a:r>
                      <a:endParaRPr lang="es-CL" sz="3200" b="1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b="1" u="sng" dirty="0" err="1"/>
                        <a:t>Workplace</a:t>
                      </a:r>
                      <a:endParaRPr lang="es-CL" sz="3200" b="1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034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547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6C105A-1609-53DF-2618-F654F4666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640080"/>
            <a:ext cx="5632787" cy="5349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2CA85A-FD34-27FC-8C0D-19C5CA2A3417}"/>
              </a:ext>
            </a:extLst>
          </p:cNvPr>
          <p:cNvSpPr txBox="1"/>
          <p:nvPr/>
        </p:nvSpPr>
        <p:spPr>
          <a:xfrm>
            <a:off x="7356764" y="806335"/>
            <a:ext cx="33500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WHO WORKS HERE?</a:t>
            </a:r>
          </a:p>
          <a:p>
            <a:endParaRPr lang="es-CL" sz="2800" dirty="0"/>
          </a:p>
          <a:p>
            <a:r>
              <a:rPr lang="es-CL" sz="2800" dirty="0"/>
              <a:t>A COOK / CHEF</a:t>
            </a:r>
          </a:p>
          <a:p>
            <a:endParaRPr lang="es-CL" sz="2800" dirty="0"/>
          </a:p>
          <a:p>
            <a:r>
              <a:rPr lang="es-CL" sz="2800" dirty="0"/>
              <a:t>A WAITER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9554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4DA45D-3582-CA8C-89DD-028E070F4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57" y="370846"/>
            <a:ext cx="5388488" cy="53884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2CFF73-CD0F-AE37-C2BC-2DBC5C9E8948}"/>
              </a:ext>
            </a:extLst>
          </p:cNvPr>
          <p:cNvSpPr txBox="1"/>
          <p:nvPr/>
        </p:nvSpPr>
        <p:spPr>
          <a:xfrm>
            <a:off x="7340138" y="1812175"/>
            <a:ext cx="34830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WHO WORKS HERE?</a:t>
            </a:r>
          </a:p>
          <a:p>
            <a:endParaRPr lang="es-CL" sz="2800" dirty="0"/>
          </a:p>
          <a:p>
            <a:r>
              <a:rPr lang="es-CL" sz="2800" dirty="0"/>
              <a:t>A POLICE OFFICER</a:t>
            </a:r>
          </a:p>
        </p:txBody>
      </p:sp>
    </p:spTree>
    <p:extLst>
      <p:ext uri="{BB962C8B-B14F-4D97-AF65-F5344CB8AC3E}">
        <p14:creationId xmlns:p14="http://schemas.microsoft.com/office/powerpoint/2010/main" val="312036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9B0D6B-49C7-8534-4E62-FBBFC6809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0" y="639159"/>
            <a:ext cx="5579681" cy="55796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95D620-6521-13B7-76A3-7CFE137CBA5B}"/>
              </a:ext>
            </a:extLst>
          </p:cNvPr>
          <p:cNvSpPr txBox="1"/>
          <p:nvPr/>
        </p:nvSpPr>
        <p:spPr>
          <a:xfrm>
            <a:off x="6591993" y="1197033"/>
            <a:ext cx="4621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WHO WORKS ON THIS?</a:t>
            </a:r>
          </a:p>
          <a:p>
            <a:endParaRPr lang="es-CL" sz="2800" dirty="0"/>
          </a:p>
          <a:p>
            <a:r>
              <a:rPr lang="es-CL" sz="2800" dirty="0"/>
              <a:t>A DRIVER</a:t>
            </a:r>
          </a:p>
        </p:txBody>
      </p:sp>
    </p:spTree>
    <p:extLst>
      <p:ext uri="{BB962C8B-B14F-4D97-AF65-F5344CB8AC3E}">
        <p14:creationId xmlns:p14="http://schemas.microsoft.com/office/powerpoint/2010/main" val="58223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EE210C-27C0-E769-F5BD-A5129C9BD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724" y="839142"/>
            <a:ext cx="5909158" cy="50328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EE5B4F-7641-231B-8C41-F01B27B0357F}"/>
              </a:ext>
            </a:extLst>
          </p:cNvPr>
          <p:cNvSpPr txBox="1"/>
          <p:nvPr/>
        </p:nvSpPr>
        <p:spPr>
          <a:xfrm>
            <a:off x="7456516" y="1371600"/>
            <a:ext cx="38571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WHO WORKS HERE?</a:t>
            </a:r>
          </a:p>
          <a:p>
            <a:endParaRPr lang="es-CL" sz="2800" dirty="0"/>
          </a:p>
          <a:p>
            <a:r>
              <a:rPr lang="es-CL" sz="2800" dirty="0"/>
              <a:t>A DOCTOR</a:t>
            </a:r>
          </a:p>
          <a:p>
            <a:endParaRPr lang="es-CL" sz="2800" dirty="0"/>
          </a:p>
          <a:p>
            <a:r>
              <a:rPr lang="es-CL" sz="2800" dirty="0"/>
              <a:t>A NURSE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4846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843DB7F-1F0E-111C-6CD3-11B44ED5D4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97" t="7636" r="5994" b="16704"/>
          <a:stretch>
            <a:fillRect/>
          </a:stretch>
        </p:blipFill>
        <p:spPr>
          <a:xfrm>
            <a:off x="1643205" y="0"/>
            <a:ext cx="7991245" cy="67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0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11396E-F434-B0CC-B48E-808C25BEDB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40" b="13576"/>
          <a:stretch>
            <a:fillRect/>
          </a:stretch>
        </p:blipFill>
        <p:spPr>
          <a:xfrm>
            <a:off x="2310938" y="0"/>
            <a:ext cx="7074131" cy="67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22540-CA56-E18F-61FD-1C572EA10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572" y="0"/>
            <a:ext cx="9134856" cy="6949440"/>
          </a:xfrm>
        </p:spPr>
        <p:txBody>
          <a:bodyPr>
            <a:normAutofit/>
          </a:bodyPr>
          <a:lstStyle/>
          <a:p>
            <a:r>
              <a:rPr lang="es-CL" sz="3600" dirty="0"/>
              <a:t>Crayons 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pPr marL="45720" indent="0">
              <a:buNone/>
            </a:pPr>
            <a:r>
              <a:rPr lang="es-CL" dirty="0"/>
              <a:t> </a:t>
            </a:r>
          </a:p>
          <a:p>
            <a:r>
              <a:rPr lang="es-CL" sz="4000" dirty="0"/>
              <a:t>Paper</a:t>
            </a:r>
            <a:endParaRPr lang="es-CL" sz="2800" dirty="0"/>
          </a:p>
          <a:p>
            <a:pPr marL="45720" indent="0">
              <a:buNone/>
            </a:pPr>
            <a:endParaRPr lang="es-CL" dirty="0"/>
          </a:p>
          <a:p>
            <a:endParaRPr lang="es-CL" dirty="0"/>
          </a:p>
          <a:p>
            <a:r>
              <a:rPr lang="es-CL" sz="3600" dirty="0"/>
              <a:t>Pencils</a:t>
            </a:r>
          </a:p>
          <a:p>
            <a:endParaRPr lang="es-C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BCF94E-090C-3642-3144-223C48363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853" y="-100830"/>
            <a:ext cx="3609975" cy="1804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57433E-DD20-B2CC-148F-2436A9043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537" y="2021121"/>
            <a:ext cx="1588855" cy="15888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F2842C-2C33-8E82-D029-7B7D8C1BF8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08" t="16485" r="11737" b="18061"/>
          <a:stretch>
            <a:fillRect/>
          </a:stretch>
        </p:blipFill>
        <p:spPr>
          <a:xfrm>
            <a:off x="3591097" y="4148051"/>
            <a:ext cx="2360815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3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37999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olver al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359_TF02895270" id="{80BE6044-F7D7-46BE-994F-797DF6DB5159}" vid="{C07126F3-C644-4F85-A027-C6EA5F61B8A9}"/>
    </a:ext>
  </a:extLst>
</a:theme>
</file>

<file path=ppt/theme/theme2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Vuelta a la escuela primaria (panorámica)</Template>
  <TotalTime>1026</TotalTime>
  <Words>590</Words>
  <Application>Microsoft Office PowerPoint</Application>
  <PresentationFormat>Widescreen</PresentationFormat>
  <Paragraphs>144</Paragraphs>
  <Slides>32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Algerian</vt:lpstr>
      <vt:lpstr>Arial</vt:lpstr>
      <vt:lpstr>Calibri</vt:lpstr>
      <vt:lpstr>Cambria</vt:lpstr>
      <vt:lpstr>Euphemia</vt:lpstr>
      <vt:lpstr>Wingdings</vt:lpstr>
      <vt:lpstr>Volver al Escuela 16x9</vt:lpstr>
      <vt:lpstr>Niños jugando 16x9</vt:lpstr>
      <vt:lpstr>LINK CANCIÓN </vt:lpstr>
      <vt:lpstr>CANCIÓN </vt:lpstr>
      <vt:lpstr>PowerPoint Presentation</vt:lpstr>
      <vt:lpstr>I WANT TO BE</vt:lpstr>
      <vt:lpstr>CONTENIDOS</vt:lpstr>
      <vt:lpstr>PROFESSIONS</vt:lpstr>
      <vt:lpstr>Who is he? He is a doctor</vt:lpstr>
      <vt:lpstr>Who is he? He is a police officer</vt:lpstr>
      <vt:lpstr>PowerPoint Presentation</vt:lpstr>
      <vt:lpstr>Who is missing?</vt:lpstr>
      <vt:lpstr>Who is she she is a nurse</vt:lpstr>
      <vt:lpstr>Who is he? He is a pilot</vt:lpstr>
      <vt:lpstr>Who is he? He is a waiter</vt:lpstr>
      <vt:lpstr>PowerPoint Presentation</vt:lpstr>
      <vt:lpstr>Complete:    </vt:lpstr>
      <vt:lpstr>PowerPoint Presentation</vt:lpstr>
      <vt:lpstr>PowerPoint Presentation</vt:lpstr>
      <vt:lpstr>SCHOOL     HOSPITAL    </vt:lpstr>
      <vt:lpstr>RESTAURANT   POLICE STATION</vt:lpstr>
      <vt:lpstr>FARM     BUS</vt:lpstr>
      <vt:lpstr>AIRPORT     MECHANIC STORE       OR GARAGE </vt:lpstr>
      <vt:lpstr>MATCH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WANT TO BE</dc:title>
  <dc:creator>dell</dc:creator>
  <cp:lastModifiedBy>Mari Paz Alvarez</cp:lastModifiedBy>
  <cp:revision>22</cp:revision>
  <dcterms:created xsi:type="dcterms:W3CDTF">2026-07-29T00:18:54Z</dcterms:created>
  <dcterms:modified xsi:type="dcterms:W3CDTF">2026-09-02T13:55:34Z</dcterms:modified>
</cp:coreProperties>
</file>