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60" r:id="rId7"/>
    <p:sldId id="264" r:id="rId8"/>
    <p:sldId id="269" r:id="rId9"/>
    <p:sldId id="262" r:id="rId10"/>
    <p:sldId id="266" r:id="rId11"/>
    <p:sldId id="270" r:id="rId12"/>
    <p:sldId id="265" r:id="rId13"/>
    <p:sldId id="257" r:id="rId14"/>
    <p:sldId id="272" r:id="rId15"/>
    <p:sldId id="274" r:id="rId16"/>
    <p:sldId id="273" r:id="rId17"/>
    <p:sldId id="271" r:id="rId18"/>
    <p:sldId id="276" r:id="rId19"/>
    <p:sldId id="275" r:id="rId20"/>
    <p:sldId id="279" r:id="rId21"/>
    <p:sldId id="280" r:id="rId22"/>
    <p:sldId id="277" r:id="rId23"/>
    <p:sldId id="278" r:id="rId24"/>
    <p:sldId id="281" r:id="rId25"/>
    <p:sldId id="282" r:id="rId26"/>
    <p:sldId id="290" r:id="rId27"/>
    <p:sldId id="287" r:id="rId28"/>
    <p:sldId id="286" r:id="rId29"/>
    <p:sldId id="285" r:id="rId30"/>
    <p:sldId id="284" r:id="rId31"/>
    <p:sldId id="283" r:id="rId32"/>
    <p:sldId id="289" r:id="rId33"/>
    <p:sldId id="288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 Paz Alvarez" initials="MA" lastIdx="1" clrIdx="0">
    <p:extLst>
      <p:ext uri="{19B8F6BF-5375-455C-9EA6-DF929625EA0E}">
        <p15:presenceInfo xmlns:p15="http://schemas.microsoft.com/office/powerpoint/2012/main" userId="891bdffcb6b988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3BA6"/>
    <a:srgbClr val="FF99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 Paz Alvarez" userId="891bdffcb6b98823" providerId="LiveId" clId="{4B64BC81-0D56-4325-9BD3-E108689F9FB3}"/>
    <pc:docChg chg="undo custSel addSld modSld">
      <pc:chgData name="Mari Paz Alvarez" userId="891bdffcb6b98823" providerId="LiveId" clId="{4B64BC81-0D56-4325-9BD3-E108689F9FB3}" dt="2026-08-05T05:02:26.830" v="279" actId="20577"/>
      <pc:docMkLst>
        <pc:docMk/>
      </pc:docMkLst>
      <pc:sldChg chg="modSp mod">
        <pc:chgData name="Mari Paz Alvarez" userId="891bdffcb6b98823" providerId="LiveId" clId="{4B64BC81-0D56-4325-9BD3-E108689F9FB3}" dt="2026-08-05T04:05:06.450" v="2" actId="27636"/>
        <pc:sldMkLst>
          <pc:docMk/>
          <pc:sldMk cId="3077490488" sldId="259"/>
        </pc:sldMkLst>
        <pc:spChg chg="mod">
          <ac:chgData name="Mari Paz Alvarez" userId="891bdffcb6b98823" providerId="LiveId" clId="{4B64BC81-0D56-4325-9BD3-E108689F9FB3}" dt="2026-08-05T04:05:06.450" v="2" actId="27636"/>
          <ac:spMkLst>
            <pc:docMk/>
            <pc:sldMk cId="3077490488" sldId="259"/>
            <ac:spMk id="5" creationId="{00000000-0000-0000-0000-000000000000}"/>
          </ac:spMkLst>
        </pc:spChg>
      </pc:sldChg>
      <pc:sldChg chg="addSp modSp mod setBg">
        <pc:chgData name="Mari Paz Alvarez" userId="891bdffcb6b98823" providerId="LiveId" clId="{4B64BC81-0D56-4325-9BD3-E108689F9FB3}" dt="2026-08-05T04:14:30.194" v="114" actId="1076"/>
        <pc:sldMkLst>
          <pc:docMk/>
          <pc:sldMk cId="1784993440" sldId="272"/>
        </pc:sldMkLst>
        <pc:spChg chg="mod">
          <ac:chgData name="Mari Paz Alvarez" userId="891bdffcb6b98823" providerId="LiveId" clId="{4B64BC81-0D56-4325-9BD3-E108689F9FB3}" dt="2026-08-05T04:10:19.448" v="105" actId="113"/>
          <ac:spMkLst>
            <pc:docMk/>
            <pc:sldMk cId="1784993440" sldId="272"/>
            <ac:spMk id="2" creationId="{00000000-0000-0000-0000-000000000000}"/>
          </ac:spMkLst>
        </pc:spChg>
        <pc:spChg chg="mod">
          <ac:chgData name="Mari Paz Alvarez" userId="891bdffcb6b98823" providerId="LiveId" clId="{4B64BC81-0D56-4325-9BD3-E108689F9FB3}" dt="2026-08-05T04:06:16.269" v="43" actId="20577"/>
          <ac:spMkLst>
            <pc:docMk/>
            <pc:sldMk cId="1784993440" sldId="272"/>
            <ac:spMk id="3" creationId="{00000000-0000-0000-0000-000000000000}"/>
          </ac:spMkLst>
        </pc:spChg>
        <pc:picChg chg="add mod">
          <ac:chgData name="Mari Paz Alvarez" userId="891bdffcb6b98823" providerId="LiveId" clId="{4B64BC81-0D56-4325-9BD3-E108689F9FB3}" dt="2026-08-05T04:14:30.194" v="114" actId="1076"/>
          <ac:picMkLst>
            <pc:docMk/>
            <pc:sldMk cId="1784993440" sldId="272"/>
            <ac:picMk id="4" creationId="{049932EA-EA77-17AB-E32B-FC18E18BF143}"/>
          </ac:picMkLst>
        </pc:picChg>
      </pc:sldChg>
      <pc:sldChg chg="addSp modSp new mod setBg">
        <pc:chgData name="Mari Paz Alvarez" userId="891bdffcb6b98823" providerId="LiveId" clId="{4B64BC81-0D56-4325-9BD3-E108689F9FB3}" dt="2026-08-05T04:26:10.022" v="264" actId="115"/>
        <pc:sldMkLst>
          <pc:docMk/>
          <pc:sldMk cId="3493242785" sldId="273"/>
        </pc:sldMkLst>
        <pc:spChg chg="mod">
          <ac:chgData name="Mari Paz Alvarez" userId="891bdffcb6b98823" providerId="LiveId" clId="{4B64BC81-0D56-4325-9BD3-E108689F9FB3}" dt="2026-08-05T04:22:20.886" v="234" actId="207"/>
          <ac:spMkLst>
            <pc:docMk/>
            <pc:sldMk cId="3493242785" sldId="273"/>
            <ac:spMk id="2" creationId="{0C91A33A-10B4-6DA8-059F-98F778397146}"/>
          </ac:spMkLst>
        </pc:spChg>
        <pc:spChg chg="mod">
          <ac:chgData name="Mari Paz Alvarez" userId="891bdffcb6b98823" providerId="LiveId" clId="{4B64BC81-0D56-4325-9BD3-E108689F9FB3}" dt="2026-08-05T04:26:10.022" v="264" actId="115"/>
          <ac:spMkLst>
            <pc:docMk/>
            <pc:sldMk cId="3493242785" sldId="273"/>
            <ac:spMk id="3" creationId="{4CBCFEF7-8BFD-15CE-3319-AE2E30E7FCF9}"/>
          </ac:spMkLst>
        </pc:spChg>
        <pc:picChg chg="add mod">
          <ac:chgData name="Mari Paz Alvarez" userId="891bdffcb6b98823" providerId="LiveId" clId="{4B64BC81-0D56-4325-9BD3-E108689F9FB3}" dt="2026-08-05T04:22:09.459" v="232" actId="14100"/>
          <ac:picMkLst>
            <pc:docMk/>
            <pc:sldMk cId="3493242785" sldId="273"/>
            <ac:picMk id="4" creationId="{2868492F-1CC0-6073-AAAB-4B832B56DEC2}"/>
          </ac:picMkLst>
        </pc:picChg>
      </pc:sldChg>
      <pc:sldChg chg="addSp delSp modSp add mod">
        <pc:chgData name="Mari Paz Alvarez" userId="891bdffcb6b98823" providerId="LiveId" clId="{4B64BC81-0D56-4325-9BD3-E108689F9FB3}" dt="2026-08-05T04:21:48.578" v="229" actId="21"/>
        <pc:sldMkLst>
          <pc:docMk/>
          <pc:sldMk cId="3035175495" sldId="274"/>
        </pc:sldMkLst>
        <pc:spChg chg="mod">
          <ac:chgData name="Mari Paz Alvarez" userId="891bdffcb6b98823" providerId="LiveId" clId="{4B64BC81-0D56-4325-9BD3-E108689F9FB3}" dt="2026-08-05T04:09:49.517" v="78" actId="113"/>
          <ac:spMkLst>
            <pc:docMk/>
            <pc:sldMk cId="3035175495" sldId="274"/>
            <ac:spMk id="2" creationId="{0BD9EB80-1630-39D3-BDAF-36B2D3A15871}"/>
          </ac:spMkLst>
        </pc:spChg>
        <pc:spChg chg="mod">
          <ac:chgData name="Mari Paz Alvarez" userId="891bdffcb6b98823" providerId="LiveId" clId="{4B64BC81-0D56-4325-9BD3-E108689F9FB3}" dt="2026-08-05T04:09:12.234" v="53" actId="27636"/>
          <ac:spMkLst>
            <pc:docMk/>
            <pc:sldMk cId="3035175495" sldId="274"/>
            <ac:spMk id="3" creationId="{8C82CF94-D424-31C6-3319-BBE5C24FDC33}"/>
          </ac:spMkLst>
        </pc:spChg>
        <pc:picChg chg="add del mod">
          <ac:chgData name="Mari Paz Alvarez" userId="891bdffcb6b98823" providerId="LiveId" clId="{4B64BC81-0D56-4325-9BD3-E108689F9FB3}" dt="2026-08-05T04:21:48.578" v="229" actId="21"/>
          <ac:picMkLst>
            <pc:docMk/>
            <pc:sldMk cId="3035175495" sldId="274"/>
            <ac:picMk id="4" creationId="{4A587CEA-9F22-6347-D904-59F3CB20736B}"/>
          </ac:picMkLst>
        </pc:picChg>
      </pc:sldChg>
      <pc:sldChg chg="modSp add mod">
        <pc:chgData name="Mari Paz Alvarez" userId="891bdffcb6b98823" providerId="LiveId" clId="{4B64BC81-0D56-4325-9BD3-E108689F9FB3}" dt="2026-08-05T05:02:26.830" v="279" actId="20577"/>
        <pc:sldMkLst>
          <pc:docMk/>
          <pc:sldMk cId="1336289522" sldId="275"/>
        </pc:sldMkLst>
        <pc:spChg chg="mod">
          <ac:chgData name="Mari Paz Alvarez" userId="891bdffcb6b98823" providerId="LiveId" clId="{4B64BC81-0D56-4325-9BD3-E108689F9FB3}" dt="2026-08-05T04:51:24.907" v="273" actId="20577"/>
          <ac:spMkLst>
            <pc:docMk/>
            <pc:sldMk cId="1336289522" sldId="275"/>
            <ac:spMk id="2" creationId="{33AF7492-003D-1098-151E-CE3194908FD0}"/>
          </ac:spMkLst>
        </pc:spChg>
        <pc:spChg chg="mod">
          <ac:chgData name="Mari Paz Alvarez" userId="891bdffcb6b98823" providerId="LiveId" clId="{4B64BC81-0D56-4325-9BD3-E108689F9FB3}" dt="2026-08-05T05:02:26.830" v="279" actId="20577"/>
          <ac:spMkLst>
            <pc:docMk/>
            <pc:sldMk cId="1336289522" sldId="275"/>
            <ac:spMk id="3" creationId="{11E57DD4-2F81-C6E2-9714-0BFB6615D85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5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4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0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6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2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4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2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7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5ECC7-525F-4D43-BA1F-1C96DEC4DC9D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DE69-F051-47EA-8DC5-E6360DBF1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-ube.com/watch?v=Y5ApsImfwVg" TargetMode="External"/><Relationship Id="rId2" Type="http://schemas.openxmlformats.org/officeDocument/2006/relationships/hyperlink" Target="https://www.youtube.com/watch?v=yZUeOF1UAk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ordwall.net/es/resource/72966974/ingl%C3%A9s/objects-to-do-sports-activity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gendaweb.org/vocabulary/hobbies-sports-play-go-do.html" TargetMode="External"/><Relationship Id="rId2" Type="http://schemas.openxmlformats.org/officeDocument/2006/relationships/hyperlink" Target="https://wordwall.net/es/resource/3387273/play-go-or-do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2387600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932" y="104503"/>
            <a:ext cx="7799342" cy="66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1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WHAT SPORT DO YOU LIKE?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3600" dirty="0"/>
              <a:t>UNIT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074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>
                <a:solidFill>
                  <a:srgbClr val="FF0000"/>
                </a:solidFill>
              </a:rPr>
              <a:t>OBJETIVOS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014369"/>
          </a:xfrm>
        </p:spPr>
        <p:txBody>
          <a:bodyPr/>
          <a:lstStyle/>
          <a:p>
            <a:r>
              <a:rPr lang="en-US" b="1" dirty="0" err="1"/>
              <a:t>Deportes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Football (soccer), basketball, tennis, swimming, running, volleyball, cycling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Verbos</a:t>
            </a:r>
            <a:r>
              <a:rPr lang="en-US" b="1" dirty="0"/>
              <a:t> de </a:t>
            </a:r>
            <a:r>
              <a:rPr lang="en-US" b="1" dirty="0" err="1"/>
              <a:t>acción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Play, do, go, like, dislike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Estructuras</a:t>
            </a:r>
            <a:r>
              <a:rPr lang="en-US" b="1" dirty="0"/>
              <a:t> </a:t>
            </a:r>
            <a:r>
              <a:rPr lang="en-US" b="1" dirty="0" err="1"/>
              <a:t>gramaticales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err="1"/>
              <a:t>Preguntas</a:t>
            </a:r>
            <a:r>
              <a:rPr lang="en-US" dirty="0"/>
              <a:t>: </a:t>
            </a:r>
            <a:r>
              <a:rPr lang="en-US" i="1" dirty="0"/>
              <a:t>What sport do you like?</a:t>
            </a:r>
          </a:p>
          <a:p>
            <a:pPr marL="457200" lvl="1" indent="0">
              <a:buNone/>
            </a:pPr>
            <a:r>
              <a:rPr lang="es-MX" i="1" dirty="0"/>
              <a:t>		¿Qué deporte te gusta?</a:t>
            </a:r>
            <a:endParaRPr lang="en-US" dirty="0"/>
          </a:p>
          <a:p>
            <a:pPr lvl="1"/>
            <a:r>
              <a:rPr lang="en-US" dirty="0" err="1"/>
              <a:t>Respuestas</a:t>
            </a:r>
            <a:r>
              <a:rPr lang="en-US" dirty="0"/>
              <a:t>: </a:t>
            </a:r>
            <a:r>
              <a:rPr lang="en-US" i="1" dirty="0"/>
              <a:t>I like... / I don't like...</a:t>
            </a:r>
          </a:p>
          <a:p>
            <a:pPr marL="457200" lvl="1" indent="0">
              <a:buNone/>
            </a:pPr>
            <a:r>
              <a:rPr lang="es-MX" i="1" dirty="0"/>
              <a:t>		Me gusta… / No me gusta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877" y="2535408"/>
            <a:ext cx="3949798" cy="39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8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5317588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Play: </a:t>
            </a:r>
            <a:r>
              <a:rPr lang="es-MX" dirty="0"/>
              <a:t>jugar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Do: </a:t>
            </a:r>
            <a:r>
              <a:rPr lang="es-MX" dirty="0"/>
              <a:t>hacer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Go</a:t>
            </a:r>
            <a:r>
              <a:rPr lang="es-MX" b="1" dirty="0"/>
              <a:t>: </a:t>
            </a:r>
            <a:r>
              <a:rPr lang="es-MX" dirty="0"/>
              <a:t>ir</a:t>
            </a: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Like</a:t>
            </a:r>
            <a:r>
              <a:rPr lang="es-MX" b="1" dirty="0"/>
              <a:t>: </a:t>
            </a:r>
            <a:r>
              <a:rPr lang="es-MX" dirty="0"/>
              <a:t>gustar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Dislike</a:t>
            </a:r>
            <a:r>
              <a:rPr lang="es-MX" b="1" dirty="0"/>
              <a:t>: </a:t>
            </a:r>
            <a:r>
              <a:rPr lang="es-MX" dirty="0" err="1"/>
              <a:t>disgutar</a:t>
            </a:r>
            <a:r>
              <a:rPr lang="es-MX" dirty="0"/>
              <a:t> =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9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… / I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don’t</a:t>
            </a:r>
            <a:r>
              <a:rPr lang="es-MX" sz="54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s-MX" sz="5400" b="1" dirty="0" err="1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endParaRPr lang="en-US" sz="54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football.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_don’t like__</a:t>
            </a:r>
            <a:r>
              <a:rPr lang="en-US" dirty="0"/>
              <a:t> tennis.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</a:t>
            </a:r>
            <a:r>
              <a:rPr lang="en-US" dirty="0"/>
              <a:t> swimming.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__don’t like_</a:t>
            </a:r>
            <a:r>
              <a:rPr lang="en-US" dirty="0"/>
              <a:t> basketball.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/>
              <a:t>_like___</a:t>
            </a:r>
            <a:r>
              <a:rPr lang="en-US" dirty="0"/>
              <a:t> running. (👍)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014" y="2438017"/>
            <a:ext cx="4419983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Put</a:t>
            </a:r>
            <a:r>
              <a:rPr lang="es-MX" b="1" dirty="0">
                <a:solidFill>
                  <a:srgbClr val="FF0000"/>
                </a:solidFill>
              </a:rPr>
              <a:t> in </a:t>
            </a:r>
            <a:r>
              <a:rPr lang="es-MX" b="1" dirty="0" err="1">
                <a:solidFill>
                  <a:srgbClr val="FF0000"/>
                </a:solidFill>
              </a:rPr>
              <a:t>order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1. like / I / volleyball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volleyball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2. cycling / don't / I / like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cycling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3. like / tennis / I / don't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don’t</a:t>
            </a:r>
            <a:r>
              <a:rPr lang="es-MX" u="sng" dirty="0"/>
              <a:t>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tennis</a:t>
            </a:r>
            <a:r>
              <a:rPr lang="es-MX" u="sng" dirty="0"/>
              <a:t>__________________</a:t>
            </a:r>
            <a:endParaRPr lang="en-US" u="sng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4. swimming / like / I / 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/>
              <a:t>__I </a:t>
            </a:r>
            <a:r>
              <a:rPr lang="es-MX" u="sng" dirty="0" err="1"/>
              <a:t>like</a:t>
            </a:r>
            <a:r>
              <a:rPr lang="es-MX" u="sng" dirty="0"/>
              <a:t> </a:t>
            </a:r>
            <a:r>
              <a:rPr lang="es-MX" u="sng" dirty="0" err="1"/>
              <a:t>swimming</a:t>
            </a:r>
            <a:r>
              <a:rPr lang="es-MX" u="sng" dirty="0"/>
              <a:t> _____________________</a:t>
            </a:r>
            <a:endParaRPr lang="en-US" u="sng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25" y="1825625"/>
            <a:ext cx="3762148" cy="37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1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Chosse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the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correct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answer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65760" y="1825624"/>
            <a:ext cx="10988040" cy="4875621"/>
          </a:xfrm>
        </p:spPr>
        <p:txBody>
          <a:bodyPr numCol="2">
            <a:normAutofit fontScale="6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4000" dirty="0"/>
              <a:t>You play this sport with a racket. </a:t>
            </a:r>
          </a:p>
          <a:p>
            <a:pPr marL="0" indent="0">
              <a:buNone/>
            </a:pPr>
            <a:r>
              <a:rPr lang="en-US" sz="4000" dirty="0"/>
              <a:t>a) football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tennis</a:t>
            </a:r>
          </a:p>
          <a:p>
            <a:pPr marL="0" indent="0">
              <a:buNone/>
            </a:pPr>
            <a:r>
              <a:rPr lang="en-US" sz="4000" dirty="0"/>
              <a:t>c) Swimming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2. You need a bicycle.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cycling</a:t>
            </a:r>
          </a:p>
          <a:p>
            <a:pPr marL="0" indent="0">
              <a:buNone/>
            </a:pPr>
            <a:r>
              <a:rPr lang="en-US" sz="4000" dirty="0"/>
              <a:t>b) basketball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/>
              <a:t>3. You play this sport in a swimming pool. </a:t>
            </a:r>
          </a:p>
          <a:p>
            <a:pPr marL="0" indent="0">
              <a:buNone/>
            </a:pPr>
            <a:r>
              <a:rPr lang="en-US" sz="4000" dirty="0"/>
              <a:t>a) baseball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swimming</a:t>
            </a:r>
          </a:p>
          <a:p>
            <a:pPr marL="0" indent="0">
              <a:buNone/>
            </a:pPr>
            <a:r>
              <a:rPr lang="en-US" sz="4000" dirty="0"/>
              <a:t>c) Football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+mj-lt"/>
              <a:buAutoNum type="arabicPeriod" startAt="4"/>
            </a:pPr>
            <a:r>
              <a:rPr lang="en-US" sz="4000" dirty="0"/>
              <a:t>You usually kick the ball.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football</a:t>
            </a:r>
          </a:p>
          <a:p>
            <a:pPr marL="0" indent="0">
              <a:buNone/>
            </a:pPr>
            <a:r>
              <a:rPr lang="en-US" sz="4000" dirty="0"/>
              <a:t>b) tennis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58891" y="457200"/>
            <a:ext cx="3357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/>
              <a:t>VOCABULARY</a:t>
            </a:r>
          </a:p>
          <a:p>
            <a:r>
              <a:rPr lang="es-MX" dirty="0"/>
              <a:t>RACKET: RAQUETA</a:t>
            </a:r>
          </a:p>
          <a:p>
            <a:r>
              <a:rPr lang="es-MX" dirty="0"/>
              <a:t>SWIMMING POOL: PISCINA</a:t>
            </a:r>
          </a:p>
          <a:p>
            <a:r>
              <a:rPr lang="es-MX" dirty="0"/>
              <a:t>KICK: PATEAR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5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Football/soccer: </a:t>
            </a:r>
            <a:r>
              <a:rPr lang="en-US" dirty="0" err="1"/>
              <a:t>fútbol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Basketball: </a:t>
            </a:r>
            <a:r>
              <a:rPr lang="en-US" dirty="0" err="1"/>
              <a:t>baloncesto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Tennis: </a:t>
            </a:r>
            <a:r>
              <a:rPr lang="en-US" dirty="0" err="1"/>
              <a:t>tenis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Swimming: </a:t>
            </a:r>
            <a:r>
              <a:rPr lang="en-US" dirty="0" err="1"/>
              <a:t>natación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Running: </a:t>
            </a:r>
            <a:r>
              <a:rPr lang="en-US" dirty="0" err="1"/>
              <a:t>salir</a:t>
            </a:r>
            <a:r>
              <a:rPr lang="en-US" dirty="0"/>
              <a:t> a</a:t>
            </a:r>
            <a:r>
              <a:rPr lang="en-US" b="1" dirty="0"/>
              <a:t> </a:t>
            </a:r>
            <a:r>
              <a:rPr lang="en-US" dirty="0" err="1"/>
              <a:t>correr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Volleyball: </a:t>
            </a:r>
            <a:r>
              <a:rPr lang="en-US" dirty="0" err="1"/>
              <a:t>voleybol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Cycling: </a:t>
            </a:r>
            <a:r>
              <a:rPr lang="en-US" dirty="0" err="1"/>
              <a:t>ciclismo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Yoga: </a:t>
            </a:r>
            <a:r>
              <a:rPr lang="es-MX" dirty="0" err="1"/>
              <a:t>aereal</a:t>
            </a:r>
            <a:r>
              <a:rPr lang="es-MX" b="1" dirty="0"/>
              <a:t> </a:t>
            </a:r>
            <a:r>
              <a:rPr lang="es-MX" dirty="0"/>
              <a:t>yoga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/>
              <a:t>Karate</a:t>
            </a:r>
            <a:r>
              <a:rPr lang="es-MX" dirty="0"/>
              <a:t>: karate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Taikwondo</a:t>
            </a:r>
            <a:r>
              <a:rPr lang="es-MX" b="1" dirty="0"/>
              <a:t>: </a:t>
            </a:r>
            <a:r>
              <a:rPr lang="es-MX" dirty="0" err="1"/>
              <a:t>taikwondo</a:t>
            </a:r>
            <a:endParaRPr lang="es-MX" dirty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/>
              <a:t>Roller</a:t>
            </a:r>
            <a:r>
              <a:rPr lang="es-MX" b="1" dirty="0"/>
              <a:t> </a:t>
            </a:r>
            <a:r>
              <a:rPr lang="es-MX" b="1" dirty="0" err="1"/>
              <a:t>Skating</a:t>
            </a:r>
            <a:r>
              <a:rPr lang="es-MX" dirty="0"/>
              <a:t>: patinaje</a:t>
            </a:r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s-MX" b="1" dirty="0"/>
          </a:p>
          <a:p>
            <a:pPr marL="0" indent="0">
              <a:lnSpc>
                <a:spcPct val="150000"/>
              </a:lnSpc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2233" t="5738" r="2166" b="7684"/>
          <a:stretch/>
        </p:blipFill>
        <p:spPr>
          <a:xfrm>
            <a:off x="9300754" y="0"/>
            <a:ext cx="2891246" cy="1744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dirty="0"/>
              <a:t>Ex. I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tennis</a:t>
            </a:r>
            <a:r>
              <a:rPr lang="es-MX" dirty="0"/>
              <a:t>, I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tennis</a:t>
            </a:r>
            <a:endParaRPr lang="es-MX" dirty="0"/>
          </a:p>
          <a:p>
            <a:pPr marL="0" indent="0">
              <a:buNone/>
            </a:pPr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sport,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to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football</a:t>
            </a:r>
            <a:r>
              <a:rPr lang="es-MX" dirty="0"/>
              <a:t>, 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like</a:t>
            </a:r>
            <a:r>
              <a:rPr lang="es-MX" dirty="0"/>
              <a:t> </a:t>
            </a:r>
            <a:r>
              <a:rPr lang="es-MX" dirty="0" err="1"/>
              <a:t>football</a:t>
            </a:r>
            <a:endParaRPr lang="es-MX" dirty="0"/>
          </a:p>
          <a:p>
            <a:pPr marL="0" indent="0">
              <a:buNone/>
            </a:pPr>
            <a:endParaRPr lang="es-MX" dirty="0"/>
          </a:p>
          <a:p>
            <a:r>
              <a:rPr lang="es-MX" dirty="0"/>
              <a:t>Amanda: </a:t>
            </a:r>
            <a:r>
              <a:rPr lang="en-US" dirty="0"/>
              <a:t>I like karate </a:t>
            </a:r>
          </a:p>
          <a:p>
            <a:pPr marL="0" indent="0">
              <a:buNone/>
            </a:pPr>
            <a:r>
              <a:rPr lang="en-US" dirty="0"/>
              <a:t>	         I don't like tennis</a:t>
            </a:r>
            <a:endParaRPr lang="es-MX" dirty="0"/>
          </a:p>
          <a:p>
            <a:r>
              <a:rPr lang="es-MX" dirty="0"/>
              <a:t>Isidora: </a:t>
            </a:r>
            <a:r>
              <a:rPr lang="en-US" dirty="0"/>
              <a:t>I like doing </a:t>
            </a:r>
            <a:r>
              <a:rPr lang="en-US" dirty="0" err="1"/>
              <a:t>aereal</a:t>
            </a:r>
            <a:r>
              <a:rPr lang="en-US" dirty="0"/>
              <a:t> yoga </a:t>
            </a:r>
          </a:p>
          <a:p>
            <a:pPr marL="0" indent="0">
              <a:buNone/>
            </a:pPr>
            <a:r>
              <a:rPr lang="en-US" dirty="0"/>
              <a:t>		I don't like </a:t>
            </a:r>
            <a:r>
              <a:rPr lang="en-US" dirty="0" err="1"/>
              <a:t>basquetbol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509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Create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sentences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with</a:t>
            </a:r>
            <a:r>
              <a:rPr lang="es-MX" b="1" dirty="0">
                <a:solidFill>
                  <a:srgbClr val="FF0000"/>
                </a:solidFill>
              </a:rPr>
              <a:t> </a:t>
            </a:r>
            <a:r>
              <a:rPr lang="es-MX" b="1" dirty="0" err="1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err="1"/>
              <a:t>Noemi</a:t>
            </a:r>
            <a:r>
              <a:rPr lang="es-MX" dirty="0"/>
              <a:t>:</a:t>
            </a:r>
            <a:r>
              <a:rPr lang="en-US" dirty="0"/>
              <a:t>I like skating ✨</a:t>
            </a:r>
          </a:p>
          <a:p>
            <a:pPr marL="0" indent="0">
              <a:buNone/>
            </a:pPr>
            <a:r>
              <a:rPr lang="en-US" dirty="0"/>
              <a:t>                I don't like football</a:t>
            </a:r>
          </a:p>
          <a:p>
            <a:pPr marL="0" indent="0">
              <a:buNone/>
            </a:pPr>
            <a:endParaRPr lang="es-MX" dirty="0"/>
          </a:p>
          <a:p>
            <a:r>
              <a:rPr lang="es-MX" dirty="0" err="1"/>
              <a:t>Cristobal</a:t>
            </a:r>
            <a:r>
              <a:rPr lang="es-MX" dirty="0"/>
              <a:t>:</a:t>
            </a:r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Andy: </a:t>
            </a:r>
            <a:r>
              <a:rPr lang="en-US" dirty="0"/>
              <a:t>I like taekwondo</a:t>
            </a:r>
          </a:p>
          <a:p>
            <a:pPr marL="0" indent="0">
              <a:buNone/>
            </a:pPr>
            <a:r>
              <a:rPr lang="en-US" dirty="0"/>
              <a:t>	  I don't like football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84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err="1">
                <a:solidFill>
                  <a:srgbClr val="B53BA6"/>
                </a:solidFill>
              </a:rPr>
              <a:t>Days</a:t>
            </a:r>
            <a:r>
              <a:rPr lang="es-MX" sz="6000" b="1" dirty="0">
                <a:solidFill>
                  <a:srgbClr val="B53BA6"/>
                </a:solidFill>
              </a:rPr>
              <a:t> of </a:t>
            </a:r>
            <a:r>
              <a:rPr lang="es-MX" sz="6000" b="1" dirty="0" err="1">
                <a:solidFill>
                  <a:srgbClr val="B53BA6"/>
                </a:solidFill>
              </a:rPr>
              <a:t>the</a:t>
            </a:r>
            <a:r>
              <a:rPr lang="es-MX" sz="6000" b="1" dirty="0">
                <a:solidFill>
                  <a:srgbClr val="B53BA6"/>
                </a:solidFill>
              </a:rPr>
              <a:t> </a:t>
            </a:r>
            <a:r>
              <a:rPr lang="es-MX" sz="6000" b="1" dirty="0" err="1">
                <a:solidFill>
                  <a:srgbClr val="B53BA6"/>
                </a:solidFill>
              </a:rPr>
              <a:t>week</a:t>
            </a:r>
            <a:endParaRPr lang="en-US" sz="6000" b="1" dirty="0">
              <a:solidFill>
                <a:srgbClr val="B53BA6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err="1"/>
              <a:t>Monday</a:t>
            </a:r>
            <a:r>
              <a:rPr lang="en-US" dirty="0"/>
              <a:t>= lunes</a:t>
            </a:r>
          </a:p>
          <a:p>
            <a:r>
              <a:rPr lang="es-MX" dirty="0" err="1"/>
              <a:t>Tuesday</a:t>
            </a:r>
            <a:r>
              <a:rPr lang="es-MX" dirty="0"/>
              <a:t>= martes</a:t>
            </a:r>
          </a:p>
          <a:p>
            <a:r>
              <a:rPr lang="es-MX" dirty="0" err="1"/>
              <a:t>Wednesday</a:t>
            </a:r>
            <a:r>
              <a:rPr lang="es-MX" dirty="0"/>
              <a:t>= miércoles</a:t>
            </a:r>
          </a:p>
          <a:p>
            <a:r>
              <a:rPr lang="es-MX" dirty="0" err="1"/>
              <a:t>Thursday</a:t>
            </a:r>
            <a:r>
              <a:rPr lang="es-MX" dirty="0"/>
              <a:t>= jueves</a:t>
            </a:r>
          </a:p>
          <a:p>
            <a:r>
              <a:rPr lang="es-MX" dirty="0"/>
              <a:t>Friday= viernes</a:t>
            </a:r>
          </a:p>
          <a:p>
            <a:r>
              <a:rPr lang="es-MX" dirty="0" err="1"/>
              <a:t>Saturday</a:t>
            </a:r>
            <a:r>
              <a:rPr lang="es-MX" dirty="0"/>
              <a:t>= sábado</a:t>
            </a:r>
          </a:p>
          <a:p>
            <a:r>
              <a:rPr lang="es-MX" dirty="0" err="1"/>
              <a:t>Sunday</a:t>
            </a:r>
            <a:r>
              <a:rPr lang="es-MX" dirty="0"/>
              <a:t>= domingo</a:t>
            </a:r>
          </a:p>
        </p:txBody>
      </p:sp>
    </p:spTree>
    <p:extLst>
      <p:ext uri="{BB962C8B-B14F-4D97-AF65-F5344CB8AC3E}">
        <p14:creationId xmlns:p14="http://schemas.microsoft.com/office/powerpoint/2010/main" val="3501256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>
                <a:solidFill>
                  <a:srgbClr val="FF0000"/>
                </a:solidFill>
              </a:rPr>
              <a:t>Speaking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448972"/>
            <a:ext cx="10515600" cy="4727991"/>
          </a:xfrm>
        </p:spPr>
        <p:txBody>
          <a:bodyPr/>
          <a:lstStyle/>
          <a:p>
            <a:r>
              <a:rPr lang="en-US" b="1" dirty="0"/>
              <a:t>What's your favorite sport? </a:t>
            </a:r>
          </a:p>
          <a:p>
            <a:r>
              <a:rPr lang="en-US" dirty="0"/>
              <a:t>👉 My favorite sport is </a:t>
            </a:r>
            <a:r>
              <a:rPr lang="en-US" u="sng" dirty="0"/>
              <a:t>_skating_______.</a:t>
            </a:r>
          </a:p>
          <a:p>
            <a:r>
              <a:rPr lang="en-US" b="1" dirty="0"/>
              <a:t>Do you play football? </a:t>
            </a:r>
          </a:p>
          <a:p>
            <a:r>
              <a:rPr lang="en-US" b="1" dirty="0"/>
              <a:t>👉 </a:t>
            </a:r>
            <a:r>
              <a:rPr lang="en-US" dirty="0"/>
              <a:t>Yes, I do</a:t>
            </a:r>
            <a:r>
              <a:rPr lang="en-US" b="1" dirty="0"/>
              <a:t>. </a:t>
            </a:r>
            <a:r>
              <a:rPr lang="en-US" dirty="0"/>
              <a:t>/ No, I don't.</a:t>
            </a:r>
          </a:p>
          <a:p>
            <a:r>
              <a:rPr lang="en-US" b="1" dirty="0"/>
              <a:t>Can you swim? </a:t>
            </a:r>
          </a:p>
          <a:p>
            <a:r>
              <a:rPr lang="en-US" dirty="0"/>
              <a:t>👉 Yes, I can. / No, I can't</a:t>
            </a:r>
            <a:r>
              <a:rPr lang="en-US" b="1" dirty="0"/>
              <a:t>.</a:t>
            </a:r>
          </a:p>
          <a:p>
            <a:r>
              <a:rPr lang="en-US" b="1" dirty="0"/>
              <a:t>How often do you play sports? </a:t>
            </a:r>
          </a:p>
          <a:p>
            <a:r>
              <a:rPr lang="en-US" dirty="0"/>
              <a:t>👉 I play sports every </a:t>
            </a:r>
            <a:r>
              <a:rPr lang="en-US" u="sng" dirty="0"/>
              <a:t>_______</a:t>
            </a:r>
          </a:p>
          <a:p>
            <a:r>
              <a:rPr lang="es-MX" dirty="0"/>
              <a:t>I </a:t>
            </a:r>
            <a:r>
              <a:rPr lang="es-MX" dirty="0" err="1"/>
              <a:t>don’t</a:t>
            </a:r>
            <a:r>
              <a:rPr lang="es-MX" dirty="0"/>
              <a:t> </a:t>
            </a:r>
            <a:r>
              <a:rPr lang="es-MX" dirty="0" err="1"/>
              <a:t>play</a:t>
            </a:r>
            <a:r>
              <a:rPr lang="es-MX" dirty="0"/>
              <a:t> </a:t>
            </a:r>
            <a:r>
              <a:rPr lang="es-MX" dirty="0" err="1"/>
              <a:t>sports</a:t>
            </a:r>
            <a:endParaRPr lang="en-US" dirty="0"/>
          </a:p>
          <a:p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63246" y="1854925"/>
            <a:ext cx="4728754" cy="397031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MX" sz="2800" b="1" u="sng" dirty="0" err="1">
                <a:latin typeface="Arial Rounded MT Bold" panose="020F0704030504030204" pitchFamily="34" charset="0"/>
              </a:rPr>
              <a:t>Vocabulary</a:t>
            </a:r>
            <a:endParaRPr lang="es-MX" sz="2800" b="1" u="sng" dirty="0">
              <a:latin typeface="Arial Rounded MT Bold" panose="020F0704030504030204" pitchFamily="34" charset="0"/>
            </a:endParaRPr>
          </a:p>
          <a:p>
            <a:r>
              <a:rPr lang="es-MX" sz="2800" b="1" dirty="0" err="1"/>
              <a:t>How</a:t>
            </a:r>
            <a:r>
              <a:rPr lang="es-MX" sz="2800" b="1" dirty="0"/>
              <a:t> </a:t>
            </a:r>
            <a:r>
              <a:rPr lang="es-MX" sz="2800" b="1" dirty="0" err="1"/>
              <a:t>often</a:t>
            </a:r>
            <a:r>
              <a:rPr lang="es-MX" sz="2800" b="1" dirty="0"/>
              <a:t> </a:t>
            </a:r>
            <a:r>
              <a:rPr lang="es-MX" sz="2800" dirty="0"/>
              <a:t>= cuan seguido</a:t>
            </a:r>
          </a:p>
          <a:p>
            <a:endParaRPr lang="es-MX" sz="2800" dirty="0"/>
          </a:p>
          <a:p>
            <a:r>
              <a:rPr lang="es-MX" sz="2800" b="1" dirty="0" err="1"/>
              <a:t>Everyday</a:t>
            </a:r>
            <a:r>
              <a:rPr lang="es-MX" sz="2800" b="1" dirty="0"/>
              <a:t> </a:t>
            </a:r>
            <a:r>
              <a:rPr lang="es-MX" sz="2800" dirty="0"/>
              <a:t>= todos los días</a:t>
            </a:r>
          </a:p>
          <a:p>
            <a:r>
              <a:rPr lang="es-MX" sz="2800" b="1" dirty="0" err="1"/>
              <a:t>Everyweek</a:t>
            </a:r>
            <a:r>
              <a:rPr lang="es-MX" sz="2800" dirty="0"/>
              <a:t>= todas las semanas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Monday</a:t>
            </a:r>
            <a:r>
              <a:rPr lang="es-MX" sz="2800" dirty="0"/>
              <a:t>=todos los lunes</a:t>
            </a:r>
          </a:p>
          <a:p>
            <a:r>
              <a:rPr lang="es-MX" sz="2800" b="1" dirty="0" err="1"/>
              <a:t>Every</a:t>
            </a:r>
            <a:r>
              <a:rPr lang="es-MX" sz="2800" b="1" dirty="0"/>
              <a:t> </a:t>
            </a:r>
            <a:r>
              <a:rPr lang="es-MX" sz="2800" b="1" dirty="0" err="1"/>
              <a:t>Tuesday</a:t>
            </a:r>
            <a:r>
              <a:rPr lang="es-MX" sz="2800" dirty="0"/>
              <a:t>= todos los martes, </a:t>
            </a:r>
            <a:r>
              <a:rPr lang="es-MX" sz="2800" dirty="0" err="1"/>
              <a:t>etc</a:t>
            </a:r>
            <a:endParaRPr lang="es-MX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0698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606" y="528941"/>
            <a:ext cx="4284617" cy="604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023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Your personal sport week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My name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My favorite sport is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on __________________________. (days of the week)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with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at/in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like this sport because it is __________________________ and __________________________.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practice it __________________________ (</a:t>
            </a:r>
            <a:r>
              <a:rPr lang="en-US" dirty="0" err="1"/>
              <a:t>frecuency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9932EA-EA77-17AB-E32B-FC18E18BF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426" y="117124"/>
            <a:ext cx="3038374" cy="170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93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A126DD-F605-0FE7-6DD7-F6794F61B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9EB80-1630-39D3-BDAF-36B2D3A15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011" y="0"/>
            <a:ext cx="10515600" cy="773719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Vocabulary you can use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82CF94-D424-31C6-3319-BBE5C24FD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440" y="640080"/>
            <a:ext cx="11592560" cy="6035039"/>
          </a:xfrm>
        </p:spPr>
        <p:txBody>
          <a:bodyPr>
            <a:normAutofit/>
          </a:bodyPr>
          <a:lstStyle/>
          <a:p>
            <a:r>
              <a:rPr lang="en-US" b="1" dirty="0"/>
              <a:t>Sports:</a:t>
            </a:r>
            <a:br>
              <a:rPr lang="en-US" dirty="0"/>
            </a:br>
            <a:r>
              <a:rPr lang="en-US" dirty="0"/>
              <a:t>soccer – basketball – tennis – swimming – volleyball – cycling – running – gymnastics – skating</a:t>
            </a:r>
          </a:p>
          <a:p>
            <a:r>
              <a:rPr lang="en-US" b="1" dirty="0"/>
              <a:t>People:</a:t>
            </a:r>
            <a:br>
              <a:rPr lang="en-US" dirty="0"/>
            </a:br>
            <a:r>
              <a:rPr lang="en-US" dirty="0"/>
              <a:t>my friends – my family – my brother – my sister – my classmates – my cousin</a:t>
            </a:r>
          </a:p>
          <a:p>
            <a:r>
              <a:rPr lang="en-US" b="1" dirty="0"/>
              <a:t>Places:</a:t>
            </a:r>
            <a:br>
              <a:rPr lang="en-US" dirty="0"/>
            </a:br>
            <a:r>
              <a:rPr lang="en-US" dirty="0"/>
              <a:t>school – park – gym – swimming pool – sports center – beach- in a house</a:t>
            </a:r>
          </a:p>
          <a:p>
            <a:r>
              <a:rPr lang="en-US" b="1" dirty="0"/>
              <a:t>Days of the week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Monday, Tuesday, Wednesday, Thursday, Friday, Saturday, Sunday.</a:t>
            </a:r>
          </a:p>
          <a:p>
            <a:r>
              <a:rPr lang="en-US" b="1" dirty="0"/>
              <a:t>Adjectives:</a:t>
            </a:r>
            <a:br>
              <a:rPr lang="en-US" dirty="0"/>
            </a:br>
            <a:r>
              <a:rPr lang="en-US" dirty="0"/>
              <a:t>fun – exciting – interesting – difficult – easy – healthy – great</a:t>
            </a:r>
          </a:p>
          <a:p>
            <a:r>
              <a:rPr lang="en-US" b="1" dirty="0"/>
              <a:t>Frequency:</a:t>
            </a:r>
            <a:br>
              <a:rPr lang="en-US" dirty="0"/>
            </a:br>
            <a:r>
              <a:rPr lang="en-US" dirty="0"/>
              <a:t>everyday – twice a week – three times a week – on weekends – on Saturdays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75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91A33A-10B4-6DA8-059F-98F778397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Now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you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have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create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a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text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2"/>
                </a:solidFill>
              </a:rPr>
              <a:t>done</a:t>
            </a:r>
            <a:endParaRPr lang="es-CL" b="1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BCFEF7-8BFD-15CE-3319-AE2E30E7F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u="sng" dirty="0"/>
              <a:t>Requirements</a:t>
            </a:r>
          </a:p>
          <a:p>
            <a:pPr marL="0" indent="0">
              <a:buNone/>
            </a:pPr>
            <a:r>
              <a:rPr lang="en-US" dirty="0"/>
              <a:t>☐ 1 sport</a:t>
            </a:r>
            <a:br>
              <a:rPr lang="en-US" dirty="0"/>
            </a:br>
            <a:r>
              <a:rPr lang="en-US" dirty="0"/>
              <a:t>☐ 1 place</a:t>
            </a:r>
            <a:br>
              <a:rPr lang="en-US" dirty="0"/>
            </a:br>
            <a:r>
              <a:rPr lang="en-US" dirty="0"/>
              <a:t>☐ 1 person</a:t>
            </a:r>
            <a:br>
              <a:rPr lang="en-US" dirty="0"/>
            </a:br>
            <a:r>
              <a:rPr lang="en-US" dirty="0"/>
              <a:t>☐ 1 day or frequency expression</a:t>
            </a:r>
            <a:br>
              <a:rPr lang="en-US" dirty="0"/>
            </a:br>
            <a:r>
              <a:rPr lang="en-US" dirty="0"/>
              <a:t>☐ 1 reason with </a:t>
            </a:r>
            <a:r>
              <a:rPr lang="en-US" b="1" dirty="0"/>
              <a:t>because: </a:t>
            </a:r>
            <a:r>
              <a:rPr lang="en-US" b="1" dirty="0" err="1"/>
              <a:t>porque</a:t>
            </a:r>
            <a:br>
              <a:rPr lang="en-US" dirty="0"/>
            </a:br>
            <a:r>
              <a:rPr lang="en-US" dirty="0"/>
              <a:t>☐ 4-5 sentences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Example: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My favorite sport is </a:t>
            </a:r>
            <a:r>
              <a:rPr lang="en-US" dirty="0">
                <a:solidFill>
                  <a:schemeClr val="accent2"/>
                </a:solidFill>
              </a:rPr>
              <a:t>basketball</a:t>
            </a:r>
            <a:r>
              <a:rPr lang="en-US" dirty="0"/>
              <a:t>. I play (do or go) </a:t>
            </a:r>
            <a:r>
              <a:rPr lang="en-US" dirty="0">
                <a:solidFill>
                  <a:schemeClr val="accent2"/>
                </a:solidFill>
              </a:rPr>
              <a:t>basketball </a:t>
            </a:r>
            <a:r>
              <a:rPr lang="en-US" dirty="0"/>
              <a:t>with my </a:t>
            </a:r>
            <a:r>
              <a:rPr lang="en-US" dirty="0">
                <a:solidFill>
                  <a:schemeClr val="accent2"/>
                </a:solidFill>
              </a:rPr>
              <a:t>friends</a:t>
            </a:r>
            <a:r>
              <a:rPr lang="en-US" dirty="0"/>
              <a:t> at </a:t>
            </a:r>
            <a:r>
              <a:rPr lang="en-US" dirty="0">
                <a:solidFill>
                  <a:schemeClr val="accent2"/>
                </a:solidFill>
              </a:rPr>
              <a:t>school</a:t>
            </a:r>
            <a:r>
              <a:rPr lang="en-US" dirty="0"/>
              <a:t>. I practice on </a:t>
            </a:r>
            <a:r>
              <a:rPr lang="en-US" dirty="0">
                <a:solidFill>
                  <a:schemeClr val="accent2"/>
                </a:solidFill>
              </a:rPr>
              <a:t>Mondays and Wednesdays</a:t>
            </a:r>
            <a:r>
              <a:rPr lang="en-US" dirty="0"/>
              <a:t>. I like </a:t>
            </a:r>
            <a:r>
              <a:rPr lang="en-US" dirty="0">
                <a:solidFill>
                  <a:schemeClr val="accent2"/>
                </a:solidFill>
              </a:rPr>
              <a:t>basketball</a:t>
            </a:r>
            <a:r>
              <a:rPr lang="en-US" dirty="0"/>
              <a:t> because it is </a:t>
            </a:r>
            <a:r>
              <a:rPr lang="en-US" dirty="0">
                <a:solidFill>
                  <a:schemeClr val="accent2"/>
                </a:solidFill>
              </a:rPr>
              <a:t>fun and exciting.</a:t>
            </a:r>
            <a:r>
              <a:rPr lang="en-US" dirty="0"/>
              <a:t> I practice </a:t>
            </a:r>
            <a:r>
              <a:rPr lang="en-US" dirty="0">
                <a:solidFill>
                  <a:schemeClr val="accent2"/>
                </a:solidFill>
              </a:rPr>
              <a:t>twice a week</a:t>
            </a:r>
            <a:r>
              <a:rPr lang="en-US" dirty="0"/>
              <a:t>.</a:t>
            </a:r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68492F-1CC0-6073-AAAB-4B832B56D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7840" y="278303"/>
            <a:ext cx="1965960" cy="197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42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3723"/>
          </a:xfrm>
        </p:spPr>
        <p:txBody>
          <a:bodyPr/>
          <a:lstStyle/>
          <a:p>
            <a:pPr algn="ctr"/>
            <a:r>
              <a:rPr lang="es-MX" b="1" u="sng" dirty="0">
                <a:solidFill>
                  <a:srgbClr val="FF0000"/>
                </a:solidFill>
              </a:rPr>
              <a:t>VOCABULARY </a:t>
            </a:r>
            <a:r>
              <a:rPr lang="es-MX" b="1" u="sng" dirty="0">
                <a:solidFill>
                  <a:schemeClr val="accent2"/>
                </a:solidFill>
              </a:rPr>
              <a:t>done</a:t>
            </a:r>
            <a:endParaRPr lang="en-US" b="1" u="sng" dirty="0">
              <a:solidFill>
                <a:schemeClr val="accent2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404949" y="666206"/>
            <a:ext cx="10948851" cy="6191794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Play: </a:t>
            </a:r>
            <a:r>
              <a:rPr lang="es-MX" sz="3200" dirty="0"/>
              <a:t>jugar /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football</a:t>
            </a:r>
            <a:r>
              <a:rPr lang="es-MX" sz="3200" dirty="0"/>
              <a:t>/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basquetball</a:t>
            </a:r>
            <a:r>
              <a:rPr lang="es-MX" sz="3200" dirty="0"/>
              <a:t> / </a:t>
            </a:r>
            <a:r>
              <a:rPr lang="es-MX" sz="3200" dirty="0" err="1"/>
              <a:t>play</a:t>
            </a:r>
            <a:r>
              <a:rPr lang="es-MX" sz="3200" dirty="0"/>
              <a:t> </a:t>
            </a:r>
            <a:r>
              <a:rPr lang="es-MX" sz="3200" dirty="0" err="1"/>
              <a:t>tennis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/>
              <a:t>Do: </a:t>
            </a:r>
            <a:r>
              <a:rPr lang="es-MX" sz="3200" dirty="0"/>
              <a:t> /karate / aerobics 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s-MX" sz="3200" b="1" dirty="0" err="1"/>
              <a:t>Go</a:t>
            </a:r>
            <a:r>
              <a:rPr lang="es-MX" sz="3200" b="1" dirty="0"/>
              <a:t>: </a:t>
            </a:r>
            <a:r>
              <a:rPr lang="es-MX" sz="3200" dirty="0"/>
              <a:t> </a:t>
            </a:r>
            <a:r>
              <a:rPr lang="es-MX" sz="3200" dirty="0" err="1"/>
              <a:t>swimming</a:t>
            </a:r>
            <a:r>
              <a:rPr lang="es-MX" sz="3200" dirty="0"/>
              <a:t> /</a:t>
            </a:r>
            <a:r>
              <a:rPr lang="es-MX" sz="3200" dirty="0" err="1"/>
              <a:t>go</a:t>
            </a:r>
            <a:r>
              <a:rPr lang="es-MX" sz="3200" dirty="0"/>
              <a:t> running / </a:t>
            </a:r>
            <a:r>
              <a:rPr lang="es-MX" sz="3200" dirty="0" err="1"/>
              <a:t>go</a:t>
            </a:r>
            <a:r>
              <a:rPr lang="es-MX" sz="3200" dirty="0"/>
              <a:t> </a:t>
            </a:r>
            <a:r>
              <a:rPr lang="es-MX" sz="3200" dirty="0" err="1"/>
              <a:t>cycling</a:t>
            </a:r>
            <a:endParaRPr lang="es-MX" sz="3200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3200" b="1" dirty="0"/>
              <a:t>https://www.youtube.com/watch?v=8Mnmmn5tmZo&amp;list=RD8Mnmmn5tmZo&amp;start_radio=1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322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7DDCA-13C5-F3E3-394F-5E4A4B56E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E158E7-3D42-10B9-E338-A287BBEF7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10515600" cy="1075267"/>
          </a:xfrm>
        </p:spPr>
        <p:txBody>
          <a:bodyPr/>
          <a:lstStyle/>
          <a:p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Vocabulary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s-ES" b="1" dirty="0">
                <a:solidFill>
                  <a:schemeClr val="accent2"/>
                </a:solidFill>
              </a:rPr>
              <a:t>done</a:t>
            </a:r>
            <a:endParaRPr lang="es-CL" b="1" dirty="0">
              <a:solidFill>
                <a:schemeClr val="accent2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89B144-E8B1-0A84-A30A-87F563995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67" y="1280160"/>
            <a:ext cx="11345333" cy="5299537"/>
          </a:xfrm>
        </p:spPr>
        <p:txBody>
          <a:bodyPr numCol="2"/>
          <a:lstStyle/>
          <a:p>
            <a:r>
              <a:rPr lang="es-CL" dirty="0" err="1"/>
              <a:t>Tennis</a:t>
            </a:r>
            <a:r>
              <a:rPr lang="es-CL" dirty="0"/>
              <a:t> </a:t>
            </a:r>
            <a:r>
              <a:rPr lang="es-CL" dirty="0" err="1"/>
              <a:t>raquet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raqueta</a:t>
            </a:r>
          </a:p>
          <a:p>
            <a:r>
              <a:rPr lang="es-CL" dirty="0" err="1"/>
              <a:t>Swimming</a:t>
            </a:r>
            <a:r>
              <a:rPr lang="es-CL" dirty="0"/>
              <a:t> </a:t>
            </a:r>
            <a:r>
              <a:rPr lang="es-CL" dirty="0" err="1"/>
              <a:t>suit</a:t>
            </a:r>
            <a:r>
              <a:rPr lang="es-CL" dirty="0"/>
              <a:t> /</a:t>
            </a:r>
            <a:r>
              <a:rPr lang="es-CL" dirty="0" err="1"/>
              <a:t>swimsuit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traje de baño</a:t>
            </a:r>
          </a:p>
          <a:p>
            <a:r>
              <a:rPr lang="es-CL" dirty="0"/>
              <a:t>Hockey </a:t>
            </a:r>
            <a:r>
              <a:rPr lang="es-CL" dirty="0" err="1"/>
              <a:t>stick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palo de hockey</a:t>
            </a:r>
          </a:p>
          <a:p>
            <a:r>
              <a:rPr lang="es-CL" dirty="0" err="1"/>
              <a:t>Rollerblades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/>
              <a:t>Ball: </a:t>
            </a:r>
            <a:r>
              <a:rPr lang="es-CL" dirty="0">
                <a:solidFill>
                  <a:srgbClr val="FF0000"/>
                </a:solidFill>
              </a:rPr>
              <a:t>pelota</a:t>
            </a:r>
          </a:p>
          <a:p>
            <a:r>
              <a:rPr lang="es-CL" dirty="0" err="1"/>
              <a:t>Football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futbol</a:t>
            </a:r>
          </a:p>
          <a:p>
            <a:r>
              <a:rPr lang="es-CL" dirty="0" err="1"/>
              <a:t>Basquetball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basquetbol</a:t>
            </a:r>
          </a:p>
          <a:p>
            <a:endParaRPr lang="es-CL" dirty="0"/>
          </a:p>
          <a:p>
            <a:endParaRPr lang="es-CL" dirty="0"/>
          </a:p>
          <a:p>
            <a:r>
              <a:rPr lang="es-CL" dirty="0" err="1"/>
              <a:t>Tennis</a:t>
            </a:r>
            <a:r>
              <a:rPr lang="es-CL" dirty="0"/>
              <a:t> </a:t>
            </a:r>
            <a:r>
              <a:rPr lang="es-CL" dirty="0" err="1"/>
              <a:t>ball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pelota de tenis</a:t>
            </a:r>
          </a:p>
          <a:p>
            <a:r>
              <a:rPr lang="es-CL" dirty="0" err="1"/>
              <a:t>Skateboard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patineta, tabla de skate</a:t>
            </a:r>
          </a:p>
          <a:p>
            <a:r>
              <a:rPr lang="es-CL" dirty="0" err="1"/>
              <a:t>Bike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err="1"/>
              <a:t>Helmet</a:t>
            </a:r>
            <a:r>
              <a:rPr lang="es-CL" dirty="0"/>
              <a:t>: </a:t>
            </a:r>
            <a:r>
              <a:rPr lang="es-CL" dirty="0">
                <a:solidFill>
                  <a:srgbClr val="FF0000"/>
                </a:solidFill>
              </a:rPr>
              <a:t>casco</a:t>
            </a:r>
          </a:p>
          <a:p>
            <a:endParaRPr lang="es-CL" dirty="0"/>
          </a:p>
          <a:p>
            <a:endParaRPr lang="es-CL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D1E369A-F3A2-68F7-E274-CC392A238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884" y="5491649"/>
            <a:ext cx="1361901" cy="1366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15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9999"/>
            </a:gs>
            <a:gs pos="84000">
              <a:srgbClr val="FFFFCC"/>
            </a:gs>
            <a:gs pos="100000">
              <a:srgbClr val="92D05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C33FD-576A-D439-4F96-13E0D011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AF7492-003D-1098-151E-CE3194908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0468"/>
          </a:xfrm>
        </p:spPr>
        <p:txBody>
          <a:bodyPr/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videos</a:t>
            </a:r>
            <a:endParaRPr lang="es-C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E57DD4-2F81-C6E2-9714-0BFB6615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887" y="740468"/>
            <a:ext cx="10904913" cy="5436495"/>
          </a:xfrm>
        </p:spPr>
        <p:txBody>
          <a:bodyPr numCol="2"/>
          <a:lstStyle/>
          <a:p>
            <a:r>
              <a:rPr lang="es-CL" dirty="0">
                <a:hlinkClick r:id="rId2"/>
              </a:rPr>
              <a:t>https://www.youtube.com/watch?v=yZUeOF1UAk8</a:t>
            </a:r>
            <a:r>
              <a:rPr lang="es-CL" dirty="0"/>
              <a:t>  done</a:t>
            </a:r>
          </a:p>
          <a:p>
            <a:endParaRPr lang="es-CL" dirty="0"/>
          </a:p>
          <a:p>
            <a:r>
              <a:rPr lang="es-CL" dirty="0">
                <a:hlinkClick r:id="rId3"/>
              </a:rPr>
              <a:t>https://www.yout-ube.com/watch?v=Y5ApsImfwVg</a:t>
            </a:r>
            <a:r>
              <a:rPr lang="es-CL" dirty="0"/>
              <a:t> done</a:t>
            </a:r>
          </a:p>
          <a:p>
            <a:endParaRPr lang="es-CL" dirty="0"/>
          </a:p>
          <a:p>
            <a:r>
              <a:rPr lang="es-CL" dirty="0">
                <a:hlinkClick r:id="rId4"/>
              </a:rPr>
              <a:t>https://wordwall.net/es/resource/72966974/ingl%C3%A9s/objects-to-do-sports-activity</a:t>
            </a:r>
            <a:endParaRPr lang="es-CL" dirty="0"/>
          </a:p>
          <a:p>
            <a:endParaRPr lang="es-CL" dirty="0"/>
          </a:p>
          <a:p>
            <a:endParaRPr lang="es-CL" dirty="0"/>
          </a:p>
          <a:p>
            <a:r>
              <a:rPr lang="es-CL" dirty="0" err="1"/>
              <a:t>Guessing</a:t>
            </a:r>
            <a:r>
              <a:rPr lang="es-CL" dirty="0"/>
              <a:t> game https://www.youtube.com/watch?v=l0f_x5h8xjk</a:t>
            </a:r>
          </a:p>
          <a:p>
            <a:endParaRPr lang="es-CL" dirty="0"/>
          </a:p>
          <a:p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3362895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2F787-C0F4-736D-FCD5-C25FC7F240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33" y="216131"/>
            <a:ext cx="11662756" cy="653380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s-CL" b="1" dirty="0"/>
              <a:t>🟢PLAY</a:t>
            </a:r>
          </a:p>
          <a:p>
            <a:pPr>
              <a:buNone/>
            </a:pPr>
            <a:r>
              <a:rPr lang="es-CL" dirty="0"/>
              <a:t>Usamos </a:t>
            </a:r>
            <a:r>
              <a:rPr lang="es-CL" b="1" dirty="0"/>
              <a:t>PLAY</a:t>
            </a:r>
            <a:r>
              <a:rPr lang="es-CL" dirty="0"/>
              <a:t> principalmente con deportes que son juegos y normalmente tienen una pelota, equipos o contrincantes.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soccer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basketball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tennis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</a:t>
            </a:r>
            <a:r>
              <a:rPr lang="es-CL" dirty="0" err="1"/>
              <a:t>volleyball</a:t>
            </a:r>
            <a:r>
              <a:rPr lang="es-CL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play</a:t>
            </a:r>
            <a:r>
              <a:rPr lang="es-CL" dirty="0"/>
              <a:t> baseball </a:t>
            </a:r>
          </a:p>
          <a:p>
            <a:pPr>
              <a:buNone/>
            </a:pPr>
            <a:r>
              <a:rPr lang="es-CL" b="1" dirty="0"/>
              <a:t>🔵 GO</a:t>
            </a:r>
          </a:p>
          <a:p>
            <a:pPr>
              <a:buNone/>
            </a:pPr>
            <a:r>
              <a:rPr lang="es-CL" dirty="0"/>
              <a:t>Usamos </a:t>
            </a:r>
            <a:r>
              <a:rPr lang="es-CL" b="1" dirty="0"/>
              <a:t>GO + verbo terminado en -ING</a:t>
            </a:r>
            <a:r>
              <a:rPr lang="es-CL" dirty="0"/>
              <a:t>, especialmente para actividades deportivas.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</a:t>
            </a:r>
            <a:r>
              <a:rPr lang="es-CL" dirty="0" err="1"/>
              <a:t>swimming</a:t>
            </a:r>
            <a:r>
              <a:rPr lang="es-CL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running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</a:t>
            </a:r>
            <a:r>
              <a:rPr lang="es-CL" dirty="0" err="1"/>
              <a:t>cycling</a:t>
            </a:r>
            <a:r>
              <a:rPr lang="es-CL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 err="1"/>
              <a:t>go</a:t>
            </a:r>
            <a:r>
              <a:rPr lang="es-CL" dirty="0"/>
              <a:t> </a:t>
            </a:r>
            <a:r>
              <a:rPr lang="es-CL" dirty="0" err="1"/>
              <a:t>skating</a:t>
            </a:r>
            <a:r>
              <a:rPr lang="es-CL" dirty="0"/>
              <a:t> </a:t>
            </a:r>
          </a:p>
          <a:p>
            <a:pPr>
              <a:buNone/>
            </a:pPr>
            <a:r>
              <a:rPr lang="es-CL" b="1" dirty="0"/>
              <a:t>🟠 DO</a:t>
            </a:r>
          </a:p>
          <a:p>
            <a:pPr>
              <a:buNone/>
            </a:pPr>
            <a:r>
              <a:rPr lang="es-CL" dirty="0"/>
              <a:t>Usamos </a:t>
            </a:r>
            <a:r>
              <a:rPr lang="es-CL" b="1" dirty="0"/>
              <a:t>DO</a:t>
            </a:r>
            <a:r>
              <a:rPr lang="es-CL" dirty="0"/>
              <a:t> con actividades o deportes individuales.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gymnastics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karate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yoga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L" dirty="0"/>
              <a:t>do judo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110778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8FEBF-6B34-7C6B-3140-4BFBC12C4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Play, </a:t>
            </a:r>
            <a:r>
              <a:rPr lang="es-CL" dirty="0" err="1"/>
              <a:t>go</a:t>
            </a:r>
            <a:r>
              <a:rPr lang="es-CL" dirty="0"/>
              <a:t>, do 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C5B38-485D-1A61-0EB0-8E75D7C1E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https://wordwall.net/es/resource/3387273/play-go-or-do</a:t>
            </a:r>
            <a:endParaRPr lang="es-CL" dirty="0"/>
          </a:p>
          <a:p>
            <a:endParaRPr lang="es-CL" dirty="0"/>
          </a:p>
          <a:p>
            <a:r>
              <a:rPr lang="es-CL" dirty="0">
                <a:hlinkClick r:id="rId3"/>
              </a:rPr>
              <a:t>https://agendaweb.org/vocabulary/hobbies-sports-play-go-do.html</a:t>
            </a:r>
            <a:endParaRPr lang="es-CL" dirty="0"/>
          </a:p>
          <a:p>
            <a:endParaRPr lang="es-CL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1150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5F091-4E05-C9BA-6C17-AFEFCEAEA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05"/>
            <a:ext cx="10515600" cy="816793"/>
          </a:xfrm>
        </p:spPr>
        <p:txBody>
          <a:bodyPr/>
          <a:lstStyle/>
          <a:p>
            <a:r>
              <a:rPr lang="es-CL" dirty="0"/>
              <a:t>CHOOSE THE CORRECT VERB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9793A93-CCEC-7C42-13A2-A7FF1CF35F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579796"/>
            <a:ext cx="7351693" cy="618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soccer.(football)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goes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gymnastics.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basketball.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goes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cycling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friends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tennis.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do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karate.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goes</a:t>
            </a:r>
            <a:r>
              <a:rPr kumimoji="0" lang="es-CL" altLang="es-CL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CL" altLang="es-CL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running. </a:t>
            </a:r>
            <a:endParaRPr kumimoji="0" lang="es-CL" altLang="es-C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D083CC6E-3484-8854-884D-DB4389F616F7}"/>
              </a:ext>
            </a:extLst>
          </p:cNvPr>
          <p:cNvSpPr/>
          <p:nvPr/>
        </p:nvSpPr>
        <p:spPr>
          <a:xfrm>
            <a:off x="8865704" y="1717482"/>
            <a:ext cx="1447138" cy="1415332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76343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47EDC-E4D6-A3A9-8E47-582441838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242"/>
            <a:ext cx="10515600" cy="1325563"/>
          </a:xfrm>
        </p:spPr>
        <p:txBody>
          <a:bodyPr/>
          <a:lstStyle/>
          <a:p>
            <a:r>
              <a:rPr lang="es-CL" dirty="0"/>
              <a:t>CORRECT THE ERRORS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0F06712-707D-0EA5-0600-FCF9A3D071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369805"/>
            <a:ext cx="91711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b="1" i="0" u="none" strike="sng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</a:t>
            </a:r>
            <a:r>
              <a:rPr kumimoji="0" lang="es-CL" altLang="es-CL" b="0" i="0" u="none" strike="sng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every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Saturday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</a:t>
            </a:r>
            <a:r>
              <a:rPr lang="es-CL" altLang="es-CL" u="sng" dirty="0">
                <a:latin typeface="Arial" panose="020B0604020202020204" pitchFamily="34" charset="0"/>
              </a:rPr>
              <a:t>I </a:t>
            </a:r>
            <a:r>
              <a:rPr lang="es-CL" altLang="es-CL" u="sng" dirty="0" err="1">
                <a:latin typeface="Arial" panose="020B0604020202020204" pitchFamily="34" charset="0"/>
              </a:rPr>
              <a:t>play</a:t>
            </a:r>
            <a:r>
              <a:rPr lang="es-CL" altLang="es-CL" u="sng" dirty="0">
                <a:latin typeface="Arial" panose="020B0604020202020204" pitchFamily="34" charset="0"/>
              </a:rPr>
              <a:t> soccer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pool.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goes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gymnastics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__do gymnastics______________________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basketball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friends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tennis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Sundays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sister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b="1" i="0" u="none" strike="sng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plays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karate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→ 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</a:t>
            </a:r>
            <a:r>
              <a:rPr kumimoji="0" lang="es-CL" altLang="es-CL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</a:t>
            </a:r>
            <a:r>
              <a:rPr kumimoji="0" lang="es-CL" altLang="es-CL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_______________________</a:t>
            </a:r>
            <a:r>
              <a:rPr kumimoji="0" lang="es-CL" altLang="es-CL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AD036C-298D-3C48-DBE7-9A6F382D84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80" r="15396"/>
          <a:stretch>
            <a:fillRect/>
          </a:stretch>
        </p:blipFill>
        <p:spPr>
          <a:xfrm>
            <a:off x="8727896" y="1080190"/>
            <a:ext cx="1778924" cy="26384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59C4AC-15DB-A4FE-1414-530121A4F2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74" r="21545"/>
          <a:stretch>
            <a:fillRect/>
          </a:stretch>
        </p:blipFill>
        <p:spPr>
          <a:xfrm>
            <a:off x="10118550" y="3171305"/>
            <a:ext cx="1623520" cy="2969029"/>
          </a:xfrm>
          <a:prstGeom prst="rect">
            <a:avLst/>
          </a:prstGeom>
        </p:spPr>
      </p:pic>
      <p:sp>
        <p:nvSpPr>
          <p:cNvPr id="3" name="Heart 2">
            <a:extLst>
              <a:ext uri="{FF2B5EF4-FFF2-40B4-BE49-F238E27FC236}">
                <a16:creationId xmlns:a16="http://schemas.microsoft.com/office/drawing/2014/main" id="{4A780267-FAFF-6BCE-EA28-E699D39E1AD0}"/>
              </a:ext>
            </a:extLst>
          </p:cNvPr>
          <p:cNvSpPr/>
          <p:nvPr/>
        </p:nvSpPr>
        <p:spPr>
          <a:xfrm>
            <a:off x="10670650" y="564543"/>
            <a:ext cx="930303" cy="805262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8081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6016FF-8383-7F08-4B92-2511CACF5D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61" t="2424" r="3579" b="5697"/>
          <a:stretch>
            <a:fillRect/>
          </a:stretch>
        </p:blipFill>
        <p:spPr>
          <a:xfrm>
            <a:off x="1596045" y="20829"/>
            <a:ext cx="6991002" cy="681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878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F67C3-9328-AAF0-9B2B-F5391BCD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782031"/>
          </a:xfrm>
        </p:spPr>
        <p:txBody>
          <a:bodyPr/>
          <a:lstStyle/>
          <a:p>
            <a:r>
              <a:rPr lang="es-CL" b="1" dirty="0">
                <a:solidFill>
                  <a:srgbClr val="B53BA6"/>
                </a:solidFill>
                <a:latin typeface="Algerian" panose="04020705040A02060702" pitchFamily="82" charset="0"/>
              </a:rPr>
              <a:t>Do you </a:t>
            </a:r>
            <a:r>
              <a:rPr lang="es-CL" b="1" dirty="0" err="1">
                <a:solidFill>
                  <a:srgbClr val="B53BA6"/>
                </a:solidFill>
                <a:latin typeface="Algerian" panose="04020705040A02060702" pitchFamily="82" charset="0"/>
              </a:rPr>
              <a:t>like</a:t>
            </a:r>
            <a:r>
              <a:rPr lang="es-CL" b="1" dirty="0">
                <a:solidFill>
                  <a:srgbClr val="B53BA6"/>
                </a:solidFill>
                <a:latin typeface="Algerian" panose="04020705040A02060702" pitchFamily="82" charset="0"/>
              </a:rPr>
              <a:t> </a:t>
            </a:r>
            <a:r>
              <a:rPr lang="es-CL" b="1" dirty="0" err="1">
                <a:solidFill>
                  <a:srgbClr val="B53BA6"/>
                </a:solidFill>
                <a:latin typeface="Algerian" panose="04020705040A02060702" pitchFamily="82" charset="0"/>
              </a:rPr>
              <a:t>to</a:t>
            </a:r>
            <a:r>
              <a:rPr lang="es-CL" b="1" dirty="0">
                <a:solidFill>
                  <a:srgbClr val="B53BA6"/>
                </a:solidFill>
                <a:latin typeface="Algerian" panose="04020705040A02060702" pitchFamily="82" charset="0"/>
              </a:rPr>
              <a:t> …?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EF19E-28D9-1688-4E1C-5B0FEE045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4276"/>
            <a:ext cx="10515600" cy="5212687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Do you like to play + sport?</a:t>
            </a:r>
          </a:p>
          <a:p>
            <a:r>
              <a:rPr lang="en-US" b="1" dirty="0"/>
              <a:t>Do you like to go + sport?</a:t>
            </a:r>
          </a:p>
          <a:p>
            <a:r>
              <a:rPr lang="en-US" b="1" dirty="0"/>
              <a:t>Do you like to do + sport?</a:t>
            </a:r>
          </a:p>
          <a:p>
            <a:endParaRPr lang="en-US" b="1" dirty="0"/>
          </a:p>
          <a:p>
            <a:endParaRPr lang="en-US" dirty="0"/>
          </a:p>
          <a:p>
            <a:r>
              <a:rPr lang="en-US" dirty="0"/>
              <a:t>👉 Do you like to play football?</a:t>
            </a:r>
            <a:br>
              <a:rPr lang="en-US" dirty="0"/>
            </a:br>
            <a:r>
              <a:rPr lang="en-US" b="1" dirty="0"/>
              <a:t>Yes, I do.</a:t>
            </a:r>
            <a:r>
              <a:rPr lang="en-US" dirty="0"/>
              <a:t> / </a:t>
            </a:r>
            <a:r>
              <a:rPr lang="en-US" b="1" dirty="0"/>
              <a:t>No, I don't.</a:t>
            </a:r>
            <a:endParaRPr lang="en-US" dirty="0"/>
          </a:p>
          <a:p>
            <a:r>
              <a:rPr lang="en-US" dirty="0"/>
              <a:t>👉 Do you like to go cycling?</a:t>
            </a:r>
            <a:br>
              <a:rPr lang="en-US" dirty="0"/>
            </a:br>
            <a:r>
              <a:rPr lang="en-US" b="1" dirty="0"/>
              <a:t>Yes, I do.</a:t>
            </a:r>
            <a:r>
              <a:rPr lang="en-US" dirty="0"/>
              <a:t> / </a:t>
            </a:r>
            <a:r>
              <a:rPr lang="en-US" b="1" dirty="0"/>
              <a:t>No, I don’t.</a:t>
            </a:r>
          </a:p>
          <a:p>
            <a:r>
              <a:rPr lang="en-US" dirty="0"/>
              <a:t>👉Does she like to do yoga?</a:t>
            </a:r>
          </a:p>
          <a:p>
            <a:r>
              <a:rPr lang="en-US" b="1" dirty="0"/>
              <a:t>Yes, she does </a:t>
            </a:r>
            <a:r>
              <a:rPr lang="en-US" dirty="0"/>
              <a:t>/ </a:t>
            </a:r>
            <a:r>
              <a:rPr lang="en-US" b="1" dirty="0"/>
              <a:t>no, she doesn’t</a:t>
            </a:r>
          </a:p>
          <a:p>
            <a:endParaRPr lang="es-C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F2602F-13EF-FA40-9F53-672E93DB8D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55" t="10170" r="17285" b="11098"/>
          <a:stretch>
            <a:fillRect/>
          </a:stretch>
        </p:blipFill>
        <p:spPr>
          <a:xfrm>
            <a:off x="8204661" y="2366438"/>
            <a:ext cx="2385753" cy="2125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543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9F550-054B-6F12-EB58-D99F8B40F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B18EE-2EF7-78E5-37F6-60D4643B2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/>
              <a:t>He </a:t>
            </a:r>
          </a:p>
          <a:p>
            <a:r>
              <a:rPr lang="es-CL" dirty="0" err="1"/>
              <a:t>She</a:t>
            </a:r>
            <a:r>
              <a:rPr lang="es-CL" dirty="0"/>
              <a:t>        DOES</a:t>
            </a:r>
          </a:p>
          <a:p>
            <a:r>
              <a:rPr lang="es-CL" dirty="0" err="1"/>
              <a:t>It</a:t>
            </a:r>
            <a:r>
              <a:rPr lang="es-CL" dirty="0"/>
              <a:t> </a:t>
            </a:r>
          </a:p>
          <a:p>
            <a:endParaRPr lang="es-CL" dirty="0"/>
          </a:p>
          <a:p>
            <a:r>
              <a:rPr lang="es-CL" dirty="0"/>
              <a:t>I</a:t>
            </a:r>
          </a:p>
          <a:p>
            <a:r>
              <a:rPr lang="es-CL" dirty="0"/>
              <a:t>YOU</a:t>
            </a:r>
          </a:p>
          <a:p>
            <a:r>
              <a:rPr lang="es-CL" dirty="0"/>
              <a:t>WE               DO</a:t>
            </a:r>
          </a:p>
          <a:p>
            <a:r>
              <a:rPr lang="es-CL" dirty="0"/>
              <a:t>THEY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F7DAAFA1-FD40-3E08-F5C3-52CC11A93650}"/>
              </a:ext>
            </a:extLst>
          </p:cNvPr>
          <p:cNvSpPr/>
          <p:nvPr/>
        </p:nvSpPr>
        <p:spPr>
          <a:xfrm>
            <a:off x="1720735" y="1895302"/>
            <a:ext cx="382385" cy="153369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47EBE177-2D28-9888-19C3-E8855981E59B}"/>
              </a:ext>
            </a:extLst>
          </p:cNvPr>
          <p:cNvSpPr/>
          <p:nvPr/>
        </p:nvSpPr>
        <p:spPr>
          <a:xfrm>
            <a:off x="2028305" y="3832167"/>
            <a:ext cx="656706" cy="213637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2477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A263A-18F9-F549-39DC-779C13F20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66148"/>
          </a:xfrm>
        </p:spPr>
        <p:txBody>
          <a:bodyPr>
            <a:normAutofit fontScale="90000"/>
          </a:bodyPr>
          <a:lstStyle/>
          <a:p>
            <a:r>
              <a:rPr lang="es-CL" dirty="0"/>
              <a:t>Complete and </a:t>
            </a:r>
            <a:r>
              <a:rPr lang="es-CL" dirty="0" err="1"/>
              <a:t>answer</a:t>
            </a:r>
            <a:r>
              <a:rPr lang="es-CL" dirty="0"/>
              <a:t> </a:t>
            </a:r>
            <a:r>
              <a:rPr lang="es-CL" dirty="0" err="1"/>
              <a:t>about</a:t>
            </a:r>
            <a:r>
              <a:rPr lang="es-CL" dirty="0"/>
              <a:t> </a:t>
            </a:r>
            <a:r>
              <a:rPr lang="es-CL" dirty="0" err="1"/>
              <a:t>yourself</a:t>
            </a:r>
            <a:r>
              <a:rPr lang="es-CL" dirty="0"/>
              <a:t>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3D4E7B3-A4F0-8CC8-C5E2-50D2A0D142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730757"/>
            <a:ext cx="7856638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soccer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? 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No, </a:t>
            </a:r>
            <a:r>
              <a:rPr lang="es-CL" altLang="es-CL" sz="2400" dirty="0">
                <a:solidFill>
                  <a:srgbClr val="FF0000"/>
                </a:solidFill>
                <a:latin typeface="Arial" panose="020B0604020202020204" pitchFamily="34" charset="0"/>
              </a:rPr>
              <a:t>I </a:t>
            </a:r>
            <a:r>
              <a:rPr lang="es-CL" altLang="es-CL" sz="2400" dirty="0" err="1">
                <a:solidFill>
                  <a:srgbClr val="FF0000"/>
                </a:solidFill>
                <a:latin typeface="Arial" panose="020B0604020202020204" pitchFamily="34" charset="0"/>
              </a:rPr>
              <a:t>don’t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basquetball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__?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🏀 (baloncesto)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2400" u="sng" dirty="0">
                <a:latin typeface="Arial" panose="020B0604020202020204" pitchFamily="34" charset="0"/>
              </a:rPr>
              <a:t>_______No , I </a:t>
            </a:r>
            <a:r>
              <a:rPr lang="es-CL" altLang="es-CL" sz="2400" u="sng" dirty="0" err="1">
                <a:latin typeface="Arial" panose="020B0604020202020204" pitchFamily="34" charset="0"/>
              </a:rPr>
              <a:t>don’t</a:t>
            </a:r>
            <a:r>
              <a:rPr lang="es-CL" altLang="es-CL" sz="2400" u="sng" dirty="0">
                <a:latin typeface="Arial" panose="020B0604020202020204" pitchFamily="34" charset="0"/>
              </a:rPr>
              <a:t>_______________________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CL" altLang="es-C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swimming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__?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🏊 (natación)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2400" u="sng" dirty="0">
                <a:latin typeface="Arial" panose="020B0604020202020204" pitchFamily="34" charset="0"/>
              </a:rPr>
              <a:t>____Yes, I do____________________________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CL" altLang="es-C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_do judo_________?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🥋 (judo)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2400" u="sng" dirty="0">
                <a:latin typeface="Arial" panose="020B0604020202020204" pitchFamily="34" charset="0"/>
              </a:rPr>
              <a:t>___No, I </a:t>
            </a:r>
            <a:r>
              <a:rPr lang="es-CL" altLang="es-CL" sz="2400" u="sng" dirty="0" err="1">
                <a:latin typeface="Arial" panose="020B0604020202020204" pitchFamily="34" charset="0"/>
              </a:rPr>
              <a:t>don´t</a:t>
            </a:r>
            <a:r>
              <a:rPr lang="es-CL" altLang="es-CL" sz="2400" u="sng" dirty="0">
                <a:latin typeface="Arial" panose="020B0604020202020204" pitchFamily="34" charset="0"/>
              </a:rPr>
              <a:t>______________________________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CL" altLang="es-C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running__?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🏃 (corrida)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2400" u="sng" dirty="0">
                <a:latin typeface="Arial" panose="020B0604020202020204" pitchFamily="34" charset="0"/>
              </a:rPr>
              <a:t>____No, I </a:t>
            </a:r>
            <a:r>
              <a:rPr lang="es-CL" altLang="es-CL" sz="2400" u="sng" dirty="0" err="1">
                <a:latin typeface="Arial" panose="020B0604020202020204" pitchFamily="34" charset="0"/>
              </a:rPr>
              <a:t>don’t</a:t>
            </a:r>
            <a:r>
              <a:rPr lang="es-CL" altLang="es-CL" sz="2400" u="sng" dirty="0">
                <a:latin typeface="Arial" panose="020B0604020202020204" pitchFamily="34" charset="0"/>
              </a:rPr>
              <a:t>_______________________________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s-CL" altLang="es-CL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you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like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</a:t>
            </a:r>
            <a:r>
              <a:rPr kumimoji="0" lang="es-CL" altLang="es-CL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400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skating</a:t>
            </a:r>
            <a:r>
              <a:rPr kumimoji="0" lang="es-CL" altLang="es-CL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___? </a:t>
            </a:r>
            <a:r>
              <a:rPr kumimoji="0" lang="es-CL" altLang="es-C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⛸️ (patinaje)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s-CL" altLang="es-CL" sz="1800" u="sng" dirty="0">
                <a:latin typeface="Arial" panose="020B0604020202020204" pitchFamily="34" charset="0"/>
              </a:rPr>
              <a:t>______No, I </a:t>
            </a:r>
            <a:r>
              <a:rPr lang="es-CL" altLang="es-CL" sz="1800" u="sng" dirty="0" err="1">
                <a:latin typeface="Arial" panose="020B0604020202020204" pitchFamily="34" charset="0"/>
              </a:rPr>
              <a:t>don’t</a:t>
            </a:r>
            <a:r>
              <a:rPr lang="es-CL" altLang="es-CL" sz="1800" u="sng" dirty="0">
                <a:latin typeface="Arial" panose="020B0604020202020204" pitchFamily="34" charset="0"/>
              </a:rPr>
              <a:t>________________________________________</a:t>
            </a:r>
            <a:endParaRPr kumimoji="0" lang="es-CL" altLang="es-CL" sz="1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260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13C35-3F93-F60E-E1B2-917161FB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118"/>
            <a:ext cx="10515600" cy="923348"/>
          </a:xfrm>
        </p:spPr>
        <p:txBody>
          <a:bodyPr/>
          <a:lstStyle/>
          <a:p>
            <a:r>
              <a:rPr lang="es-CL" dirty="0"/>
              <a:t>CAN / CAN'T + SPORTS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C925E-251B-697A-15E9-846BF097F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0284"/>
            <a:ext cx="10515600" cy="4946679"/>
          </a:xfrm>
        </p:spPr>
        <p:txBody>
          <a:bodyPr>
            <a:normAutofit lnSpcReduction="10000"/>
          </a:bodyPr>
          <a:lstStyle/>
          <a:p>
            <a:r>
              <a:rPr lang="es-CL" b="1" dirty="0" err="1"/>
              <a:t>Remember</a:t>
            </a:r>
            <a:endParaRPr lang="es-CL" b="1" dirty="0"/>
          </a:p>
          <a:p>
            <a:r>
              <a:rPr lang="es-CL" b="1" dirty="0"/>
              <a:t>CAN = poder</a:t>
            </a:r>
            <a:endParaRPr lang="es-CL" dirty="0"/>
          </a:p>
          <a:p>
            <a:r>
              <a:rPr lang="es-CL" b="1" dirty="0"/>
              <a:t>CAN'T = no poder</a:t>
            </a:r>
            <a:endParaRPr lang="es-CL" dirty="0"/>
          </a:p>
          <a:p>
            <a:r>
              <a:rPr lang="es-CL" dirty="0" err="1"/>
              <a:t>Examples</a:t>
            </a:r>
            <a:r>
              <a:rPr lang="es-CL" dirty="0"/>
              <a:t>:</a:t>
            </a:r>
          </a:p>
          <a:p>
            <a:r>
              <a:rPr lang="es-CL" dirty="0"/>
              <a:t>✅ I can </a:t>
            </a:r>
            <a:r>
              <a:rPr lang="es-CL" dirty="0" err="1"/>
              <a:t>play</a:t>
            </a:r>
            <a:r>
              <a:rPr lang="es-CL" dirty="0"/>
              <a:t> soccer.</a:t>
            </a:r>
            <a:br>
              <a:rPr lang="es-CL" dirty="0"/>
            </a:br>
            <a:r>
              <a:rPr lang="es-CL" dirty="0"/>
              <a:t>❌ I </a:t>
            </a:r>
            <a:r>
              <a:rPr lang="es-CL" dirty="0" err="1"/>
              <a:t>can't</a:t>
            </a:r>
            <a:r>
              <a:rPr lang="es-CL" dirty="0"/>
              <a:t> </a:t>
            </a:r>
            <a:r>
              <a:rPr lang="es-CL" dirty="0" err="1"/>
              <a:t>play</a:t>
            </a:r>
            <a:r>
              <a:rPr lang="es-CL" dirty="0"/>
              <a:t> tennis.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b="1" dirty="0" err="1"/>
              <a:t>Question</a:t>
            </a:r>
            <a:r>
              <a:rPr lang="es-CL" b="1" dirty="0"/>
              <a:t>:</a:t>
            </a:r>
          </a:p>
          <a:p>
            <a:r>
              <a:rPr lang="es-CL" b="1" dirty="0"/>
              <a:t>Can you </a:t>
            </a:r>
            <a:r>
              <a:rPr lang="es-CL" b="1" dirty="0" err="1"/>
              <a:t>play</a:t>
            </a:r>
            <a:r>
              <a:rPr lang="es-CL" b="1" dirty="0"/>
              <a:t> soccer?</a:t>
            </a:r>
            <a:endParaRPr lang="es-CL" dirty="0"/>
          </a:p>
          <a:p>
            <a:r>
              <a:rPr lang="es-CL" dirty="0"/>
              <a:t>✅ Yes, I can.</a:t>
            </a:r>
            <a:br>
              <a:rPr lang="es-CL" dirty="0"/>
            </a:br>
            <a:r>
              <a:rPr lang="es-CL" dirty="0"/>
              <a:t>❌ No, I </a:t>
            </a:r>
            <a:r>
              <a:rPr lang="es-CL" dirty="0" err="1"/>
              <a:t>can't</a:t>
            </a:r>
            <a:r>
              <a:rPr lang="es-CL" dirty="0"/>
              <a:t>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47810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D5B8B-B901-03DF-DC32-5E6135E69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184"/>
            <a:ext cx="10515600" cy="582526"/>
          </a:xfrm>
        </p:spPr>
        <p:txBody>
          <a:bodyPr>
            <a:normAutofit fontScale="90000"/>
          </a:bodyPr>
          <a:lstStyle/>
          <a:p>
            <a:r>
              <a:rPr lang="es-CL" b="1" dirty="0" err="1">
                <a:solidFill>
                  <a:srgbClr val="00B0F0"/>
                </a:solidFill>
              </a:rPr>
              <a:t>Choose</a:t>
            </a:r>
            <a:r>
              <a:rPr lang="es-CL" b="1" dirty="0">
                <a:solidFill>
                  <a:srgbClr val="00B0F0"/>
                </a:solidFill>
              </a:rPr>
              <a:t> </a:t>
            </a:r>
            <a:r>
              <a:rPr lang="es-CL" b="1" dirty="0" err="1">
                <a:solidFill>
                  <a:srgbClr val="00B0F0"/>
                </a:solidFill>
              </a:rPr>
              <a:t>the</a:t>
            </a:r>
            <a:r>
              <a:rPr lang="es-CL" b="1" dirty="0">
                <a:solidFill>
                  <a:srgbClr val="00B0F0"/>
                </a:solidFill>
              </a:rPr>
              <a:t> </a:t>
            </a:r>
            <a:r>
              <a:rPr lang="es-CL" b="1" dirty="0" err="1">
                <a:solidFill>
                  <a:srgbClr val="00B0F0"/>
                </a:solidFill>
              </a:rPr>
              <a:t>correct</a:t>
            </a:r>
            <a:r>
              <a:rPr lang="es-CL" b="1" dirty="0">
                <a:solidFill>
                  <a:srgbClr val="00B0F0"/>
                </a:solidFill>
              </a:rPr>
              <a:t> </a:t>
            </a:r>
            <a:r>
              <a:rPr lang="es-CL" b="1" dirty="0" err="1">
                <a:solidFill>
                  <a:srgbClr val="00B0F0"/>
                </a:solidFill>
              </a:rPr>
              <a:t>letter</a:t>
            </a:r>
            <a:r>
              <a:rPr lang="es-CL" b="1" dirty="0">
                <a:solidFill>
                  <a:srgbClr val="00B0F0"/>
                </a:solidFill>
              </a:rPr>
              <a:t> </a:t>
            </a:r>
            <a:r>
              <a:rPr lang="es-CL" b="1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9034C-5D6A-D70A-5257-252B7FD5E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2342"/>
            <a:ext cx="10515600" cy="5652654"/>
          </a:xfrm>
        </p:spPr>
        <p:txBody>
          <a:bodyPr numCol="2">
            <a:normAutofit/>
          </a:bodyPr>
          <a:lstStyle/>
          <a:p>
            <a:r>
              <a:rPr lang="en-US" b="1" dirty="0"/>
              <a:t>Can you play soccer?</a:t>
            </a:r>
            <a:r>
              <a:rPr lang="en-US" dirty="0"/>
              <a:t> </a:t>
            </a:r>
          </a:p>
          <a:p>
            <a:r>
              <a:rPr lang="en-US" dirty="0"/>
              <a:t>a) Yes, I can.</a:t>
            </a:r>
            <a:br>
              <a:rPr lang="en-US" dirty="0"/>
            </a:br>
            <a:r>
              <a:rPr lang="en-US" dirty="0"/>
              <a:t>b) Yes, I do.</a:t>
            </a:r>
            <a:br>
              <a:rPr lang="en-US" dirty="0"/>
            </a:br>
            <a:r>
              <a:rPr lang="en-US" dirty="0"/>
              <a:t>c) Yes, I am.</a:t>
            </a:r>
          </a:p>
          <a:p>
            <a:r>
              <a:rPr lang="en-US" b="1" dirty="0"/>
              <a:t>Can she go swimming?</a:t>
            </a:r>
            <a:r>
              <a:rPr lang="en-US" dirty="0"/>
              <a:t> </a:t>
            </a:r>
          </a:p>
          <a:p>
            <a:r>
              <a:rPr lang="en-US" dirty="0"/>
              <a:t>a) No, she doesn't.</a:t>
            </a:r>
            <a:br>
              <a:rPr lang="en-US" dirty="0"/>
            </a:br>
            <a:r>
              <a:rPr lang="en-US" dirty="0"/>
              <a:t>b) No, she can't.</a:t>
            </a:r>
            <a:br>
              <a:rPr lang="en-US" dirty="0"/>
            </a:br>
            <a:r>
              <a:rPr lang="en-US" dirty="0"/>
              <a:t>c) No, she isn't.</a:t>
            </a:r>
          </a:p>
          <a:p>
            <a:r>
              <a:rPr lang="en-US" b="1" dirty="0"/>
              <a:t>Can they play basketball?</a:t>
            </a:r>
            <a:r>
              <a:rPr lang="en-US" dirty="0"/>
              <a:t> </a:t>
            </a:r>
          </a:p>
          <a:p>
            <a:r>
              <a:rPr lang="en-US" dirty="0"/>
              <a:t>a) Yes, they can.</a:t>
            </a:r>
            <a:br>
              <a:rPr lang="en-US" dirty="0"/>
            </a:br>
            <a:r>
              <a:rPr lang="en-US" dirty="0"/>
              <a:t>b) Yes, they do.</a:t>
            </a:r>
            <a:br>
              <a:rPr lang="en-US" dirty="0"/>
            </a:br>
            <a:r>
              <a:rPr lang="en-US" dirty="0"/>
              <a:t>c) Yes, they are.</a:t>
            </a:r>
          </a:p>
          <a:p>
            <a:r>
              <a:rPr lang="en-US" dirty="0"/>
              <a:t>Can he go skiing?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No, he go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No, he can’t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/>
              <a:t>No, he don´t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847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B9DBA-78E3-8BD8-29E7-974076E77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s-CL" dirty="0">
                <a:solidFill>
                  <a:srgbClr val="00B0F0"/>
                </a:solidFill>
              </a:rPr>
              <a:t>MONTHS OF THE YEAR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C458EE1-A8F1-676D-9B62-1E355FD252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401746"/>
              </p:ext>
            </p:extLst>
          </p:nvPr>
        </p:nvGraphicFramePr>
        <p:xfrm>
          <a:off x="896390" y="1283927"/>
          <a:ext cx="10515600" cy="478536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222965494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3077244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>
                          <a:solidFill>
                            <a:srgbClr val="00B0F0"/>
                          </a:solidFill>
                        </a:rPr>
                        <a:t>English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2000" b="1" dirty="0">
                          <a:solidFill>
                            <a:srgbClr val="00B0F0"/>
                          </a:solidFill>
                        </a:rPr>
                        <a:t>Español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077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January</a:t>
                      </a:r>
                      <a:endParaRPr lang="es-CL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enero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48367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February</a:t>
                      </a:r>
                      <a:endParaRPr lang="es-CL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febrero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8207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March</a:t>
                      </a:r>
                      <a:endParaRPr lang="es-CL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marzo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7625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April</a:t>
                      </a:r>
                      <a:endParaRPr lang="es-CL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/>
                        <a:t>abril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5209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/>
                        <a:t>May</a:t>
                      </a:r>
                      <a:endParaRPr lang="es-CL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mayo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932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June</a:t>
                      </a:r>
                      <a:endParaRPr lang="es-CL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junio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0411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July</a:t>
                      </a:r>
                      <a:endParaRPr lang="es-CL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julio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681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August</a:t>
                      </a:r>
                      <a:endParaRPr lang="es-CL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agosto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2276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September</a:t>
                      </a:r>
                      <a:endParaRPr lang="es-CL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septiembre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192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October</a:t>
                      </a:r>
                      <a:endParaRPr lang="es-CL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octubre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0480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/>
                        <a:t>November</a:t>
                      </a:r>
                      <a:endParaRPr lang="es-CL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noviembre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2420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b="1" dirty="0" err="1"/>
                        <a:t>December</a:t>
                      </a:r>
                      <a:endParaRPr lang="es-CL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dirty="0"/>
                        <a:t>diciembre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24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1631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A6C4-0161-AD4E-237E-D837E1DC1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6AF83-C184-12BA-4FAC-E359805DD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the sentences.</a:t>
            </a:r>
          </a:p>
          <a:p>
            <a:r>
              <a:rPr lang="en-US" dirty="0"/>
              <a:t>I play soccer in __________. (</a:t>
            </a:r>
            <a:r>
              <a:rPr lang="en-US" dirty="0" err="1"/>
              <a:t>enero</a:t>
            </a:r>
            <a:r>
              <a:rPr lang="en-US" dirty="0"/>
              <a:t>)</a:t>
            </a:r>
          </a:p>
          <a:p>
            <a:r>
              <a:rPr lang="en-US" dirty="0"/>
              <a:t>I play basketball in __________. (mayo)</a:t>
            </a:r>
          </a:p>
          <a:p>
            <a:r>
              <a:rPr lang="en-US" dirty="0"/>
              <a:t>I go swimming in __________. </a:t>
            </a:r>
            <a:r>
              <a:rPr lang="en-US"/>
              <a:t>(Agosto)</a:t>
            </a:r>
            <a:endParaRPr lang="en-US" dirty="0"/>
          </a:p>
          <a:p>
            <a:r>
              <a:rPr lang="en-US" dirty="0"/>
              <a:t>I play tennis in __________. (</a:t>
            </a:r>
            <a:r>
              <a:rPr lang="en-US" dirty="0" err="1"/>
              <a:t>julio</a:t>
            </a:r>
            <a:r>
              <a:rPr lang="en-US" dirty="0"/>
              <a:t>)</a:t>
            </a:r>
          </a:p>
          <a:p>
            <a:r>
              <a:rPr lang="en-US" dirty="0"/>
              <a:t>I do gymnastics in __________. (</a:t>
            </a:r>
            <a:r>
              <a:rPr lang="en-US" dirty="0" err="1"/>
              <a:t>octubre</a:t>
            </a:r>
            <a:r>
              <a:rPr lang="en-US" dirty="0"/>
              <a:t>)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837152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45E8C-63E9-DEE7-04B7-1EC338C25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23B02-9081-EC68-DDDC-3B1C74A4F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83016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C374-634B-C0EB-2E68-1B7E8378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B06C6-7B54-1023-AA9E-F5CD5BFAA3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09243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5020</TotalTime>
  <Words>1682</Words>
  <Application>Microsoft Office PowerPoint</Application>
  <PresentationFormat>Widescreen</PresentationFormat>
  <Paragraphs>310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Algerian</vt:lpstr>
      <vt:lpstr>Arial</vt:lpstr>
      <vt:lpstr>Arial Rounded MT Bold</vt:lpstr>
      <vt:lpstr>Calibri</vt:lpstr>
      <vt:lpstr>Calibri Light</vt:lpstr>
      <vt:lpstr>Tema de Office</vt:lpstr>
      <vt:lpstr> </vt:lpstr>
      <vt:lpstr>WHAT SPORT DO YOU LIKE?</vt:lpstr>
      <vt:lpstr>OBJETIVOS</vt:lpstr>
      <vt:lpstr>VOCABULARY</vt:lpstr>
      <vt:lpstr>I like… / I don’t like</vt:lpstr>
      <vt:lpstr>Put in order the sentences</vt:lpstr>
      <vt:lpstr>Chosse the correct answer</vt:lpstr>
      <vt:lpstr>VOCABULARY</vt:lpstr>
      <vt:lpstr>Create sentences with sports</vt:lpstr>
      <vt:lpstr>Create sentences with sports</vt:lpstr>
      <vt:lpstr>Days of the week</vt:lpstr>
      <vt:lpstr>Speaking</vt:lpstr>
      <vt:lpstr>PowerPoint Presentation</vt:lpstr>
      <vt:lpstr>Your personal sport week</vt:lpstr>
      <vt:lpstr>Vocabulary you can use</vt:lpstr>
      <vt:lpstr>Now, you have to create a text done</vt:lpstr>
      <vt:lpstr>VOCABULARY done</vt:lpstr>
      <vt:lpstr>Vocabulary done</vt:lpstr>
      <vt:lpstr>videos</vt:lpstr>
      <vt:lpstr>PowerPoint Presentation</vt:lpstr>
      <vt:lpstr>Play, go, do  done</vt:lpstr>
      <vt:lpstr>CHOOSE THE CORRECT VERB</vt:lpstr>
      <vt:lpstr>CORRECT THE ERRORS</vt:lpstr>
      <vt:lpstr>PowerPoint Presentation</vt:lpstr>
      <vt:lpstr>Do you like to …?</vt:lpstr>
      <vt:lpstr>PowerPoint Presentation</vt:lpstr>
      <vt:lpstr>Complete and answer about yourself done</vt:lpstr>
      <vt:lpstr>CAN / CAN'T + SPORTS</vt:lpstr>
      <vt:lpstr>Choose the correct letter done</vt:lpstr>
      <vt:lpstr>MONTHS OF THE YEAR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SPORT DO YOU LIKE?</dc:title>
  <dc:creator>dell</dc:creator>
  <cp:lastModifiedBy>Mari Paz Alvarez</cp:lastModifiedBy>
  <cp:revision>36</cp:revision>
  <dcterms:created xsi:type="dcterms:W3CDTF">2026-07-08T02:12:21Z</dcterms:created>
  <dcterms:modified xsi:type="dcterms:W3CDTF">2026-09-02T16:14:15Z</dcterms:modified>
</cp:coreProperties>
</file>