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57"/>
  </p:notesMasterIdLst>
  <p:handoutMasterIdLst>
    <p:handoutMasterId r:id="rId58"/>
  </p:handoutMasterIdLst>
  <p:sldIdLst>
    <p:sldId id="289" r:id="rId5"/>
    <p:sldId id="286" r:id="rId6"/>
    <p:sldId id="293" r:id="rId7"/>
    <p:sldId id="270" r:id="rId8"/>
    <p:sldId id="298" r:id="rId9"/>
    <p:sldId id="292" r:id="rId10"/>
    <p:sldId id="294" r:id="rId11"/>
    <p:sldId id="299" r:id="rId12"/>
    <p:sldId id="300" r:id="rId13"/>
    <p:sldId id="295" r:id="rId14"/>
    <p:sldId id="301" r:id="rId15"/>
    <p:sldId id="302" r:id="rId16"/>
    <p:sldId id="303" r:id="rId17"/>
    <p:sldId id="304" r:id="rId18"/>
    <p:sldId id="305" r:id="rId19"/>
    <p:sldId id="320" r:id="rId20"/>
    <p:sldId id="317" r:id="rId21"/>
    <p:sldId id="319" r:id="rId22"/>
    <p:sldId id="318" r:id="rId23"/>
    <p:sldId id="321" r:id="rId24"/>
    <p:sldId id="307" r:id="rId25"/>
    <p:sldId id="306" r:id="rId26"/>
    <p:sldId id="308" r:id="rId27"/>
    <p:sldId id="322" r:id="rId28"/>
    <p:sldId id="323" r:id="rId29"/>
    <p:sldId id="309" r:id="rId30"/>
    <p:sldId id="310" r:id="rId31"/>
    <p:sldId id="311" r:id="rId32"/>
    <p:sldId id="312" r:id="rId33"/>
    <p:sldId id="313" r:id="rId34"/>
    <p:sldId id="324" r:id="rId35"/>
    <p:sldId id="325" r:id="rId36"/>
    <p:sldId id="326" r:id="rId37"/>
    <p:sldId id="327" r:id="rId38"/>
    <p:sldId id="314" r:id="rId39"/>
    <p:sldId id="315" r:id="rId40"/>
    <p:sldId id="329" r:id="rId41"/>
    <p:sldId id="297" r:id="rId42"/>
    <p:sldId id="296" r:id="rId43"/>
    <p:sldId id="316" r:id="rId44"/>
    <p:sldId id="335" r:id="rId45"/>
    <p:sldId id="330" r:id="rId46"/>
    <p:sldId id="334" r:id="rId47"/>
    <p:sldId id="333" r:id="rId48"/>
    <p:sldId id="331" r:id="rId49"/>
    <p:sldId id="332" r:id="rId50"/>
    <p:sldId id="273" r:id="rId51"/>
    <p:sldId id="268" r:id="rId52"/>
    <p:sldId id="271" r:id="rId53"/>
    <p:sldId id="287" r:id="rId54"/>
    <p:sldId id="288" r:id="rId55"/>
    <p:sldId id="328" r:id="rId56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13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2703"/>
    <a:srgbClr val="0090A2"/>
    <a:srgbClr val="40404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7" d="100"/>
          <a:sy n="77" d="100"/>
        </p:scale>
        <p:origin x="268" y="8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330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61" Type="http://schemas.openxmlformats.org/officeDocument/2006/relationships/viewProps" Target="view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microsoft.com/office/2016/11/relationships/changesInfo" Target="changesInfos/changesInfo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commentAuthors" Target="commentAuthor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 Paz Alvarez" userId="891bdffcb6b98823" providerId="LiveId" clId="{4B64BC81-0D56-4325-9BD3-E108689F9FB3}"/>
    <pc:docChg chg="undo custSel mod addSld delSld modSld sldOrd">
      <pc:chgData name="Mari Paz Alvarez" userId="891bdffcb6b98823" providerId="LiveId" clId="{4B64BC81-0D56-4325-9BD3-E108689F9FB3}" dt="2026-08-06T14:03:08.632" v="896"/>
      <pc:docMkLst>
        <pc:docMk/>
      </pc:docMkLst>
      <pc:sldChg chg="modSp mod">
        <pc:chgData name="Mari Paz Alvarez" userId="891bdffcb6b98823" providerId="LiveId" clId="{4B64BC81-0D56-4325-9BD3-E108689F9FB3}" dt="2026-08-06T01:12:08.344" v="14" actId="20577"/>
        <pc:sldMkLst>
          <pc:docMk/>
          <pc:sldMk cId="189108468" sldId="295"/>
        </pc:sldMkLst>
        <pc:spChg chg="mod">
          <ac:chgData name="Mari Paz Alvarez" userId="891bdffcb6b98823" providerId="LiveId" clId="{4B64BC81-0D56-4325-9BD3-E108689F9FB3}" dt="2026-08-06T01:12:08.344" v="14" actId="20577"/>
          <ac:spMkLst>
            <pc:docMk/>
            <pc:sldMk cId="189108468" sldId="295"/>
            <ac:spMk id="11" creationId="{00000000-0000-0000-0000-000000000000}"/>
          </ac:spMkLst>
        </pc:spChg>
      </pc:sldChg>
      <pc:sldChg chg="modSp mod">
        <pc:chgData name="Mari Paz Alvarez" userId="891bdffcb6b98823" providerId="LiveId" clId="{4B64BC81-0D56-4325-9BD3-E108689F9FB3}" dt="2026-08-06T01:12:23.457" v="19" actId="20577"/>
        <pc:sldMkLst>
          <pc:docMk/>
          <pc:sldMk cId="1425269345" sldId="301"/>
        </pc:sldMkLst>
        <pc:spChg chg="mod">
          <ac:chgData name="Mari Paz Alvarez" userId="891bdffcb6b98823" providerId="LiveId" clId="{4B64BC81-0D56-4325-9BD3-E108689F9FB3}" dt="2026-08-06T01:12:23.457" v="19" actId="20577"/>
          <ac:spMkLst>
            <pc:docMk/>
            <pc:sldMk cId="1425269345" sldId="301"/>
            <ac:spMk id="3" creationId="{00000000-0000-0000-0000-000000000000}"/>
          </ac:spMkLst>
        </pc:spChg>
      </pc:sldChg>
      <pc:sldChg chg="modSp mod">
        <pc:chgData name="Mari Paz Alvarez" userId="891bdffcb6b98823" providerId="LiveId" clId="{4B64BC81-0D56-4325-9BD3-E108689F9FB3}" dt="2026-08-06T01:13:05.341" v="24" actId="20577"/>
        <pc:sldMkLst>
          <pc:docMk/>
          <pc:sldMk cId="1838698488" sldId="302"/>
        </pc:sldMkLst>
        <pc:spChg chg="mod">
          <ac:chgData name="Mari Paz Alvarez" userId="891bdffcb6b98823" providerId="LiveId" clId="{4B64BC81-0D56-4325-9BD3-E108689F9FB3}" dt="2026-08-06T01:13:05.341" v="24" actId="20577"/>
          <ac:spMkLst>
            <pc:docMk/>
            <pc:sldMk cId="1838698488" sldId="302"/>
            <ac:spMk id="3" creationId="{00000000-0000-0000-0000-000000000000}"/>
          </ac:spMkLst>
        </pc:spChg>
      </pc:sldChg>
      <pc:sldChg chg="addSp modSp mod">
        <pc:chgData name="Mari Paz Alvarez" userId="891bdffcb6b98823" providerId="LiveId" clId="{4B64BC81-0D56-4325-9BD3-E108689F9FB3}" dt="2026-08-06T13:12:31.260" v="768" actId="207"/>
        <pc:sldMkLst>
          <pc:docMk/>
          <pc:sldMk cId="1144651984" sldId="303"/>
        </pc:sldMkLst>
        <pc:spChg chg="mod">
          <ac:chgData name="Mari Paz Alvarez" userId="891bdffcb6b98823" providerId="LiveId" clId="{4B64BC81-0D56-4325-9BD3-E108689F9FB3}" dt="2026-08-06T13:12:23.087" v="767" actId="207"/>
          <ac:spMkLst>
            <pc:docMk/>
            <pc:sldMk cId="1144651984" sldId="303"/>
            <ac:spMk id="5" creationId="{00000000-0000-0000-0000-000000000000}"/>
          </ac:spMkLst>
        </pc:spChg>
        <pc:spChg chg="mod">
          <ac:chgData name="Mari Paz Alvarez" userId="891bdffcb6b98823" providerId="LiveId" clId="{4B64BC81-0D56-4325-9BD3-E108689F9FB3}" dt="2026-08-06T01:21:20.140" v="141" actId="114"/>
          <ac:spMkLst>
            <pc:docMk/>
            <pc:sldMk cId="1144651984" sldId="303"/>
            <ac:spMk id="6" creationId="{00000000-0000-0000-0000-000000000000}"/>
          </ac:spMkLst>
        </pc:spChg>
        <pc:spChg chg="add mod">
          <ac:chgData name="Mari Paz Alvarez" userId="891bdffcb6b98823" providerId="LiveId" clId="{4B64BC81-0D56-4325-9BD3-E108689F9FB3}" dt="2026-08-06T13:12:31.260" v="768" actId="207"/>
          <ac:spMkLst>
            <pc:docMk/>
            <pc:sldMk cId="1144651984" sldId="303"/>
            <ac:spMk id="7" creationId="{FF6306AA-D8E8-4DBC-E28B-13085BC467B7}"/>
          </ac:spMkLst>
        </pc:spChg>
      </pc:sldChg>
      <pc:sldChg chg="modSp mod">
        <pc:chgData name="Mari Paz Alvarez" userId="891bdffcb6b98823" providerId="LiveId" clId="{4B64BC81-0D56-4325-9BD3-E108689F9FB3}" dt="2026-08-06T13:28:56.589" v="779" actId="20577"/>
        <pc:sldMkLst>
          <pc:docMk/>
          <pc:sldMk cId="2110194532" sldId="304"/>
        </pc:sldMkLst>
        <pc:spChg chg="mod">
          <ac:chgData name="Mari Paz Alvarez" userId="891bdffcb6b98823" providerId="LiveId" clId="{4B64BC81-0D56-4325-9BD3-E108689F9FB3}" dt="2026-08-06T01:27:33.578" v="161" actId="14100"/>
          <ac:spMkLst>
            <pc:docMk/>
            <pc:sldMk cId="2110194532" sldId="304"/>
            <ac:spMk id="3" creationId="{00000000-0000-0000-0000-000000000000}"/>
          </ac:spMkLst>
        </pc:spChg>
        <pc:spChg chg="mod">
          <ac:chgData name="Mari Paz Alvarez" userId="891bdffcb6b98823" providerId="LiveId" clId="{4B64BC81-0D56-4325-9BD3-E108689F9FB3}" dt="2026-08-06T13:28:56.589" v="779" actId="20577"/>
          <ac:spMkLst>
            <pc:docMk/>
            <pc:sldMk cId="2110194532" sldId="304"/>
            <ac:spMk id="5" creationId="{00000000-0000-0000-0000-000000000000}"/>
          </ac:spMkLst>
        </pc:spChg>
      </pc:sldChg>
      <pc:sldChg chg="delSp modSp mod setBg">
        <pc:chgData name="Mari Paz Alvarez" userId="891bdffcb6b98823" providerId="LiveId" clId="{4B64BC81-0D56-4325-9BD3-E108689F9FB3}" dt="2026-08-06T01:40:45.248" v="246" actId="207"/>
        <pc:sldMkLst>
          <pc:docMk/>
          <pc:sldMk cId="2237504277" sldId="305"/>
        </pc:sldMkLst>
        <pc:spChg chg="del mod">
          <ac:chgData name="Mari Paz Alvarez" userId="891bdffcb6b98823" providerId="LiveId" clId="{4B64BC81-0D56-4325-9BD3-E108689F9FB3}" dt="2026-08-06T01:38:55.548" v="219"/>
          <ac:spMkLst>
            <pc:docMk/>
            <pc:sldMk cId="2237504277" sldId="305"/>
            <ac:spMk id="3" creationId="{00000000-0000-0000-0000-000000000000}"/>
          </ac:spMkLst>
        </pc:spChg>
        <pc:spChg chg="mod">
          <ac:chgData name="Mari Paz Alvarez" userId="891bdffcb6b98823" providerId="LiveId" clId="{4B64BC81-0D56-4325-9BD3-E108689F9FB3}" dt="2026-08-06T01:40:45.248" v="246" actId="207"/>
          <ac:spMkLst>
            <pc:docMk/>
            <pc:sldMk cId="2237504277" sldId="305"/>
            <ac:spMk id="5" creationId="{00000000-0000-0000-0000-000000000000}"/>
          </ac:spMkLst>
        </pc:spChg>
        <pc:spChg chg="mod">
          <ac:chgData name="Mari Paz Alvarez" userId="891bdffcb6b98823" providerId="LiveId" clId="{4B64BC81-0D56-4325-9BD3-E108689F9FB3}" dt="2026-08-06T01:38:45.053" v="216" actId="20577"/>
          <ac:spMkLst>
            <pc:docMk/>
            <pc:sldMk cId="2237504277" sldId="305"/>
            <ac:spMk id="20" creationId="{00000000-0000-0000-0000-000000000000}"/>
          </ac:spMkLst>
        </pc:spChg>
        <pc:spChg chg="del mod">
          <ac:chgData name="Mari Paz Alvarez" userId="891bdffcb6b98823" providerId="LiveId" clId="{4B64BC81-0D56-4325-9BD3-E108689F9FB3}" dt="2026-08-06T01:36:18.082" v="183" actId="478"/>
          <ac:spMkLst>
            <pc:docMk/>
            <pc:sldMk cId="2237504277" sldId="305"/>
            <ac:spMk id="22" creationId="{2D225086-68BE-4168-8F17-9443ADD89675}"/>
          </ac:spMkLst>
        </pc:spChg>
        <pc:picChg chg="del mod">
          <ac:chgData name="Mari Paz Alvarez" userId="891bdffcb6b98823" providerId="LiveId" clId="{4B64BC81-0D56-4325-9BD3-E108689F9FB3}" dt="2026-08-06T01:37:07.427" v="185" actId="478"/>
          <ac:picMkLst>
            <pc:docMk/>
            <pc:sldMk cId="2237504277" sldId="305"/>
            <ac:picMk id="21" creationId="{42EF1974-141C-494C-A63E-216742273C6F}"/>
          </ac:picMkLst>
        </pc:picChg>
      </pc:sldChg>
      <pc:sldChg chg="addSp delSp modSp mod ord">
        <pc:chgData name="Mari Paz Alvarez" userId="891bdffcb6b98823" providerId="LiveId" clId="{4B64BC81-0D56-4325-9BD3-E108689F9FB3}" dt="2026-08-06T14:03:08.632" v="896"/>
        <pc:sldMkLst>
          <pc:docMk/>
          <pc:sldMk cId="2256184663" sldId="306"/>
        </pc:sldMkLst>
        <pc:spChg chg="mod">
          <ac:chgData name="Mari Paz Alvarez" userId="891bdffcb6b98823" providerId="LiveId" clId="{4B64BC81-0D56-4325-9BD3-E108689F9FB3}" dt="2026-08-06T12:49:42.180" v="660" actId="20577"/>
          <ac:spMkLst>
            <pc:docMk/>
            <pc:sldMk cId="2256184663" sldId="306"/>
            <ac:spMk id="3" creationId="{00000000-0000-0000-0000-000000000000}"/>
          </ac:spMkLst>
        </pc:spChg>
        <pc:spChg chg="add del mod">
          <ac:chgData name="Mari Paz Alvarez" userId="891bdffcb6b98823" providerId="LiveId" clId="{4B64BC81-0D56-4325-9BD3-E108689F9FB3}" dt="2026-08-06T12:49:10.038" v="649" actId="12"/>
          <ac:spMkLst>
            <pc:docMk/>
            <pc:sldMk cId="2256184663" sldId="306"/>
            <ac:spMk id="5" creationId="{00000000-0000-0000-0000-000000000000}"/>
          </ac:spMkLst>
        </pc:spChg>
      </pc:sldChg>
      <pc:sldChg chg="modSp mod">
        <pc:chgData name="Mari Paz Alvarez" userId="891bdffcb6b98823" providerId="LiveId" clId="{4B64BC81-0D56-4325-9BD3-E108689F9FB3}" dt="2026-08-06T14:00:06.963" v="894" actId="404"/>
        <pc:sldMkLst>
          <pc:docMk/>
          <pc:sldMk cId="2689940628" sldId="307"/>
        </pc:sldMkLst>
        <pc:spChg chg="mod">
          <ac:chgData name="Mari Paz Alvarez" userId="891bdffcb6b98823" providerId="LiveId" clId="{4B64BC81-0D56-4325-9BD3-E108689F9FB3}" dt="2026-08-06T13:59:54.611" v="890" actId="14100"/>
          <ac:spMkLst>
            <pc:docMk/>
            <pc:sldMk cId="2689940628" sldId="307"/>
            <ac:spMk id="3" creationId="{00000000-0000-0000-0000-000000000000}"/>
          </ac:spMkLst>
        </pc:spChg>
        <pc:spChg chg="mod">
          <ac:chgData name="Mari Paz Alvarez" userId="891bdffcb6b98823" providerId="LiveId" clId="{4B64BC81-0D56-4325-9BD3-E108689F9FB3}" dt="2026-08-06T14:00:06.963" v="894" actId="404"/>
          <ac:spMkLst>
            <pc:docMk/>
            <pc:sldMk cId="2689940628" sldId="307"/>
            <ac:spMk id="5" creationId="{00000000-0000-0000-0000-000000000000}"/>
          </ac:spMkLst>
        </pc:spChg>
      </pc:sldChg>
      <pc:sldChg chg="modSp mod">
        <pc:chgData name="Mari Paz Alvarez" userId="891bdffcb6b98823" providerId="LiveId" clId="{4B64BC81-0D56-4325-9BD3-E108689F9FB3}" dt="2026-08-06T13:00:35.268" v="757" actId="403"/>
        <pc:sldMkLst>
          <pc:docMk/>
          <pc:sldMk cId="3333403115" sldId="308"/>
        </pc:sldMkLst>
        <pc:spChg chg="mod">
          <ac:chgData name="Mari Paz Alvarez" userId="891bdffcb6b98823" providerId="LiveId" clId="{4B64BC81-0D56-4325-9BD3-E108689F9FB3}" dt="2026-08-06T13:00:35.268" v="757" actId="403"/>
          <ac:spMkLst>
            <pc:docMk/>
            <pc:sldMk cId="3333403115" sldId="308"/>
            <ac:spMk id="3" creationId="{00000000-0000-0000-0000-000000000000}"/>
          </ac:spMkLst>
        </pc:spChg>
        <pc:spChg chg="mod">
          <ac:chgData name="Mari Paz Alvarez" userId="891bdffcb6b98823" providerId="LiveId" clId="{4B64BC81-0D56-4325-9BD3-E108689F9FB3}" dt="2026-08-06T13:00:18.197" v="738" actId="1076"/>
          <ac:spMkLst>
            <pc:docMk/>
            <pc:sldMk cId="3333403115" sldId="308"/>
            <ac:spMk id="5" creationId="{00000000-0000-0000-0000-000000000000}"/>
          </ac:spMkLst>
        </pc:spChg>
      </pc:sldChg>
      <pc:sldChg chg="modSp mod">
        <pc:chgData name="Mari Paz Alvarez" userId="891bdffcb6b98823" providerId="LiveId" clId="{4B64BC81-0D56-4325-9BD3-E108689F9FB3}" dt="2026-08-06T13:05:10.338" v="766" actId="20577"/>
        <pc:sldMkLst>
          <pc:docMk/>
          <pc:sldMk cId="2597145671" sldId="309"/>
        </pc:sldMkLst>
        <pc:spChg chg="mod">
          <ac:chgData name="Mari Paz Alvarez" userId="891bdffcb6b98823" providerId="LiveId" clId="{4B64BC81-0D56-4325-9BD3-E108689F9FB3}" dt="2026-08-06T13:05:10.338" v="766" actId="20577"/>
          <ac:spMkLst>
            <pc:docMk/>
            <pc:sldMk cId="2597145671" sldId="309"/>
            <ac:spMk id="5" creationId="{00000000-0000-0000-0000-000000000000}"/>
          </ac:spMkLst>
        </pc:spChg>
      </pc:sldChg>
      <pc:sldChg chg="new del">
        <pc:chgData name="Mari Paz Alvarez" userId="891bdffcb6b98823" providerId="LiveId" clId="{4B64BC81-0D56-4325-9BD3-E108689F9FB3}" dt="2026-08-06T01:39:02.958" v="221" actId="680"/>
        <pc:sldMkLst>
          <pc:docMk/>
          <pc:sldMk cId="2254091611" sldId="317"/>
        </pc:sldMkLst>
      </pc:sldChg>
      <pc:sldChg chg="modSp add mod">
        <pc:chgData name="Mari Paz Alvarez" userId="891bdffcb6b98823" providerId="LiveId" clId="{4B64BC81-0D56-4325-9BD3-E108689F9FB3}" dt="2026-08-06T12:34:06.687" v="475" actId="2711"/>
        <pc:sldMkLst>
          <pc:docMk/>
          <pc:sldMk cId="3149000612" sldId="317"/>
        </pc:sldMkLst>
        <pc:spChg chg="mod">
          <ac:chgData name="Mari Paz Alvarez" userId="891bdffcb6b98823" providerId="LiveId" clId="{4B64BC81-0D56-4325-9BD3-E108689F9FB3}" dt="2026-08-06T12:34:06.687" v="475" actId="2711"/>
          <ac:spMkLst>
            <pc:docMk/>
            <pc:sldMk cId="3149000612" sldId="317"/>
            <ac:spMk id="5" creationId="{238025AC-8268-2A91-CFF3-E44156A11819}"/>
          </ac:spMkLst>
        </pc:spChg>
        <pc:spChg chg="mod">
          <ac:chgData name="Mari Paz Alvarez" userId="891bdffcb6b98823" providerId="LiveId" clId="{4B64BC81-0D56-4325-9BD3-E108689F9FB3}" dt="2026-08-06T01:40:00.637" v="243" actId="20577"/>
          <ac:spMkLst>
            <pc:docMk/>
            <pc:sldMk cId="3149000612" sldId="317"/>
            <ac:spMk id="20" creationId="{94A07807-659A-00F0-0132-09BCB250C164}"/>
          </ac:spMkLst>
        </pc:spChg>
      </pc:sldChg>
      <pc:sldChg chg="modSp add mod">
        <pc:chgData name="Mari Paz Alvarez" userId="891bdffcb6b98823" providerId="LiveId" clId="{4B64BC81-0D56-4325-9BD3-E108689F9FB3}" dt="2026-08-06T13:39:10.012" v="782" actId="20577"/>
        <pc:sldMkLst>
          <pc:docMk/>
          <pc:sldMk cId="472904727" sldId="318"/>
        </pc:sldMkLst>
        <pc:spChg chg="mod">
          <ac:chgData name="Mari Paz Alvarez" userId="891bdffcb6b98823" providerId="LiveId" clId="{4B64BC81-0D56-4325-9BD3-E108689F9FB3}" dt="2026-08-06T13:39:10.012" v="782" actId="20577"/>
          <ac:spMkLst>
            <pc:docMk/>
            <pc:sldMk cId="472904727" sldId="318"/>
            <ac:spMk id="5" creationId="{7EE18EA0-4ED7-F10F-787C-A4050A42B5A6}"/>
          </ac:spMkLst>
        </pc:spChg>
        <pc:spChg chg="mod">
          <ac:chgData name="Mari Paz Alvarez" userId="891bdffcb6b98823" providerId="LiveId" clId="{4B64BC81-0D56-4325-9BD3-E108689F9FB3}" dt="2026-08-06T01:51:03.991" v="441" actId="5793"/>
          <ac:spMkLst>
            <pc:docMk/>
            <pc:sldMk cId="472904727" sldId="318"/>
            <ac:spMk id="20" creationId="{58ED4714-5731-42E3-44DD-3FDD6DCEED34}"/>
          </ac:spMkLst>
        </pc:spChg>
      </pc:sldChg>
      <pc:sldChg chg="addSp modSp add mod">
        <pc:chgData name="Mari Paz Alvarez" userId="891bdffcb6b98823" providerId="LiveId" clId="{4B64BC81-0D56-4325-9BD3-E108689F9FB3}" dt="2026-08-06T12:34:23.624" v="476" actId="2711"/>
        <pc:sldMkLst>
          <pc:docMk/>
          <pc:sldMk cId="3943586975" sldId="319"/>
        </pc:sldMkLst>
        <pc:spChg chg="add mod">
          <ac:chgData name="Mari Paz Alvarez" userId="891bdffcb6b98823" providerId="LiveId" clId="{4B64BC81-0D56-4325-9BD3-E108689F9FB3}" dt="2026-08-06T01:50:34.557" v="417" actId="1582"/>
          <ac:spMkLst>
            <pc:docMk/>
            <pc:sldMk cId="3943586975" sldId="319"/>
            <ac:spMk id="3" creationId="{D0D709C1-C64F-E3D6-8577-34BE83D716B1}"/>
          </ac:spMkLst>
        </pc:spChg>
        <pc:spChg chg="mod">
          <ac:chgData name="Mari Paz Alvarez" userId="891bdffcb6b98823" providerId="LiveId" clId="{4B64BC81-0D56-4325-9BD3-E108689F9FB3}" dt="2026-08-06T12:34:23.624" v="476" actId="2711"/>
          <ac:spMkLst>
            <pc:docMk/>
            <pc:sldMk cId="3943586975" sldId="319"/>
            <ac:spMk id="5" creationId="{AFA15F1C-8A7A-D7E5-21EA-521264BC6481}"/>
          </ac:spMkLst>
        </pc:spChg>
        <pc:spChg chg="mod">
          <ac:chgData name="Mari Paz Alvarez" userId="891bdffcb6b98823" providerId="LiveId" clId="{4B64BC81-0D56-4325-9BD3-E108689F9FB3}" dt="2026-08-06T01:44:58.091" v="357" actId="20577"/>
          <ac:spMkLst>
            <pc:docMk/>
            <pc:sldMk cId="3943586975" sldId="319"/>
            <ac:spMk id="20" creationId="{7DD1E909-9E87-7789-13CD-4E332245B7D1}"/>
          </ac:spMkLst>
        </pc:spChg>
      </pc:sldChg>
      <pc:sldChg chg="addSp modSp add mod">
        <pc:chgData name="Mari Paz Alvarez" userId="891bdffcb6b98823" providerId="LiveId" clId="{4B64BC81-0D56-4325-9BD3-E108689F9FB3}" dt="2026-08-06T13:34:43.723" v="781" actId="207"/>
        <pc:sldMkLst>
          <pc:docMk/>
          <pc:sldMk cId="2218704572" sldId="320"/>
        </pc:sldMkLst>
        <pc:spChg chg="mod">
          <ac:chgData name="Mari Paz Alvarez" userId="891bdffcb6b98823" providerId="LiveId" clId="{4B64BC81-0D56-4325-9BD3-E108689F9FB3}" dt="2026-08-06T12:41:25.380" v="606" actId="6549"/>
          <ac:spMkLst>
            <pc:docMk/>
            <pc:sldMk cId="2218704572" sldId="320"/>
            <ac:spMk id="5" creationId="{C3F73BF1-45F2-23C8-8E0E-546C72BADFBA}"/>
          </ac:spMkLst>
        </pc:spChg>
        <pc:spChg chg="mod">
          <ac:chgData name="Mari Paz Alvarez" userId="891bdffcb6b98823" providerId="LiveId" clId="{4B64BC81-0D56-4325-9BD3-E108689F9FB3}" dt="2026-08-06T12:42:59.776" v="625" actId="20577"/>
          <ac:spMkLst>
            <pc:docMk/>
            <pc:sldMk cId="2218704572" sldId="320"/>
            <ac:spMk id="20" creationId="{82F54C72-45C8-5D67-E890-F3047FD0B1DB}"/>
          </ac:spMkLst>
        </pc:spChg>
        <pc:graphicFrameChg chg="add mod modGraphic">
          <ac:chgData name="Mari Paz Alvarez" userId="891bdffcb6b98823" providerId="LiveId" clId="{4B64BC81-0D56-4325-9BD3-E108689F9FB3}" dt="2026-08-06T13:34:43.723" v="781" actId="207"/>
          <ac:graphicFrameMkLst>
            <pc:docMk/>
            <pc:sldMk cId="2218704572" sldId="320"/>
            <ac:graphicFrameMk id="3" creationId="{884122DA-4BEC-D9F3-9980-AD988185EBB4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Ventas</c:v>
                </c:pt>
              </c:strCache>
            </c:strRef>
          </c:tx>
          <c:spPr>
            <a:solidFill>
              <a:schemeClr val="accent2"/>
            </a:solidFill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42E-4A67-ABB7-DD78A2E787CE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42E-4A67-ABB7-DD78A2E787CE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42E-4A67-ABB7-DD78A2E787CE}"/>
              </c:ext>
            </c:extLst>
          </c:dPt>
          <c:dPt>
            <c:idx val="3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42E-4A67-ABB7-DD78A2E787CE}"/>
              </c:ext>
            </c:extLst>
          </c:dPt>
          <c:cat>
            <c:strRef>
              <c:f>Sheet1!$A$2:$A$5</c:f>
              <c:strCache>
                <c:ptCount val="4"/>
                <c:pt idx="0">
                  <c:v>1.er trimestre</c:v>
                </c:pt>
                <c:pt idx="1">
                  <c:v>2.º trimestre</c:v>
                </c:pt>
                <c:pt idx="2">
                  <c:v>3.er trimestre</c:v>
                </c:pt>
                <c:pt idx="3">
                  <c:v>4.º trimestre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30</c:v>
                </c:pt>
                <c:pt idx="1">
                  <c:v>15</c:v>
                </c:pt>
                <c:pt idx="2">
                  <c:v>10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42E-4A67-ABB7-DD78A2E787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2"/>
        <c:holeSize val="71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>
            <a:extLst>
              <a:ext uri="{FF2B5EF4-FFF2-40B4-BE49-F238E27FC236}">
                <a16:creationId xmlns:a16="http://schemas.microsoft.com/office/drawing/2014/main" id="{42F7A84F-E231-42BE-A9F8-B5131853C83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CB813BC-9E49-4ABB-A3C3-CEE0885B027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CFA5F72-8C3C-47C4-BAAE-AAD53B502F6D}" type="datetime1">
              <a:rPr lang="es-ES" smtClean="0"/>
              <a:t>03/09/2026</a:t>
            </a:fld>
            <a:endParaRPr lang="es-E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7ADFF29-9BE4-4CDF-A198-BBEE303F0EB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60D4AFC6-5A97-4417-A16A-485E5801A6E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FA8C659-3DDB-48CB-A056-6A658A161B7C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607677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34E63C5-A243-470D-8390-8C4D5E642375}" type="datetime1">
              <a:rPr lang="es-ES" smtClean="0"/>
              <a:t>03/09/2026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/>
              <a:t>Haga clic para modificar los estilos de texto del patrón</a:t>
            </a:r>
          </a:p>
          <a:p>
            <a:pPr lvl="1" rtl="0"/>
            <a:r>
              <a:rPr lang="es-ES" dirty="0"/>
              <a:t>Segundo nivel</a:t>
            </a:r>
          </a:p>
          <a:p>
            <a:pPr lvl="2" rtl="0"/>
            <a:r>
              <a:rPr lang="es-ES" dirty="0"/>
              <a:t>Tercer nivel</a:t>
            </a:r>
          </a:p>
          <a:p>
            <a:pPr lvl="3" rtl="0"/>
            <a:r>
              <a:rPr lang="es-ES" dirty="0"/>
              <a:t>Cuarto nivel</a:t>
            </a:r>
          </a:p>
          <a:p>
            <a:pPr lvl="4" rtl="0"/>
            <a:r>
              <a:rPr lang="es-ES" dirty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A004F4-F240-48F9-8AE1-486585C7F00D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488101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8853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09089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48245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123175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87318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935381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318729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637715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736873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66398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565535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284258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992558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331706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980043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AE658-6A9D-0B83-74FE-69B72F92F4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BFA4D446-16B1-9B69-8FF2-6BF6117BEB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28AD3A4E-18D5-41B1-567C-79E88C45F3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804ED73A-5FB8-C23D-AEE9-B769DCE886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498859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56778-625E-E598-A52C-7B90F1FF2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39A8C2EC-FCF6-971B-1547-C95EBD156D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15BA086F-8A8D-1542-93AD-E4887EABC0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DC69C13F-CB88-F3F7-325A-A423CB056C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340445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844AB-B582-F507-6362-EB3EE8641A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6C911188-B8A8-BFEA-9A97-1CED721FAB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208AB598-4F04-B617-EE5A-FACBE33882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0C00AA71-4EAF-1FD1-90A3-961AA7E334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03398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275A01-9DF5-93E7-27FE-E1FB63E48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1630848C-03E6-7F12-6D06-21E32A8E99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76FA45D1-8834-1C16-F4B0-F179BCAEB4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AD4556FF-D3F7-3415-F972-23712C2B9A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431649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215948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066617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372276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84032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1253834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891359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0636250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7435029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95E0F-FB69-846C-E53D-75641E07A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FCE1993D-3755-E556-771F-CF93E17C2A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0A1A7EEC-5EC8-6A0D-54C0-894F7C92B8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09D0955D-4A6A-F862-4BCA-6E6D64569F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7528870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E2FD19-3701-7A8D-2D98-B0D592661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978D483F-A771-5350-846E-CE252D4D4D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E768FE61-DB39-8C05-8634-26675BE6D2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5E5DA0CF-7215-4520-E48F-762814C13C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3925297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8F2894-D6B5-F25A-9934-146D46B607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EFB8A87A-4EE4-5DB1-59D5-CB477DFA4F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75300FEB-F801-3EDE-A5A2-6FC185A89E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3EE35D86-4813-450C-E45B-3A5300F0FC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9917107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A25A7D-D74F-3FC2-C40A-BE5057F44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6180232B-6DBD-9118-70EB-1875F901F2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09FE4DAD-0E89-392F-5938-5E0628F3F2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94CE6625-FB9E-C1DA-2E11-DDC58D092B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0014138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152879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0742710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AB8F4-529D-FAD5-0FB2-33E0804E1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FCC97E84-A61C-6D3D-BABB-551D16AE6C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77C8941A-062A-9A8B-21FF-651BBAFEF7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F04F4313-CB35-CFD6-89A8-020901AB0E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7900067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6610495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9730261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4847984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DE529-8467-32C3-66FB-E89EF1270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5358EA60-4D46-0341-1C36-728F5F2DE2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81C724A8-A909-08EB-8633-FD46660063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025556B4-AB87-C2F5-51FC-48E532D706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7793893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77875-C275-F3AC-21F1-4918A0FE9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D77A8FD6-7FAA-C4EC-BB4A-F6C14BF8E4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8F51D03D-3767-9946-F6B7-5209BBCCFE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0B408C97-4D27-3917-80CB-5D773383CA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6157967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45DAD-8EE1-97B1-33CD-1EA64F65D1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68746B1C-77AA-EEAC-A685-431BDD8C90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585C81B7-2441-746C-1FD3-810EBF70A7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F8DAF228-8601-CBC9-CDA3-48FD9B2E74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4364038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6E8158-9242-3052-3BFF-73145AADF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9C25ABCC-DFBE-A0D9-0BD5-5E853FCE31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FA4B51C1-B5E0-6F8A-33A3-F77951156D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97AC9BCF-F9EE-34BE-5B6C-C0C25E197E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5920284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D4CFC7-3A3B-F449-A2CA-F8CC87146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3735399D-2CE6-B000-CF29-0ADC7B0DCD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C72C94F4-87C1-0D8F-0B78-3B1FF13870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E8FD8092-E3A7-75A0-F4BE-0B3B343DA0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1370633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EE8B5-4A18-B6E5-9BD6-6024925CD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8B16642A-DAD5-FCEE-A188-EB50A42A63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42A26EF7-4FFE-61EB-A55B-DCF4690F0D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F0C67812-D3CB-9720-B78C-B079EF4763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9629035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541752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2798007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3513736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50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4206490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51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3274467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B87448-9A3C-FE9D-AD7A-E66A8BAAE6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8A0E06BD-DB0B-3D57-4CD4-894FC12202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B6ECC4A5-82EC-78FF-3982-8A7C3DF79B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1C316371-9125-F93C-9367-C343AFE69F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52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61622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97D165-49B0-44FF-A267-367F5A6EE3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39514"/>
            <a:ext cx="9144000" cy="2128049"/>
          </a:xfrm>
        </p:spPr>
        <p:txBody>
          <a:bodyPr rtlCol="0" anchor="b"/>
          <a:lstStyle>
            <a:lvl1pPr algn="ctr">
              <a:lnSpc>
                <a:spcPct val="125000"/>
              </a:lnSpc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6B52800-74D6-4A78-AC9B-8E737A1A3B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21162"/>
            <a:ext cx="9144000" cy="882001"/>
          </a:xfrm>
          <a:solidFill>
            <a:schemeClr val="accent2">
              <a:alpha val="90000"/>
            </a:schemeClr>
          </a:solidFill>
        </p:spPr>
        <p:txBody>
          <a:bodyPr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500" b="1" i="1" kern="1200" spc="65" dirty="0">
                <a:solidFill>
                  <a:schemeClr val="accent1"/>
                </a:solidFill>
                <a:latin typeface="+mn-lt"/>
                <a:ea typeface="+mn-ea"/>
                <a:cs typeface="Arial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editar el estilo de subtítulo del patrón</a:t>
            </a:r>
            <a:endParaRPr lang="es-ES" noProof="0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8B91F7B-C4AF-4FC6-A6BE-657DEF6D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B088917-CCAE-4D7C-A02D-EE615348765B}" type="datetime1">
              <a:rPr lang="es-ES" noProof="0" smtClean="0"/>
              <a:t>03/09/2026</a:t>
            </a:fld>
            <a:endParaRPr lang="es-ES" noProof="0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BED32F8-B0C7-4332-B0A5-BC19DD8C4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B0030946-D0C7-4F78-94B0-427DAA6D5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89509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211141-A77D-4E0E-8CAF-4CD3B2799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017EFDE0-5A54-402A-B0C3-6BC0BB739C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A2825AD-4585-4E37-A076-3D0070C93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1312EB9-9729-4FAD-8373-A418D3DF724C}" type="datetime1">
              <a:rPr lang="es-ES" noProof="0" smtClean="0"/>
              <a:t>03/09/2026</a:t>
            </a:fld>
            <a:endParaRPr lang="es-ES" noProof="0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12064AD-EDC3-4B13-8CD6-49EB60099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7890FD1E-16F6-49B1-A938-8CE601ED7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325465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9FA988-92AD-48D7-890A-AA0540961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EAA999FA-A189-41DB-9CFC-D1356C5343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4D83DC-20E7-4B71-9794-36FC33B1B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B207C4C-07E3-4EE8-9931-EEC16BF49252}" type="datetime1">
              <a:rPr lang="es-ES" noProof="0" smtClean="0"/>
              <a:t>03/09/2026</a:t>
            </a:fld>
            <a:endParaRPr lang="es-ES" noProof="0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4E7D103-1290-4592-B37C-19C9C9DBE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15955B1B-4A5C-42C7-99A5-B8217736F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933201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4E60EB58-EF7E-435A-8B07-B5BCF3AF1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‹#›</a:t>
            </a:fld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7F76098-6FA1-470A-BEF4-E4B0AC75E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B647ABC-6745-43B6-8A64-6E191BD65C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contenido 3">
            <a:extLst>
              <a:ext uri="{FF2B5EF4-FFF2-40B4-BE49-F238E27FC236}">
                <a16:creationId xmlns:a16="http://schemas.microsoft.com/office/drawing/2014/main" id="{E4387105-2538-4216-9A7E-445FA092F9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7F57DE0-C032-4FCC-9006-09C2C328A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370FF08-5F54-4A2C-A787-F7D6BFBFC462}" type="datetime1">
              <a:rPr lang="es-ES" noProof="0" smtClean="0"/>
              <a:t>03/09/2026</a:t>
            </a:fld>
            <a:endParaRPr lang="es-ES" noProof="0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C776CB-2819-4488-9012-A6EA22079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325036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F43C73-1D0F-45F9-A7E4-E9D24EAFD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D3B88E76-F6AB-4621-A9A6-20A81C5A3F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4" name="Marcador de posición de contenido 3">
            <a:extLst>
              <a:ext uri="{FF2B5EF4-FFF2-40B4-BE49-F238E27FC236}">
                <a16:creationId xmlns:a16="http://schemas.microsoft.com/office/drawing/2014/main" id="{6A313FB9-6D6C-4F61-9E7A-76E686D06C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texto 4">
            <a:extLst>
              <a:ext uri="{FF2B5EF4-FFF2-40B4-BE49-F238E27FC236}">
                <a16:creationId xmlns:a16="http://schemas.microsoft.com/office/drawing/2014/main" id="{2A93A737-E48B-4909-BE04-F55B581032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6" name="Marcador de posición de contenido 5">
            <a:extLst>
              <a:ext uri="{FF2B5EF4-FFF2-40B4-BE49-F238E27FC236}">
                <a16:creationId xmlns:a16="http://schemas.microsoft.com/office/drawing/2014/main" id="{D8F9958C-DB5F-444E-ACE8-73F5E0CA67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1D097D1-3052-4C1F-B573-CA25FFF6C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95B1BDD-7000-4F3F-B9E7-17979A7FBD75}" type="datetime1">
              <a:rPr lang="es-ES" noProof="0" smtClean="0"/>
              <a:t>03/09/2026</a:t>
            </a:fld>
            <a:endParaRPr lang="es-ES" noProof="0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2607AC3-2220-4DDA-A22A-C404538FE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FD8DEB3-F122-4B42-9E12-F61189B87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032769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789EF5-3FD9-4423-A9E8-B67B4E902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30D7191-31B4-440E-A4E9-F412FA558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CD5CFD7-B49D-4B10-8EA3-A285AD2A605F}" type="datetime1">
              <a:rPr lang="es-ES" noProof="0" smtClean="0"/>
              <a:t>03/09/2026</a:t>
            </a:fld>
            <a:endParaRPr lang="es-ES" noProof="0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EC85CB6-0880-4BF0-8E98-291E70C71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BE4A5E74-F26F-4C7A-BED1-6EE66C0B3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91903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655C546-684A-45B9-8890-66DC55DF7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B224B15-5D30-4E4C-8F83-05B8C13D4DDB}" type="datetime1">
              <a:rPr lang="es-ES" noProof="0" smtClean="0"/>
              <a:t>03/09/2026</a:t>
            </a:fld>
            <a:endParaRPr lang="es-ES" noProof="0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543EBDF-D696-42F7-B962-56F5FEE12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789D77E-1675-4F9D-9113-B274CB0E8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74602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8E9C90-06AB-49B5-9970-F5791DE93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EFFB0071-932D-4CA0-92FB-A6E75AC855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texto 3">
            <a:extLst>
              <a:ext uri="{FF2B5EF4-FFF2-40B4-BE49-F238E27FC236}">
                <a16:creationId xmlns:a16="http://schemas.microsoft.com/office/drawing/2014/main" id="{71C8D9F5-8B70-4BDD-9CB5-BBF87CF553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989DE91-7A80-4682-9D32-2CD41DEFB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7BD9BA1-E6FD-4A95-80AB-D864C087A0FC}" type="datetime1">
              <a:rPr lang="es-ES" noProof="0" smtClean="0"/>
              <a:t>03/09/2026</a:t>
            </a:fld>
            <a:endParaRPr lang="es-ES" noProof="0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B9E2482-2E7D-4868-95A7-4A55B40FE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1F4E84CF-C3E5-4475-84C7-21CBAC064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962625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90E0AA-5363-4861-AB6B-0E4D34D74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D44B7CE-2038-4CCA-AA8A-D03DE5FD95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>
            <a:extLst>
              <a:ext uri="{FF2B5EF4-FFF2-40B4-BE49-F238E27FC236}">
                <a16:creationId xmlns:a16="http://schemas.microsoft.com/office/drawing/2014/main" id="{EA79774D-36EB-4201-B1AC-922DD2E066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AD1E234-1CB2-41A0-B40D-7E7F160CB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1AAFC51-B778-437C-AF2E-CFBBBFE133F8}" type="datetime1">
              <a:rPr lang="es-ES" noProof="0" smtClean="0"/>
              <a:t>03/09/2026</a:t>
            </a:fld>
            <a:endParaRPr lang="es-ES" noProof="0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9FD472E-6334-4051-B4D9-6361A819F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192384B9-6290-4070-B7D1-A105B27F0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367443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is conteni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37202246-9B90-4CE1-AAF1-3328E51AE0A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8" name="Marcador de contenido 2">
            <a:extLst>
              <a:ext uri="{FF2B5EF4-FFF2-40B4-BE49-F238E27FC236}">
                <a16:creationId xmlns:a16="http://schemas.microsoft.com/office/drawing/2014/main" id="{843DF42B-5E6A-409A-A205-0B59AE5FBD9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8530301" y="1690689"/>
            <a:ext cx="3148965" cy="1922438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17" name="Marcador de contenido 2">
            <a:extLst>
              <a:ext uri="{FF2B5EF4-FFF2-40B4-BE49-F238E27FC236}">
                <a16:creationId xmlns:a16="http://schemas.microsoft.com/office/drawing/2014/main" id="{9C7A202D-9C81-48E9-AC0B-E4DDE20AE14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888689" y="1702826"/>
            <a:ext cx="3148965" cy="1922438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E60EB58-EF7E-435A-8B07-B5BCF3AF1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‹#›</a:t>
            </a:fld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7F76098-6FA1-470A-BEF4-E4B0AC75E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B647ABC-6745-43B6-8A64-6E191BD65C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37076" y="1702826"/>
            <a:ext cx="3148965" cy="1922438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7F57DE0-C032-4FCC-9006-09C2C328A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6DD3692-D545-40A3-8F5F-282FE444CA26}" type="datetime1">
              <a:rPr lang="es-ES" noProof="0" smtClean="0"/>
              <a:t>03/09/2026</a:t>
            </a:fld>
            <a:endParaRPr lang="es-ES" noProof="0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C776CB-2819-4488-9012-A6EA22079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25" name="Marcador de contenido 2">
            <a:extLst>
              <a:ext uri="{FF2B5EF4-FFF2-40B4-BE49-F238E27FC236}">
                <a16:creationId xmlns:a16="http://schemas.microsoft.com/office/drawing/2014/main" id="{70506441-775A-4D93-ADE3-695C86D6699F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8530301" y="3849456"/>
            <a:ext cx="3148965" cy="1922438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26" name="Marcador de contenido 2">
            <a:extLst>
              <a:ext uri="{FF2B5EF4-FFF2-40B4-BE49-F238E27FC236}">
                <a16:creationId xmlns:a16="http://schemas.microsoft.com/office/drawing/2014/main" id="{FA00A08C-FA2D-44B5-9451-63F193A3E7B3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4888689" y="3849456"/>
            <a:ext cx="3148965" cy="1922438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27" name="Marcador de contenido 2">
            <a:extLst>
              <a:ext uri="{FF2B5EF4-FFF2-40B4-BE49-F238E27FC236}">
                <a16:creationId xmlns:a16="http://schemas.microsoft.com/office/drawing/2014/main" id="{6A8F9540-8D26-4ADA-88E6-B9A742232C2D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1337076" y="3849456"/>
            <a:ext cx="3148965" cy="1922438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29" name="Marcador de posición de imagen 28">
            <a:extLst>
              <a:ext uri="{FF2B5EF4-FFF2-40B4-BE49-F238E27FC236}">
                <a16:creationId xmlns:a16="http://schemas.microsoft.com/office/drawing/2014/main" id="{3D7801BA-80A8-4F2C-90C8-155E6210A85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47634" y="1679576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30" name="Marcador de posición de imagen 28">
            <a:extLst>
              <a:ext uri="{FF2B5EF4-FFF2-40B4-BE49-F238E27FC236}">
                <a16:creationId xmlns:a16="http://schemas.microsoft.com/office/drawing/2014/main" id="{99C7ED62-8CE2-417B-9E03-DB47D419110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499246" y="1679576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31" name="Marcador de posición de imagen 28">
            <a:extLst>
              <a:ext uri="{FF2B5EF4-FFF2-40B4-BE49-F238E27FC236}">
                <a16:creationId xmlns:a16="http://schemas.microsoft.com/office/drawing/2014/main" id="{96383197-4013-4D5E-BF47-64BD2386A4D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126282" y="1679576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32" name="Marcador de posición de imagen 28">
            <a:extLst>
              <a:ext uri="{FF2B5EF4-FFF2-40B4-BE49-F238E27FC236}">
                <a16:creationId xmlns:a16="http://schemas.microsoft.com/office/drawing/2014/main" id="{B2568099-B430-4F70-A248-1840860FFEE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47634" y="3792079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33" name="Marcador de posición de imagen 28">
            <a:extLst>
              <a:ext uri="{FF2B5EF4-FFF2-40B4-BE49-F238E27FC236}">
                <a16:creationId xmlns:a16="http://schemas.microsoft.com/office/drawing/2014/main" id="{82A0F640-3653-4074-BEAA-B09FF6E0B391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499246" y="3792079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34" name="Marcador de posición de imagen 28">
            <a:extLst>
              <a:ext uri="{FF2B5EF4-FFF2-40B4-BE49-F238E27FC236}">
                <a16:creationId xmlns:a16="http://schemas.microsoft.com/office/drawing/2014/main" id="{1723BD4F-261F-418F-B763-09039D2CA7B6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126282" y="3792079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667104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ación con la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posición de imagen 12">
            <a:extLst>
              <a:ext uri="{FF2B5EF4-FFF2-40B4-BE49-F238E27FC236}">
                <a16:creationId xmlns:a16="http://schemas.microsoft.com/office/drawing/2014/main" id="{B74348DE-EC54-4C62-948C-0B2BF90455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3115389"/>
            <a:ext cx="12188825" cy="3742611"/>
          </a:xfr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0" name="objeto 3">
            <a:extLst>
              <a:ext uri="{FF2B5EF4-FFF2-40B4-BE49-F238E27FC236}">
                <a16:creationId xmlns:a16="http://schemas.microsoft.com/office/drawing/2014/main" id="{2A53E879-94A1-4659-9069-ED0D6F03014D}"/>
              </a:ext>
            </a:extLst>
          </p:cNvPr>
          <p:cNvSpPr/>
          <p:nvPr userDrawn="1"/>
        </p:nvSpPr>
        <p:spPr>
          <a:xfrm>
            <a:off x="2400" y="1999821"/>
            <a:ext cx="12189600" cy="1115568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pPr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EF43C73-1D0F-45F9-A7E4-E9D24EAFD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D3B88E76-F6AB-4621-A9A6-20A81C5A3F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859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A313FB9-6D6C-4F61-9E7A-76E686D06C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434047"/>
            <a:ext cx="5157787" cy="2755616"/>
          </a:xfrm>
        </p:spPr>
        <p:txBody>
          <a:bodyPr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texto 4">
            <a:extLst>
              <a:ext uri="{FF2B5EF4-FFF2-40B4-BE49-F238E27FC236}">
                <a16:creationId xmlns:a16="http://schemas.microsoft.com/office/drawing/2014/main" id="{2A93A737-E48B-4909-BE04-F55B581032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859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6" name="Marcador de posición de contenido 5">
            <a:extLst>
              <a:ext uri="{FF2B5EF4-FFF2-40B4-BE49-F238E27FC236}">
                <a16:creationId xmlns:a16="http://schemas.microsoft.com/office/drawing/2014/main" id="{D8F9958C-DB5F-444E-ACE8-73F5E0CA67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434047"/>
            <a:ext cx="5183188" cy="2755616"/>
          </a:xfrm>
        </p:spPr>
        <p:txBody>
          <a:bodyPr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1D097D1-3052-4C1F-B573-CA25FFF6C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07662E-7206-4E96-AE8A-89CABBF854F4}" type="datetime1">
              <a:rPr lang="es-ES" noProof="0" smtClean="0"/>
              <a:t>03/09/2026</a:t>
            </a:fld>
            <a:endParaRPr lang="es-ES" noProof="0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2607AC3-2220-4DDA-A22A-C404538FE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FD8DEB3-F122-4B42-9E12-F61189B87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7753390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re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E60EB58-EF7E-435A-8B07-B5BCF3AF1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‹#›</a:t>
            </a:fld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7F76098-6FA1-470A-BEF4-E4B0AC75E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7F57DE0-C032-4FCC-9006-09C2C328A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C5257B8-97D1-4375-8FDE-5C795BF49B30}" type="datetime1">
              <a:rPr lang="es-ES" noProof="0" smtClean="0"/>
              <a:t>03/09/2026</a:t>
            </a:fld>
            <a:endParaRPr lang="es-ES" noProof="0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C776CB-2819-4488-9012-A6EA22079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12" name="Marcador de posición de imagen 11">
            <a:extLst>
              <a:ext uri="{FF2B5EF4-FFF2-40B4-BE49-F238E27FC236}">
                <a16:creationId xmlns:a16="http://schemas.microsoft.com/office/drawing/2014/main" id="{B15EEB49-54F4-404C-9B31-AD488BFCB2E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72412" y="2219248"/>
            <a:ext cx="2414016" cy="2414016"/>
          </a:xfrm>
          <a:prstGeom prst="ellipse">
            <a:avLst/>
          </a:prstGeom>
          <a:noFill/>
          <a:ln w="387350">
            <a:noFill/>
          </a:ln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7" name="Marcador de posición de imagen 11">
            <a:extLst>
              <a:ext uri="{FF2B5EF4-FFF2-40B4-BE49-F238E27FC236}">
                <a16:creationId xmlns:a16="http://schemas.microsoft.com/office/drawing/2014/main" id="{6B2DD458-866A-421E-9AD0-B0D9E119572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05572" y="2196083"/>
            <a:ext cx="2414016" cy="2414016"/>
          </a:xfrm>
          <a:prstGeom prst="ellipse">
            <a:avLst/>
          </a:prstGeom>
          <a:noFill/>
          <a:ln w="387350">
            <a:noFill/>
          </a:ln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4" name="Marcador de posición de imagen 11">
            <a:extLst>
              <a:ext uri="{FF2B5EF4-FFF2-40B4-BE49-F238E27FC236}">
                <a16:creationId xmlns:a16="http://schemas.microsoft.com/office/drawing/2014/main" id="{57A4D097-9603-42DC-888D-8039CE6ADC9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587240" y="2019165"/>
            <a:ext cx="3017520" cy="3017520"/>
          </a:xfrm>
          <a:prstGeom prst="ellipse">
            <a:avLst/>
          </a:prstGeom>
          <a:noFill/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25" name="Marcador de texto 23">
            <a:extLst>
              <a:ext uri="{FF2B5EF4-FFF2-40B4-BE49-F238E27FC236}">
                <a16:creationId xmlns:a16="http://schemas.microsoft.com/office/drawing/2014/main" id="{B9B9E0BA-35AD-4D69-9A03-35F2509C2C2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612900" y="5033963"/>
            <a:ext cx="2700338" cy="738187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26" name="Marcador de texto 23">
            <a:extLst>
              <a:ext uri="{FF2B5EF4-FFF2-40B4-BE49-F238E27FC236}">
                <a16:creationId xmlns:a16="http://schemas.microsoft.com/office/drawing/2014/main" id="{B1CC61B3-695C-423D-8F0B-45674DC932B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745831" y="5236700"/>
            <a:ext cx="2700338" cy="738187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27" name="Marcador de texto 23">
            <a:extLst>
              <a:ext uri="{FF2B5EF4-FFF2-40B4-BE49-F238E27FC236}">
                <a16:creationId xmlns:a16="http://schemas.microsoft.com/office/drawing/2014/main" id="{B870F23E-35A1-4942-A685-641AA883066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878762" y="5033963"/>
            <a:ext cx="2700338" cy="738187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29" name="Marcador de posición de imagen 28">
            <a:extLst>
              <a:ext uri="{FF2B5EF4-FFF2-40B4-BE49-F238E27FC236}">
                <a16:creationId xmlns:a16="http://schemas.microsoft.com/office/drawing/2014/main" id="{863B8202-88BB-4ED4-B936-9D9C0B4C8D1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0"/>
            <a:ext cx="12192000" cy="6858000"/>
          </a:xfr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99923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n con leyenda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to 3">
            <a:extLst>
              <a:ext uri="{FF2B5EF4-FFF2-40B4-BE49-F238E27FC236}">
                <a16:creationId xmlns:a16="http://schemas.microsoft.com/office/drawing/2014/main" id="{29F16048-FF4E-41B1-B3D4-0FB210A70DF2}"/>
              </a:ext>
            </a:extLst>
          </p:cNvPr>
          <p:cNvSpPr/>
          <p:nvPr userDrawn="1"/>
        </p:nvSpPr>
        <p:spPr>
          <a:xfrm>
            <a:off x="5294630" y="0"/>
            <a:ext cx="6897370" cy="6858000"/>
          </a:xfrm>
          <a:custGeom>
            <a:avLst/>
            <a:gdLst/>
            <a:ahLst/>
            <a:cxnLst/>
            <a:rect l="l" t="t" r="r" b="b"/>
            <a:pathLst>
              <a:path w="6897370" h="6858000">
                <a:moveTo>
                  <a:pt x="0" y="6858000"/>
                </a:moveTo>
                <a:lnTo>
                  <a:pt x="6896900" y="6858000"/>
                </a:lnTo>
                <a:lnTo>
                  <a:pt x="68969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pPr rtl="0"/>
            <a:endParaRPr lang="es-ES" noProof="0" dirty="0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98AB8B54-69CD-4C57-8DBB-02A0E09851DD}"/>
              </a:ext>
            </a:extLst>
          </p:cNvPr>
          <p:cNvSpPr/>
          <p:nvPr userDrawn="1"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690E0AA-5363-4861-AB6B-0E4D34D74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17362"/>
            <a:ext cx="3932237" cy="1302111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>
            <a:extLst>
              <a:ext uri="{FF2B5EF4-FFF2-40B4-BE49-F238E27FC236}">
                <a16:creationId xmlns:a16="http://schemas.microsoft.com/office/drawing/2014/main" id="{EA79774D-36EB-4201-B1AC-922DD2E066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94251" y="1192697"/>
            <a:ext cx="4057961" cy="1431234"/>
          </a:xfrm>
        </p:spPr>
        <p:txBody>
          <a:bodyPr rtlCol="0"/>
          <a:lstStyle>
            <a:lvl1pPr marL="0" indent="0">
              <a:buNone/>
              <a:defRPr sz="16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AD1E234-1CB2-41A0-B40D-7E7F160CB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5CBFC3C-42EC-4460-9D76-96F1E8E0B662}" type="datetime1">
              <a:rPr lang="es-ES" noProof="0" smtClean="0"/>
              <a:t>03/09/2026</a:t>
            </a:fld>
            <a:endParaRPr lang="es-ES" noProof="0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9FD472E-6334-4051-B4D9-6361A819F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192384B9-6290-4070-B7D1-A105B27F0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‹#›</a:t>
            </a:fld>
            <a:endParaRPr lang="es-ES" noProof="0" dirty="0"/>
          </a:p>
        </p:txBody>
      </p:sp>
      <p:sp>
        <p:nvSpPr>
          <p:cNvPr id="9" name="objeto 2">
            <a:extLst>
              <a:ext uri="{FF2B5EF4-FFF2-40B4-BE49-F238E27FC236}">
                <a16:creationId xmlns:a16="http://schemas.microsoft.com/office/drawing/2014/main" id="{9337951D-6DB6-4713-9200-E8513CDEB6B3}"/>
              </a:ext>
            </a:extLst>
          </p:cNvPr>
          <p:cNvSpPr/>
          <p:nvPr userDrawn="1"/>
        </p:nvSpPr>
        <p:spPr>
          <a:xfrm>
            <a:off x="0" y="2430411"/>
            <a:ext cx="3625850" cy="3438525"/>
          </a:xfrm>
          <a:custGeom>
            <a:avLst/>
            <a:gdLst/>
            <a:ahLst/>
            <a:cxnLst/>
            <a:rect l="l" t="t" r="r" b="b"/>
            <a:pathLst>
              <a:path w="3625850" h="3438525">
                <a:moveTo>
                  <a:pt x="0" y="3438486"/>
                </a:moveTo>
                <a:lnTo>
                  <a:pt x="3625596" y="3438486"/>
                </a:lnTo>
                <a:lnTo>
                  <a:pt x="3625596" y="0"/>
                </a:lnTo>
                <a:lnTo>
                  <a:pt x="0" y="0"/>
                </a:lnTo>
                <a:lnTo>
                  <a:pt x="0" y="3438486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pPr rtl="0"/>
            <a:endParaRPr lang="es-ES" noProof="0" dirty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D44B7CE-2038-4CCA-AA8A-D03DE5FD95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781223"/>
            <a:ext cx="6040800" cy="2736901"/>
          </a:xfrm>
        </p:spPr>
        <p:txBody>
          <a:bodyPr rtlCol="0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2" name="Marcador de posición de imagen 28">
            <a:extLst>
              <a:ext uri="{FF2B5EF4-FFF2-40B4-BE49-F238E27FC236}">
                <a16:creationId xmlns:a16="http://schemas.microsoft.com/office/drawing/2014/main" id="{2EB2F967-97B6-4CA8-B3E7-5FF7CA2BDD8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586106" y="1188012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3" name="Marcador de posición de imagen 28">
            <a:extLst>
              <a:ext uri="{FF2B5EF4-FFF2-40B4-BE49-F238E27FC236}">
                <a16:creationId xmlns:a16="http://schemas.microsoft.com/office/drawing/2014/main" id="{5E78E133-FE09-456A-8463-9EFAC6ADE26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586106" y="2878015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4" name="Marcador de posición de texto 3">
            <a:extLst>
              <a:ext uri="{FF2B5EF4-FFF2-40B4-BE49-F238E27FC236}">
                <a16:creationId xmlns:a16="http://schemas.microsoft.com/office/drawing/2014/main" id="{7F0C3496-EA4B-43E5-9704-968F80A8552C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7294250" y="2880357"/>
            <a:ext cx="4057961" cy="1431234"/>
          </a:xfrm>
        </p:spPr>
        <p:txBody>
          <a:bodyPr rtlCol="0"/>
          <a:lstStyle>
            <a:lvl1pPr marL="0" indent="0">
              <a:buNone/>
              <a:defRPr sz="16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15" name="Marcador de posición de imagen 28">
            <a:extLst>
              <a:ext uri="{FF2B5EF4-FFF2-40B4-BE49-F238E27FC236}">
                <a16:creationId xmlns:a16="http://schemas.microsoft.com/office/drawing/2014/main" id="{13414E14-9FEB-40F8-AE6E-319637A8F1CB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586106" y="4568018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6" name="Marcador de posición de texto 3">
            <a:extLst>
              <a:ext uri="{FF2B5EF4-FFF2-40B4-BE49-F238E27FC236}">
                <a16:creationId xmlns:a16="http://schemas.microsoft.com/office/drawing/2014/main" id="{8EC97C88-8B4C-4665-845B-95CE8F237779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7294250" y="4568018"/>
            <a:ext cx="4057961" cy="1431234"/>
          </a:xfrm>
        </p:spPr>
        <p:txBody>
          <a:bodyPr rtlCol="0"/>
          <a:lstStyle>
            <a:lvl1pPr marL="0" indent="0">
              <a:buNone/>
              <a:defRPr sz="16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294386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>
            <a:extLst>
              <a:ext uri="{FF2B5EF4-FFF2-40B4-BE49-F238E27FC236}">
                <a16:creationId xmlns:a16="http://schemas.microsoft.com/office/drawing/2014/main" id="{C9CEC732-0DE2-456B-92A1-84321C9BD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DA816A5B-B156-4DC3-B18E-14F3E59A64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Haga clic para modificar los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DB0252E-67CD-4B33-849F-7B1449CF27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17490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07E9567B-DF5D-4470-94BE-7DF002E86266}" type="datetime1">
              <a:rPr lang="es-ES" noProof="0" smtClean="0"/>
              <a:t>03/09/2026</a:t>
            </a:fld>
            <a:endParaRPr lang="es-ES" noProof="0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C620AD2-E3F8-48CB-8B72-B0945DF534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7490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5A5F3BCF-F6FD-4DFF-B0B4-9892C9389344}"/>
              </a:ext>
            </a:extLst>
          </p:cNvPr>
          <p:cNvSpPr/>
          <p:nvPr userDrawn="1"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D15DEFFD-817B-43EC-86F0-34DEA2BA5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8844" y="6174902"/>
            <a:ext cx="3571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 i="1">
                <a:solidFill>
                  <a:schemeClr val="tx2">
                    <a:alpha val="70000"/>
                  </a:schemeClr>
                </a:solidFill>
              </a:defRPr>
            </a:lvl1pPr>
          </a:lstStyle>
          <a:p>
            <a:fld id="{82EE24B5-652C-4DB5-B7C3-B5BBEC1280B1}" type="slidenum">
              <a:rPr lang="es-ES" smtClean="0"/>
              <a:pPr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64101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9" r:id="rId10"/>
    <p:sldLayoutId id="2147483660" r:id="rId11"/>
    <p:sldLayoutId id="2147483661" r:id="rId12"/>
    <p:sldLayoutId id="2147483662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jpe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jpg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Relationship Id="rId9" Type="http://schemas.openxmlformats.org/officeDocument/2006/relationships/image" Target="../media/image22.sv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Profesionales que colaboran en una mesa en un portátil">
            <a:extLst>
              <a:ext uri="{FF2B5EF4-FFF2-40B4-BE49-F238E27FC236}">
                <a16:creationId xmlns:a16="http://schemas.microsoft.com/office/drawing/2014/main" id="{1E745F20-F130-4708-BD5A-1A4FF4BE4D0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89460" cy="6858000"/>
          </a:xfrm>
          <a:prstGeom prst="rect">
            <a:avLst/>
          </a:prstGeom>
        </p:spPr>
      </p:pic>
      <p:sp>
        <p:nvSpPr>
          <p:cNvPr id="4" name="objeto 3" descr="Personas con documentos">
            <a:extLst>
              <a:ext uri="{FF2B5EF4-FFF2-40B4-BE49-F238E27FC236}">
                <a16:creationId xmlns:a16="http://schemas.microsoft.com/office/drawing/2014/main" id="{0CA2E80D-F3EC-4A5F-8E65-56FEA206EE0F}"/>
              </a:ext>
            </a:extLst>
          </p:cNvPr>
          <p:cNvSpPr/>
          <p:nvPr/>
        </p:nvSpPr>
        <p:spPr bwMode="ltGray">
          <a:xfrm>
            <a:off x="2540" y="0"/>
            <a:ext cx="1218946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FB6C91D-4B22-49F1-9A0B-ABEB9E1F5A26}"/>
              </a:ext>
            </a:extLst>
          </p:cNvPr>
          <p:cNvSpPr>
            <a:spLocks noGrp="1"/>
          </p:cNvSpPr>
          <p:nvPr>
            <p:ph type="ctrTitle"/>
          </p:nvPr>
        </p:nvSpPr>
        <p:spPr bwMode="ltGray">
          <a:xfrm>
            <a:off x="1524000" y="1674796"/>
            <a:ext cx="9144000" cy="2492767"/>
          </a:xfrm>
        </p:spPr>
        <p:txBody>
          <a:bodyPr rtlCol="0">
            <a:normAutofit/>
          </a:bodyPr>
          <a:lstStyle/>
          <a:p>
            <a:pPr rtl="0">
              <a:lnSpc>
                <a:spcPct val="125000"/>
              </a:lnSpc>
            </a:pPr>
            <a:r>
              <a:rPr lang="es-ES" sz="5000" dirty="0">
                <a:solidFill>
                  <a:schemeClr val="bg1"/>
                </a:solidFill>
              </a:rPr>
              <a:t>OUTSTANDING PEOPLE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F8CF06A-B594-4BA2-8B1E-D649096D742F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blackGray">
          <a:xfrm>
            <a:off x="4044000" y="4221162"/>
            <a:ext cx="4104000" cy="882001"/>
          </a:xfrm>
          <a:solidFill>
            <a:schemeClr val="accent2">
              <a:alpha val="90000"/>
            </a:schemeClr>
          </a:solidFill>
        </p:spPr>
        <p:txBody>
          <a:bodyPr rtlCol="0" anchor="ctr" anchorCtr="0">
            <a:normAutofit/>
          </a:bodyPr>
          <a:lstStyle/>
          <a:p>
            <a:pPr rtl="0"/>
            <a:r>
              <a:rPr lang="es-ES" dirty="0"/>
              <a:t>UNIT 3</a:t>
            </a:r>
            <a:endParaRPr lang="es-ES" sz="2500" b="1" i="1" spc="65" dirty="0">
              <a:solidFill>
                <a:schemeClr val="accent1"/>
              </a:solidFill>
              <a:cs typeface="Arial"/>
            </a:endParaRPr>
          </a:p>
        </p:txBody>
      </p:sp>
      <p:sp>
        <p:nvSpPr>
          <p:cNvPr id="6" name="objeto 7" descr="Rectángulo beige">
            <a:extLst>
              <a:ext uri="{FF2B5EF4-FFF2-40B4-BE49-F238E27FC236}">
                <a16:creationId xmlns:a16="http://schemas.microsoft.com/office/drawing/2014/main" id="{B36975AA-C62E-46BE-9382-E2CF56FDF817}"/>
              </a:ext>
            </a:extLst>
          </p:cNvPr>
          <p:cNvSpPr/>
          <p:nvPr/>
        </p:nvSpPr>
        <p:spPr bwMode="white">
          <a:xfrm>
            <a:off x="4217255" y="3367131"/>
            <a:ext cx="3780000" cy="0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93556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7" descr="Hombre hablando por teléfono">
            <a:extLst>
              <a:ext uri="{FF2B5EF4-FFF2-40B4-BE49-F238E27FC236}">
                <a16:creationId xmlns:a16="http://schemas.microsoft.com/office/drawing/2014/main" id="{2894B736-0F24-454E-8A9D-717EB78697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" y="0"/>
            <a:ext cx="6991350" cy="6858000"/>
          </a:xfrm>
          <a:prstGeom prst="rect">
            <a:avLst/>
          </a:prstGeom>
        </p:spPr>
      </p:pic>
      <p:sp>
        <p:nvSpPr>
          <p:cNvPr id="5" name="objeto 3" descr="Rectángulo beige">
            <a:extLst>
              <a:ext uri="{FF2B5EF4-FFF2-40B4-BE49-F238E27FC236}">
                <a16:creationId xmlns:a16="http://schemas.microsoft.com/office/drawing/2014/main" id="{DCF29767-6635-4A46-AB77-672CC90C6FBE}"/>
              </a:ext>
            </a:extLst>
          </p:cNvPr>
          <p:cNvSpPr/>
          <p:nvPr/>
        </p:nvSpPr>
        <p:spPr>
          <a:xfrm>
            <a:off x="8181340" y="1359001"/>
            <a:ext cx="4010660" cy="4194074"/>
          </a:xfrm>
          <a:custGeom>
            <a:avLst/>
            <a:gdLst/>
            <a:ahLst/>
            <a:cxnLst/>
            <a:rect l="l" t="t" r="r" b="b"/>
            <a:pathLst>
              <a:path w="4010659" h="333375">
                <a:moveTo>
                  <a:pt x="0" y="333006"/>
                </a:moveTo>
                <a:lnTo>
                  <a:pt x="4010367" y="333006"/>
                </a:lnTo>
                <a:lnTo>
                  <a:pt x="4010367" y="0"/>
                </a:lnTo>
                <a:lnTo>
                  <a:pt x="0" y="0"/>
                </a:lnTo>
                <a:lnTo>
                  <a:pt x="0" y="333006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6" name="objeto 6" descr="Rectángulo azul">
            <a:extLst>
              <a:ext uri="{FF2B5EF4-FFF2-40B4-BE49-F238E27FC236}">
                <a16:creationId xmlns:a16="http://schemas.microsoft.com/office/drawing/2014/main" id="{9FABC344-E043-45BE-8588-06C658DBCE70}"/>
              </a:ext>
            </a:extLst>
          </p:cNvPr>
          <p:cNvSpPr/>
          <p:nvPr/>
        </p:nvSpPr>
        <p:spPr>
          <a:xfrm>
            <a:off x="4428309" y="1692008"/>
            <a:ext cx="7763691" cy="4482894"/>
          </a:xfrm>
          <a:custGeom>
            <a:avLst/>
            <a:gdLst/>
            <a:ahLst/>
            <a:cxnLst/>
            <a:rect l="l" t="t" r="r" b="b"/>
            <a:pathLst>
              <a:path w="6689725" h="3528060">
                <a:moveTo>
                  <a:pt x="0" y="3527996"/>
                </a:moveTo>
                <a:lnTo>
                  <a:pt x="6689648" y="3527996"/>
                </a:lnTo>
                <a:lnTo>
                  <a:pt x="6689648" y="0"/>
                </a:lnTo>
                <a:lnTo>
                  <a:pt x="0" y="0"/>
                </a:lnTo>
                <a:lnTo>
                  <a:pt x="0" y="352799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45C5720-51D4-4632-91CD-936B8AB96750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6198107" y="2331086"/>
            <a:ext cx="5165558" cy="833856"/>
          </a:xfrm>
        </p:spPr>
        <p:txBody>
          <a:bodyPr rtlCol="0"/>
          <a:lstStyle/>
          <a:p>
            <a:pPr rtl="0"/>
            <a:r>
              <a:rPr lang="es-ES" dirty="0">
                <a:solidFill>
                  <a:schemeClr val="bg1"/>
                </a:solidFill>
              </a:rPr>
              <a:t>OBJECTIVOS</a:t>
            </a:r>
            <a:endParaRPr lang="es-ES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24D506CC-0185-443E-82C7-1600C21D6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2</a:t>
            </a:fld>
            <a:endParaRPr lang="es-ES" sz="1000" dirty="0"/>
          </a:p>
        </p:txBody>
      </p:sp>
      <p:sp>
        <p:nvSpPr>
          <p:cNvPr id="7" name="objeto 9" descr="Rectángulo beige">
            <a:extLst>
              <a:ext uri="{FF2B5EF4-FFF2-40B4-BE49-F238E27FC236}">
                <a16:creationId xmlns:a16="http://schemas.microsoft.com/office/drawing/2014/main" id="{02C6628C-972C-4717-AAF3-D882B30F6658}"/>
              </a:ext>
            </a:extLst>
          </p:cNvPr>
          <p:cNvSpPr/>
          <p:nvPr/>
        </p:nvSpPr>
        <p:spPr bwMode="white">
          <a:xfrm>
            <a:off x="6313932" y="3042424"/>
            <a:ext cx="4579200" cy="0"/>
          </a:xfrm>
          <a:custGeom>
            <a:avLst/>
            <a:gdLst/>
            <a:ahLst/>
            <a:cxnLst/>
            <a:rect l="l" t="t" r="r" b="b"/>
            <a:pathLst>
              <a:path w="2642870">
                <a:moveTo>
                  <a:pt x="0" y="0"/>
                </a:moveTo>
                <a:lnTo>
                  <a:pt x="2642616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9" name="Marcador de contenido 3">
            <a:extLst>
              <a:ext uri="{FF2B5EF4-FFF2-40B4-BE49-F238E27FC236}">
                <a16:creationId xmlns:a16="http://schemas.microsoft.com/office/drawing/2014/main" id="{E7A818AB-B120-41D5-88A6-933AB9CAAE68}"/>
              </a:ext>
            </a:extLst>
          </p:cNvPr>
          <p:cNvSpPr txBox="1">
            <a:spLocks/>
          </p:cNvSpPr>
          <p:nvPr/>
        </p:nvSpPr>
        <p:spPr bwMode="white">
          <a:xfrm>
            <a:off x="6188242" y="3217631"/>
            <a:ext cx="5181600" cy="1603375"/>
          </a:xfrm>
          <a:prstGeom prst="rect">
            <a:avLst/>
          </a:prstGeom>
        </p:spPr>
        <p:txBody>
          <a:bodyPr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es-ES" sz="1800" i="1" spc="-2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4676503" y="3331029"/>
            <a:ext cx="714945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En esta unidad, se espera que los y las estudiantes sean capaces de comprender textos orales y escritos, de compartir ideas y conocimientos sobre </a:t>
            </a:r>
            <a:r>
              <a:rPr lang="es-MX" dirty="0">
                <a:solidFill>
                  <a:srgbClr val="FF0000"/>
                </a:solidFill>
              </a:rPr>
              <a:t>personas destacadas</a:t>
            </a:r>
            <a:r>
              <a:rPr lang="es-MX" dirty="0"/>
              <a:t>, y reconocer la importancia de modelos que se puedan seguir. Para lograrlo, se pretende que usen funciones, expresiones y vocabulario apropiado al tema de la unidad. Además, que lean y produzcan una gran variedad de textos multimodales y usen estrategias adecuadas en forma efectiva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949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7" descr="Hombre hablando por teléfono">
            <a:extLst>
              <a:ext uri="{FF2B5EF4-FFF2-40B4-BE49-F238E27FC236}">
                <a16:creationId xmlns:a16="http://schemas.microsoft.com/office/drawing/2014/main" id="{2894B736-0F24-454E-8A9D-717EB78697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" y="0"/>
            <a:ext cx="6991350" cy="6858000"/>
          </a:xfrm>
          <a:prstGeom prst="rect">
            <a:avLst/>
          </a:prstGeom>
        </p:spPr>
      </p:pic>
      <p:sp>
        <p:nvSpPr>
          <p:cNvPr id="5" name="objeto 3" descr="Rectángulo beige">
            <a:extLst>
              <a:ext uri="{FF2B5EF4-FFF2-40B4-BE49-F238E27FC236}">
                <a16:creationId xmlns:a16="http://schemas.microsoft.com/office/drawing/2014/main" id="{DCF29767-6635-4A46-AB77-672CC90C6FBE}"/>
              </a:ext>
            </a:extLst>
          </p:cNvPr>
          <p:cNvSpPr/>
          <p:nvPr/>
        </p:nvSpPr>
        <p:spPr>
          <a:xfrm>
            <a:off x="8181340" y="1359001"/>
            <a:ext cx="4010660" cy="4194074"/>
          </a:xfrm>
          <a:custGeom>
            <a:avLst/>
            <a:gdLst/>
            <a:ahLst/>
            <a:cxnLst/>
            <a:rect l="l" t="t" r="r" b="b"/>
            <a:pathLst>
              <a:path w="4010659" h="333375">
                <a:moveTo>
                  <a:pt x="0" y="333006"/>
                </a:moveTo>
                <a:lnTo>
                  <a:pt x="4010367" y="333006"/>
                </a:lnTo>
                <a:lnTo>
                  <a:pt x="4010367" y="0"/>
                </a:lnTo>
                <a:lnTo>
                  <a:pt x="0" y="0"/>
                </a:lnTo>
                <a:lnTo>
                  <a:pt x="0" y="333006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6" name="objeto 6" descr="Rectángulo azul">
            <a:extLst>
              <a:ext uri="{FF2B5EF4-FFF2-40B4-BE49-F238E27FC236}">
                <a16:creationId xmlns:a16="http://schemas.microsoft.com/office/drawing/2014/main" id="{9FABC344-E043-45BE-8588-06C658DBCE70}"/>
              </a:ext>
            </a:extLst>
          </p:cNvPr>
          <p:cNvSpPr/>
          <p:nvPr/>
        </p:nvSpPr>
        <p:spPr>
          <a:xfrm>
            <a:off x="4807131" y="1664969"/>
            <a:ext cx="7429161" cy="4875057"/>
          </a:xfrm>
          <a:custGeom>
            <a:avLst/>
            <a:gdLst/>
            <a:ahLst/>
            <a:cxnLst/>
            <a:rect l="l" t="t" r="r" b="b"/>
            <a:pathLst>
              <a:path w="6689725" h="3528060">
                <a:moveTo>
                  <a:pt x="0" y="3527996"/>
                </a:moveTo>
                <a:lnTo>
                  <a:pt x="6689648" y="3527996"/>
                </a:lnTo>
                <a:lnTo>
                  <a:pt x="6689648" y="0"/>
                </a:lnTo>
                <a:lnTo>
                  <a:pt x="0" y="0"/>
                </a:lnTo>
                <a:lnTo>
                  <a:pt x="0" y="352799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45C5720-51D4-4632-91CD-936B8AB96750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6196263" y="2296172"/>
            <a:ext cx="5165558" cy="833856"/>
          </a:xfrm>
        </p:spPr>
        <p:txBody>
          <a:bodyPr rtlCol="0"/>
          <a:lstStyle/>
          <a:p>
            <a:pPr rtl="0"/>
            <a:r>
              <a:rPr lang="es-ES" dirty="0">
                <a:solidFill>
                  <a:schemeClr val="bg1"/>
                </a:solidFill>
              </a:rPr>
              <a:t>GRAMÁTIC</a:t>
            </a:r>
            <a:endParaRPr lang="es-ES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24D506CC-0185-443E-82C7-1600C21D6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3</a:t>
            </a:fld>
            <a:endParaRPr lang="es-ES" sz="1000" dirty="0"/>
          </a:p>
        </p:txBody>
      </p:sp>
      <p:sp>
        <p:nvSpPr>
          <p:cNvPr id="7" name="objeto 9" descr="Rectángulo beige">
            <a:extLst>
              <a:ext uri="{FF2B5EF4-FFF2-40B4-BE49-F238E27FC236}">
                <a16:creationId xmlns:a16="http://schemas.microsoft.com/office/drawing/2014/main" id="{02C6628C-972C-4717-AAF3-D882B30F6658}"/>
              </a:ext>
            </a:extLst>
          </p:cNvPr>
          <p:cNvSpPr/>
          <p:nvPr/>
        </p:nvSpPr>
        <p:spPr bwMode="white">
          <a:xfrm>
            <a:off x="6313932" y="3042424"/>
            <a:ext cx="4579200" cy="0"/>
          </a:xfrm>
          <a:custGeom>
            <a:avLst/>
            <a:gdLst/>
            <a:ahLst/>
            <a:cxnLst/>
            <a:rect l="l" t="t" r="r" b="b"/>
            <a:pathLst>
              <a:path w="2642870">
                <a:moveTo>
                  <a:pt x="0" y="0"/>
                </a:moveTo>
                <a:lnTo>
                  <a:pt x="2642616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9" name="Marcador de contenido 3">
            <a:extLst>
              <a:ext uri="{FF2B5EF4-FFF2-40B4-BE49-F238E27FC236}">
                <a16:creationId xmlns:a16="http://schemas.microsoft.com/office/drawing/2014/main" id="{E7A818AB-B120-41D5-88A6-933AB9CAAE68}"/>
              </a:ext>
            </a:extLst>
          </p:cNvPr>
          <p:cNvSpPr txBox="1">
            <a:spLocks/>
          </p:cNvSpPr>
          <p:nvPr/>
        </p:nvSpPr>
        <p:spPr bwMode="white">
          <a:xfrm>
            <a:off x="6188242" y="3217631"/>
            <a:ext cx="5181600" cy="1603375"/>
          </a:xfrm>
          <a:prstGeom prst="rect">
            <a:avLst/>
          </a:prstGeom>
        </p:spPr>
        <p:txBody>
          <a:bodyPr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es-ES" sz="1800" i="1" spc="-2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5641919" y="3005694"/>
            <a:ext cx="627424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Past Simple </a:t>
            </a:r>
            <a:r>
              <a:rPr lang="en-US" sz="2400" dirty="0"/>
              <a:t>(para </a:t>
            </a:r>
            <a:r>
              <a:rPr lang="en-US" sz="2400" dirty="0" err="1"/>
              <a:t>hablar</a:t>
            </a:r>
            <a:r>
              <a:rPr lang="en-US" sz="2400" dirty="0"/>
              <a:t> de la </a:t>
            </a:r>
            <a:r>
              <a:rPr lang="en-US" sz="2400" dirty="0" err="1"/>
              <a:t>vida</a:t>
            </a:r>
            <a:r>
              <a:rPr lang="en-US" sz="2400" dirty="0"/>
              <a:t> de </a:t>
            </a:r>
            <a:r>
              <a:rPr lang="en-US" sz="2400" dirty="0" err="1"/>
              <a:t>una</a:t>
            </a:r>
            <a:r>
              <a:rPr lang="en-US" sz="2400" dirty="0"/>
              <a:t> persona)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Present Perfect </a:t>
            </a:r>
            <a:r>
              <a:rPr lang="en-US" sz="2400" dirty="0"/>
              <a:t>(</a:t>
            </a:r>
            <a:r>
              <a:rPr lang="en-US" sz="2400" dirty="0" err="1"/>
              <a:t>experiencias</a:t>
            </a:r>
            <a:r>
              <a:rPr lang="en-US" sz="2400" dirty="0"/>
              <a:t> y </a:t>
            </a:r>
            <a:r>
              <a:rPr lang="en-US" sz="2400" dirty="0" err="1"/>
              <a:t>logros</a:t>
            </a:r>
            <a:r>
              <a:rPr lang="en-US" sz="24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Relative Clauses </a:t>
            </a:r>
            <a:r>
              <a:rPr lang="en-US" sz="2400" dirty="0"/>
              <a:t>con who, which, that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Sequencers </a:t>
            </a:r>
            <a:r>
              <a:rPr lang="en-US" sz="2400" dirty="0"/>
              <a:t>(First, Then, After that, Finally)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Linking words </a:t>
            </a:r>
            <a:r>
              <a:rPr lang="en-US" sz="2400" dirty="0"/>
              <a:t>(because, so, although, however)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400" b="1" dirty="0" err="1"/>
              <a:t>I’d</a:t>
            </a:r>
            <a:r>
              <a:rPr lang="es-MX" sz="2400" b="1" dirty="0"/>
              <a:t> </a:t>
            </a:r>
            <a:r>
              <a:rPr lang="es-MX" sz="2400" b="1" dirty="0" err="1"/>
              <a:t>rather</a:t>
            </a:r>
            <a:r>
              <a:rPr lang="es-MX" sz="2400" b="1" dirty="0"/>
              <a:t> </a:t>
            </a:r>
            <a:r>
              <a:rPr lang="es-MX" sz="2400" dirty="0"/>
              <a:t>(para contar gustos)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407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4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6594" y="70377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25" name="CuadroTexto 24"/>
          <p:cNvSpPr txBox="1"/>
          <p:nvPr/>
        </p:nvSpPr>
        <p:spPr>
          <a:xfrm>
            <a:off x="1045029" y="1302160"/>
            <a:ext cx="864761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solidFill>
                  <a:schemeClr val="bg1"/>
                </a:solidFill>
              </a:rPr>
              <a:t>Personal qualities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intelligent = </a:t>
            </a:r>
            <a:r>
              <a:rPr lang="en-US" sz="2400" dirty="0" err="1">
                <a:solidFill>
                  <a:schemeClr val="bg1"/>
                </a:solidFill>
              </a:rPr>
              <a:t>inteligente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creative = </a:t>
            </a:r>
            <a:r>
              <a:rPr lang="en-US" sz="2400" dirty="0" err="1">
                <a:solidFill>
                  <a:schemeClr val="bg1"/>
                </a:solidFill>
              </a:rPr>
              <a:t>creativo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brave = </a:t>
            </a:r>
            <a:r>
              <a:rPr lang="en-US" sz="2400" dirty="0" err="1">
                <a:solidFill>
                  <a:schemeClr val="bg1"/>
                </a:solidFill>
              </a:rPr>
              <a:t>valiente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generous = </a:t>
            </a:r>
            <a:r>
              <a:rPr lang="en-US" sz="2400" dirty="0" err="1">
                <a:solidFill>
                  <a:schemeClr val="bg1"/>
                </a:solidFill>
              </a:rPr>
              <a:t>generoso</a:t>
            </a:r>
            <a:r>
              <a:rPr lang="en-US" sz="2400" dirty="0">
                <a:solidFill>
                  <a:schemeClr val="bg1"/>
                </a:solidFill>
              </a:rPr>
              <a:t> (a)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honest = </a:t>
            </a:r>
            <a:r>
              <a:rPr lang="en-US" sz="2400" dirty="0" err="1">
                <a:solidFill>
                  <a:schemeClr val="bg1"/>
                </a:solidFill>
              </a:rPr>
              <a:t>honesto</a:t>
            </a:r>
            <a:r>
              <a:rPr lang="en-US" sz="2400" dirty="0">
                <a:solidFill>
                  <a:schemeClr val="bg1"/>
                </a:solidFill>
              </a:rPr>
              <a:t> (a)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talented = </a:t>
            </a:r>
            <a:r>
              <a:rPr lang="en-US" sz="2400" dirty="0" err="1">
                <a:solidFill>
                  <a:schemeClr val="bg1"/>
                </a:solidFill>
              </a:rPr>
              <a:t>talentoso</a:t>
            </a:r>
            <a:r>
              <a:rPr lang="en-US" sz="2400" dirty="0">
                <a:solidFill>
                  <a:schemeClr val="bg1"/>
                </a:solidFill>
              </a:rPr>
              <a:t> (a)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responsible = </a:t>
            </a:r>
            <a:r>
              <a:rPr lang="en-US" sz="2400" dirty="0" err="1">
                <a:solidFill>
                  <a:schemeClr val="bg1"/>
                </a:solidFill>
              </a:rPr>
              <a:t>responsable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determined = </a:t>
            </a:r>
            <a:r>
              <a:rPr lang="en-US" sz="2400" dirty="0" err="1">
                <a:solidFill>
                  <a:schemeClr val="bg1"/>
                </a:solidFill>
              </a:rPr>
              <a:t>determinado</a:t>
            </a:r>
            <a:r>
              <a:rPr lang="en-US" sz="2400" dirty="0">
                <a:solidFill>
                  <a:schemeClr val="bg1"/>
                </a:solidFill>
              </a:rPr>
              <a:t> (a)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hardworking = </a:t>
            </a:r>
            <a:r>
              <a:rPr lang="en-US" sz="2400" dirty="0" err="1">
                <a:solidFill>
                  <a:schemeClr val="bg1"/>
                </a:solidFill>
              </a:rPr>
              <a:t>trabajador</a:t>
            </a:r>
            <a:r>
              <a:rPr lang="en-US" sz="2400" dirty="0">
                <a:solidFill>
                  <a:schemeClr val="bg1"/>
                </a:solidFill>
              </a:rPr>
              <a:t> (</a:t>
            </a:r>
            <a:r>
              <a:rPr lang="en-US" sz="2400" dirty="0" err="1">
                <a:solidFill>
                  <a:schemeClr val="bg1"/>
                </a:solidFill>
              </a:rPr>
              <a:t>ra</a:t>
            </a:r>
            <a:r>
              <a:rPr lang="en-US" sz="2400" dirty="0">
                <a:solidFill>
                  <a:schemeClr val="bg1"/>
                </a:solidFill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kind = </a:t>
            </a:r>
            <a:r>
              <a:rPr lang="en-US" sz="2400" dirty="0" err="1">
                <a:solidFill>
                  <a:schemeClr val="bg1"/>
                </a:solidFill>
              </a:rPr>
              <a:t>amable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inspiring = </a:t>
            </a:r>
            <a:r>
              <a:rPr lang="en-US" sz="2400" dirty="0" err="1">
                <a:solidFill>
                  <a:schemeClr val="bg1"/>
                </a:solidFill>
              </a:rPr>
              <a:t>inspirador</a:t>
            </a:r>
            <a:r>
              <a:rPr lang="en-US" sz="2400" dirty="0">
                <a:solidFill>
                  <a:schemeClr val="bg1"/>
                </a:solidFill>
              </a:rPr>
              <a:t> (</a:t>
            </a:r>
            <a:r>
              <a:rPr lang="en-US" sz="2400" dirty="0" err="1">
                <a:solidFill>
                  <a:schemeClr val="bg1"/>
                </a:solidFill>
              </a:rPr>
              <a:t>ra</a:t>
            </a:r>
            <a:r>
              <a:rPr lang="en-US" sz="2400" dirty="0">
                <a:solidFill>
                  <a:schemeClr val="bg1"/>
                </a:solidFill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successful = </a:t>
            </a:r>
            <a:r>
              <a:rPr lang="en-US" sz="2400" dirty="0" err="1">
                <a:solidFill>
                  <a:schemeClr val="bg1"/>
                </a:solidFill>
              </a:rPr>
              <a:t>exitoso</a:t>
            </a:r>
            <a:r>
              <a:rPr lang="en-US" sz="2400" dirty="0">
                <a:solidFill>
                  <a:schemeClr val="bg1"/>
                </a:solidFill>
              </a:rPr>
              <a:t> (a)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confident = </a:t>
            </a:r>
            <a:r>
              <a:rPr lang="en-US" sz="2400" dirty="0" err="1">
                <a:solidFill>
                  <a:schemeClr val="bg1"/>
                </a:solidFill>
              </a:rPr>
              <a:t>confiado</a:t>
            </a:r>
            <a:r>
              <a:rPr lang="en-US" sz="2400" dirty="0">
                <a:solidFill>
                  <a:schemeClr val="bg1"/>
                </a:solidFill>
              </a:rPr>
              <a:t> (a) de </a:t>
            </a:r>
            <a:r>
              <a:rPr lang="en-US" sz="2400" dirty="0" err="1">
                <a:solidFill>
                  <a:schemeClr val="bg1"/>
                </a:solidFill>
              </a:rPr>
              <a:t>si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mismo</a:t>
            </a:r>
            <a:r>
              <a:rPr lang="en-US" sz="2400" dirty="0">
                <a:solidFill>
                  <a:schemeClr val="bg1"/>
                </a:solidFill>
              </a:rPr>
              <a:t> (a)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Ambitious = </a:t>
            </a:r>
            <a:r>
              <a:rPr lang="en-US" sz="2400" dirty="0" err="1">
                <a:solidFill>
                  <a:schemeClr val="bg1"/>
                </a:solidFill>
              </a:rPr>
              <a:t>ambicioso</a:t>
            </a:r>
            <a:r>
              <a:rPr lang="en-US" sz="2400" dirty="0">
                <a:solidFill>
                  <a:schemeClr val="bg1"/>
                </a:solidFill>
              </a:rPr>
              <a:t> (a)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838200" y="365125"/>
            <a:ext cx="49355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5400" b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Vocabulary</a:t>
            </a:r>
            <a:endParaRPr lang="en-US" sz="54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032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5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6594" y="70377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25" name="CuadroTexto 24"/>
          <p:cNvSpPr txBox="1"/>
          <p:nvPr/>
        </p:nvSpPr>
        <p:spPr>
          <a:xfrm>
            <a:off x="1031966" y="1401471"/>
            <a:ext cx="864761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solidFill>
                  <a:schemeClr val="bg1"/>
                </a:solidFill>
              </a:rPr>
              <a:t>Achievements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win a prize</a:t>
            </a:r>
            <a:r>
              <a:rPr lang="en-US" sz="2400" dirty="0">
                <a:solidFill>
                  <a:schemeClr val="bg1"/>
                </a:solidFill>
              </a:rPr>
              <a:t>= </a:t>
            </a:r>
            <a:r>
              <a:rPr lang="en-US" sz="2400" dirty="0" err="1">
                <a:solidFill>
                  <a:schemeClr val="bg1"/>
                </a:solidFill>
              </a:rPr>
              <a:t>ganar</a:t>
            </a:r>
            <a:r>
              <a:rPr lang="en-US" sz="2400" dirty="0">
                <a:solidFill>
                  <a:schemeClr val="bg1"/>
                </a:solidFill>
              </a:rPr>
              <a:t> un </a:t>
            </a:r>
            <a:r>
              <a:rPr lang="en-US" sz="2400" dirty="0" err="1">
                <a:solidFill>
                  <a:schemeClr val="bg1"/>
                </a:solidFill>
              </a:rPr>
              <a:t>premio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invent something </a:t>
            </a:r>
            <a:r>
              <a:rPr lang="en-US" sz="2400" dirty="0">
                <a:solidFill>
                  <a:schemeClr val="bg1"/>
                </a:solidFill>
              </a:rPr>
              <a:t>= </a:t>
            </a:r>
            <a:r>
              <a:rPr lang="en-US" sz="2400" dirty="0" err="1">
                <a:solidFill>
                  <a:schemeClr val="bg1"/>
                </a:solidFill>
              </a:rPr>
              <a:t>inventar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algo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discover</a:t>
            </a:r>
            <a:r>
              <a:rPr lang="en-US" sz="2400" dirty="0">
                <a:solidFill>
                  <a:schemeClr val="bg1"/>
                </a:solidFill>
              </a:rPr>
              <a:t> = </a:t>
            </a:r>
            <a:r>
              <a:rPr lang="en-US" sz="2400" dirty="0" err="1">
                <a:solidFill>
                  <a:schemeClr val="bg1"/>
                </a:solidFill>
              </a:rPr>
              <a:t>descubrir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create</a:t>
            </a:r>
            <a:r>
              <a:rPr lang="en-US" sz="2400" dirty="0">
                <a:solidFill>
                  <a:schemeClr val="bg1"/>
                </a:solidFill>
              </a:rPr>
              <a:t> = </a:t>
            </a:r>
            <a:r>
              <a:rPr lang="en-US" sz="2400" dirty="0" err="1">
                <a:solidFill>
                  <a:schemeClr val="bg1"/>
                </a:solidFill>
              </a:rPr>
              <a:t>crear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write a book </a:t>
            </a:r>
            <a:r>
              <a:rPr lang="en-US" sz="2400" dirty="0">
                <a:solidFill>
                  <a:schemeClr val="bg1"/>
                </a:solidFill>
              </a:rPr>
              <a:t>= </a:t>
            </a:r>
            <a:r>
              <a:rPr lang="en-US" sz="2400" dirty="0" err="1">
                <a:solidFill>
                  <a:schemeClr val="bg1"/>
                </a:solidFill>
              </a:rPr>
              <a:t>escribir</a:t>
            </a:r>
            <a:r>
              <a:rPr lang="en-US" sz="2400" dirty="0">
                <a:solidFill>
                  <a:schemeClr val="bg1"/>
                </a:solidFill>
              </a:rPr>
              <a:t> un </a:t>
            </a:r>
            <a:r>
              <a:rPr lang="en-US" sz="2400" dirty="0" err="1">
                <a:solidFill>
                  <a:schemeClr val="bg1"/>
                </a:solidFill>
              </a:rPr>
              <a:t>libro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change the world </a:t>
            </a:r>
            <a:r>
              <a:rPr lang="en-US" sz="2400" dirty="0">
                <a:solidFill>
                  <a:schemeClr val="bg1"/>
                </a:solidFill>
              </a:rPr>
              <a:t>= </a:t>
            </a:r>
            <a:r>
              <a:rPr lang="en-US" sz="2400" dirty="0" err="1">
                <a:solidFill>
                  <a:schemeClr val="bg1"/>
                </a:solidFill>
              </a:rPr>
              <a:t>cambiar</a:t>
            </a:r>
            <a:r>
              <a:rPr lang="en-US" sz="2400" dirty="0">
                <a:solidFill>
                  <a:schemeClr val="bg1"/>
                </a:solidFill>
              </a:rPr>
              <a:t> el </a:t>
            </a:r>
            <a:r>
              <a:rPr lang="en-US" sz="2400" dirty="0" err="1">
                <a:solidFill>
                  <a:schemeClr val="bg1"/>
                </a:solidFill>
              </a:rPr>
              <a:t>mundo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help people </a:t>
            </a:r>
            <a:r>
              <a:rPr lang="en-US" sz="2400" dirty="0">
                <a:solidFill>
                  <a:schemeClr val="bg1"/>
                </a:solidFill>
              </a:rPr>
              <a:t>= </a:t>
            </a:r>
            <a:r>
              <a:rPr lang="en-US" sz="2400" dirty="0" err="1">
                <a:solidFill>
                  <a:schemeClr val="bg1"/>
                </a:solidFill>
              </a:rPr>
              <a:t>ayudar</a:t>
            </a:r>
            <a:r>
              <a:rPr lang="en-US" sz="2400" dirty="0">
                <a:solidFill>
                  <a:schemeClr val="bg1"/>
                </a:solidFill>
              </a:rPr>
              <a:t> a la </a:t>
            </a:r>
            <a:r>
              <a:rPr lang="en-US" sz="2400" dirty="0" err="1">
                <a:solidFill>
                  <a:schemeClr val="bg1"/>
                </a:solidFill>
              </a:rPr>
              <a:t>gente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save lives </a:t>
            </a:r>
            <a:r>
              <a:rPr lang="en-US" sz="2400" dirty="0">
                <a:solidFill>
                  <a:schemeClr val="bg1"/>
                </a:solidFill>
              </a:rPr>
              <a:t>= </a:t>
            </a:r>
            <a:r>
              <a:rPr lang="en-US" sz="2400" dirty="0" err="1">
                <a:solidFill>
                  <a:schemeClr val="bg1"/>
                </a:solidFill>
              </a:rPr>
              <a:t>salvar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vidas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become famous</a:t>
            </a:r>
            <a:r>
              <a:rPr lang="en-US" sz="2400" dirty="0">
                <a:solidFill>
                  <a:schemeClr val="bg1"/>
                </a:solidFill>
              </a:rPr>
              <a:t> = </a:t>
            </a:r>
            <a:r>
              <a:rPr lang="en-US" sz="2400" dirty="0" err="1">
                <a:solidFill>
                  <a:schemeClr val="bg1"/>
                </a:solidFill>
              </a:rPr>
              <a:t>convertirse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famoso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receive an award</a:t>
            </a:r>
            <a:r>
              <a:rPr lang="en-US" sz="2400" dirty="0">
                <a:solidFill>
                  <a:schemeClr val="bg1"/>
                </a:solidFill>
              </a:rPr>
              <a:t> = </a:t>
            </a:r>
            <a:r>
              <a:rPr lang="en-US" sz="2400" dirty="0" err="1">
                <a:solidFill>
                  <a:schemeClr val="bg1"/>
                </a:solidFill>
              </a:rPr>
              <a:t>recibir</a:t>
            </a:r>
            <a:r>
              <a:rPr lang="en-US" sz="2400" dirty="0">
                <a:solidFill>
                  <a:schemeClr val="bg1"/>
                </a:solidFill>
              </a:rPr>
              <a:t> un </a:t>
            </a:r>
            <a:r>
              <a:rPr lang="en-US" sz="2400" dirty="0" err="1">
                <a:solidFill>
                  <a:schemeClr val="bg1"/>
                </a:solidFill>
              </a:rPr>
              <a:t>premio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break a record </a:t>
            </a:r>
            <a:r>
              <a:rPr lang="en-US" sz="2400" dirty="0">
                <a:solidFill>
                  <a:schemeClr val="bg1"/>
                </a:solidFill>
              </a:rPr>
              <a:t>= romper un record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start a company </a:t>
            </a:r>
            <a:r>
              <a:rPr lang="en-US" sz="2400" dirty="0">
                <a:solidFill>
                  <a:schemeClr val="bg1"/>
                </a:solidFill>
              </a:rPr>
              <a:t>= </a:t>
            </a:r>
            <a:r>
              <a:rPr lang="en-US" sz="2400" dirty="0" err="1">
                <a:solidFill>
                  <a:schemeClr val="bg1"/>
                </a:solidFill>
              </a:rPr>
              <a:t>empezar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una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empresa</a:t>
            </a:r>
            <a:r>
              <a:rPr lang="en-US" sz="2400" dirty="0">
                <a:solidFill>
                  <a:schemeClr val="bg1"/>
                </a:solidFill>
              </a:rPr>
              <a:t> o </a:t>
            </a:r>
            <a:r>
              <a:rPr lang="en-US" sz="2400" dirty="0" err="1">
                <a:solidFill>
                  <a:schemeClr val="bg1"/>
                </a:solidFill>
              </a:rPr>
              <a:t>compañia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6" name="CuadroTexto 25"/>
          <p:cNvSpPr txBox="1"/>
          <p:nvPr/>
        </p:nvSpPr>
        <p:spPr>
          <a:xfrm>
            <a:off x="838200" y="365125"/>
            <a:ext cx="49355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5400" b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Vocabulary</a:t>
            </a:r>
            <a:endParaRPr lang="en-US" sz="54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960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D00B79-44BB-4D5F-B51D-2270A854D77A}"/>
              </a:ext>
            </a:extLst>
          </p:cNvPr>
          <p:cNvSpPr>
            <a:spLocks noGrp="1"/>
          </p:cNvSpPr>
          <p:nvPr>
            <p:ph type="title"/>
          </p:nvPr>
        </p:nvSpPr>
        <p:spPr bwMode="white"/>
        <p:txBody>
          <a:bodyPr rtlCol="0"/>
          <a:lstStyle/>
          <a:p>
            <a:pPr rtl="0"/>
            <a:r>
              <a:rPr lang="es-ES" dirty="0">
                <a:solidFill>
                  <a:schemeClr val="bg1"/>
                </a:solidFill>
              </a:rPr>
              <a:t>PERSPECTIVA DE LA INDUSTRIA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DF3C1EE-D9A0-406A-9A3A-75C82527E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6</a:t>
            </a:fld>
            <a:endParaRPr lang="es-ES" sz="1000" dirty="0"/>
          </a:p>
        </p:txBody>
      </p:sp>
      <p:pic>
        <p:nvPicPr>
          <p:cNvPr id="7" name="Marcador de contenido 6" descr="Rectángulo azul">
            <a:extLst>
              <a:ext uri="{FF2B5EF4-FFF2-40B4-BE49-F238E27FC236}">
                <a16:creationId xmlns:a16="http://schemas.microsoft.com/office/drawing/2014/main" id="{7D87B918-371C-4B31-9C7A-1D9A08C8A3BB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  <p:graphicFrame>
        <p:nvGraphicFramePr>
          <p:cNvPr id="13" name="Marcador de contenido 12" descr="Tabla">
            <a:extLst>
              <a:ext uri="{FF2B5EF4-FFF2-40B4-BE49-F238E27FC236}">
                <a16:creationId xmlns:a16="http://schemas.microsoft.com/office/drawing/2014/main" id="{1D6AB21B-0AB3-44DD-AD8E-D2EDD77DEA42}"/>
              </a:ext>
            </a:extLst>
          </p:cNvPr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100769496"/>
              </p:ext>
            </p:extLst>
          </p:nvPr>
        </p:nvGraphicFramePr>
        <p:xfrm>
          <a:off x="0" y="2544763"/>
          <a:ext cx="10473092" cy="201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4618">
                  <a:extLst>
                    <a:ext uri="{9D8B030D-6E8A-4147-A177-3AD203B41FA5}">
                      <a16:colId xmlns:a16="http://schemas.microsoft.com/office/drawing/2014/main" val="3572385518"/>
                    </a:ext>
                  </a:extLst>
                </a:gridCol>
                <a:gridCol w="2094618">
                  <a:extLst>
                    <a:ext uri="{9D8B030D-6E8A-4147-A177-3AD203B41FA5}">
                      <a16:colId xmlns:a16="http://schemas.microsoft.com/office/drawing/2014/main" val="1440817424"/>
                    </a:ext>
                  </a:extLst>
                </a:gridCol>
                <a:gridCol w="2094620">
                  <a:extLst>
                    <a:ext uri="{9D8B030D-6E8A-4147-A177-3AD203B41FA5}">
                      <a16:colId xmlns:a16="http://schemas.microsoft.com/office/drawing/2014/main" val="1835666774"/>
                    </a:ext>
                  </a:extLst>
                </a:gridCol>
                <a:gridCol w="2094618">
                  <a:extLst>
                    <a:ext uri="{9D8B030D-6E8A-4147-A177-3AD203B41FA5}">
                      <a16:colId xmlns:a16="http://schemas.microsoft.com/office/drawing/2014/main" val="3312468757"/>
                    </a:ext>
                  </a:extLst>
                </a:gridCol>
                <a:gridCol w="2094618">
                  <a:extLst>
                    <a:ext uri="{9D8B030D-6E8A-4147-A177-3AD203B41FA5}">
                      <a16:colId xmlns:a16="http://schemas.microsoft.com/office/drawing/2014/main" val="3881031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s-ES" sz="3000" b="1" noProof="0" dirty="0">
                          <a:solidFill>
                            <a:schemeClr val="accent1"/>
                          </a:solidFill>
                          <a:latin typeface="+mj-lt"/>
                        </a:rPr>
                        <a:t>20 807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3000" b="1" noProof="0" dirty="0">
                          <a:solidFill>
                            <a:schemeClr val="accent1"/>
                          </a:solidFill>
                          <a:latin typeface="+mj-lt"/>
                        </a:rPr>
                        <a:t>183 billones €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3000" b="1" noProof="0" dirty="0">
                          <a:solidFill>
                            <a:schemeClr val="accent1"/>
                          </a:solidFill>
                          <a:latin typeface="+mj-lt"/>
                        </a:rPr>
                        <a:t>12 %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3000" b="1" noProof="0" dirty="0">
                          <a:solidFill>
                            <a:schemeClr val="accent1"/>
                          </a:solidFill>
                          <a:latin typeface="+mj-lt"/>
                        </a:rPr>
                        <a:t>50 000 €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3000" b="1" noProof="0" dirty="0">
                          <a:solidFill>
                            <a:schemeClr val="accent1"/>
                          </a:solidFill>
                          <a:latin typeface="+mj-lt"/>
                        </a:rPr>
                        <a:t>5 %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8120738"/>
                  </a:ext>
                </a:extLst>
              </a:tr>
              <a:tr h="100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Lorem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ipsum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sit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</a:t>
                      </a: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amet</a:t>
                      </a:r>
                      <a:endParaRPr kumimoji="0" lang="es-ES" sz="1800" b="0" i="1" u="none" strike="noStrike" kern="1200" cap="none" spc="-25" normalizeH="0" baseline="0" noProof="0" dirty="0">
                        <a:ln>
                          <a:noFill/>
                        </a:ln>
                        <a:solidFill>
                          <a:srgbClr val="64B2C1">
                            <a:lumMod val="20000"/>
                            <a:lumOff val="80000"/>
                          </a:srgbClr>
                        </a:solidFill>
                        <a:effectLst/>
                        <a:uLnTx/>
                        <a:uFillTx/>
                        <a:latin typeface="Arial 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Lorem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ipsum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sit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</a:t>
                      </a: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amet</a:t>
                      </a:r>
                      <a:endParaRPr kumimoji="0" lang="es-ES" sz="1800" b="0" i="1" u="none" strike="noStrike" kern="1200" cap="none" spc="-25" normalizeH="0" baseline="0" noProof="0" dirty="0">
                        <a:ln>
                          <a:noFill/>
                        </a:ln>
                        <a:solidFill>
                          <a:srgbClr val="64B2C1">
                            <a:lumMod val="20000"/>
                            <a:lumOff val="80000"/>
                          </a:srgbClr>
                        </a:solidFill>
                        <a:effectLst/>
                        <a:uLnTx/>
                        <a:uFillTx/>
                        <a:latin typeface="Arial 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Lorem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ipsum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sit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amet</a:t>
                      </a:r>
                      <a:endParaRPr lang="es-ES" sz="1800" i="1" kern="1200" spc="-25" noProof="0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Lorem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ipsum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sit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amet</a:t>
                      </a:r>
                      <a:endParaRPr lang="es-ES" sz="1800" i="1" kern="1200" spc="-25" noProof="0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Lorem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ipsum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sit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amet</a:t>
                      </a:r>
                      <a:endParaRPr lang="es-ES" sz="1800" i="1" kern="1200" spc="-25" noProof="0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5001753"/>
                  </a:ext>
                </a:extLst>
              </a:tr>
            </a:tbl>
          </a:graphicData>
        </a:graphic>
      </p:graphicFrame>
      <p:sp>
        <p:nvSpPr>
          <p:cNvPr id="8" name="objeto 3" descr="Rectángulo azul">
            <a:extLst>
              <a:ext uri="{FF2B5EF4-FFF2-40B4-BE49-F238E27FC236}">
                <a16:creationId xmlns:a16="http://schemas.microsoft.com/office/drawing/2014/main" id="{A277388B-76FD-44C4-B506-F8A157E57C65}"/>
              </a:ext>
            </a:extLst>
          </p:cNvPr>
          <p:cNvSpPr/>
          <p:nvPr/>
        </p:nvSpPr>
        <p:spPr>
          <a:xfrm>
            <a:off x="2400" y="0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9" name="Elipse 8" descr="Óvalo beige">
            <a:extLst>
              <a:ext uri="{FF2B5EF4-FFF2-40B4-BE49-F238E27FC236}">
                <a16:creationId xmlns:a16="http://schemas.microsoft.com/office/drawing/2014/main" id="{1191A09B-8CB4-416A-B1F9-ABC3B476DE1F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11" name="objeto 5" descr="Rectángulo beige">
            <a:extLst>
              <a:ext uri="{FF2B5EF4-FFF2-40B4-BE49-F238E27FC236}">
                <a16:creationId xmlns:a16="http://schemas.microsoft.com/office/drawing/2014/main" id="{B07BA1F9-2C19-4C07-B29B-18B9FBCC4755}"/>
              </a:ext>
            </a:extLst>
          </p:cNvPr>
          <p:cNvSpPr/>
          <p:nvPr/>
        </p:nvSpPr>
        <p:spPr bwMode="white">
          <a:xfrm>
            <a:off x="947607" y="1324564"/>
            <a:ext cx="67680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cxnSp>
        <p:nvCxnSpPr>
          <p:cNvPr id="12" name="Conector recto 11" descr="Línea">
            <a:extLst>
              <a:ext uri="{FF2B5EF4-FFF2-40B4-BE49-F238E27FC236}">
                <a16:creationId xmlns:a16="http://schemas.microsoft.com/office/drawing/2014/main" id="{0D4D8421-B427-472B-95AE-FBBC914ACC5F}"/>
              </a:ext>
            </a:extLst>
          </p:cNvPr>
          <p:cNvCxnSpPr/>
          <p:nvPr/>
        </p:nvCxnSpPr>
        <p:spPr>
          <a:xfrm>
            <a:off x="6096000" y="4558596"/>
            <a:ext cx="0" cy="39600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ángulo 9">
            <a:extLst>
              <a:ext uri="{FF2B5EF4-FFF2-40B4-BE49-F238E27FC236}">
                <a16:creationId xmlns:a16="http://schemas.microsoft.com/office/drawing/2014/main" id="{C81554E6-FFC7-4D10-8E15-D72915B89452}"/>
              </a:ext>
            </a:extLst>
          </p:cNvPr>
          <p:cNvSpPr/>
          <p:nvPr/>
        </p:nvSpPr>
        <p:spPr>
          <a:xfrm>
            <a:off x="4583907" y="4944638"/>
            <a:ext cx="3024187" cy="647700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 anchorCtr="0">
            <a:noAutofit/>
          </a:bodyPr>
          <a:lstStyle/>
          <a:p>
            <a:pPr algn="ctr" rtl="0">
              <a:lnSpc>
                <a:spcPct val="100000"/>
              </a:lnSpc>
              <a:spcBef>
                <a:spcPts val="1055"/>
              </a:spcBef>
            </a:pPr>
            <a:r>
              <a:rPr lang="es-ES" sz="3000" dirty="0">
                <a:solidFill>
                  <a:schemeClr val="tx2"/>
                </a:solidFill>
                <a:latin typeface="+mj-lt"/>
              </a:rPr>
              <a:t>ÉXITO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/>
          <a:srcRect t="12857" b="38303"/>
          <a:stretch/>
        </p:blipFill>
        <p:spPr>
          <a:xfrm>
            <a:off x="457200" y="-143712"/>
            <a:ext cx="11105037" cy="7145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367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D00B79-44BB-4D5F-B51D-2270A854D77A}"/>
              </a:ext>
            </a:extLst>
          </p:cNvPr>
          <p:cNvSpPr>
            <a:spLocks noGrp="1"/>
          </p:cNvSpPr>
          <p:nvPr>
            <p:ph type="title"/>
          </p:nvPr>
        </p:nvSpPr>
        <p:spPr bwMode="white"/>
        <p:txBody>
          <a:bodyPr rtlCol="0"/>
          <a:lstStyle/>
          <a:p>
            <a:pPr rtl="0"/>
            <a:r>
              <a:rPr lang="es-ES" dirty="0">
                <a:solidFill>
                  <a:schemeClr val="bg1"/>
                </a:solidFill>
              </a:rPr>
              <a:t>PERSPECTIVA DE LA INDUSTRIA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DF3C1EE-D9A0-406A-9A3A-75C82527E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7</a:t>
            </a:fld>
            <a:endParaRPr lang="es-ES" sz="1000" dirty="0"/>
          </a:p>
        </p:txBody>
      </p:sp>
      <p:pic>
        <p:nvPicPr>
          <p:cNvPr id="7" name="Marcador de contenido 6" descr="Rectángulo azul">
            <a:extLst>
              <a:ext uri="{FF2B5EF4-FFF2-40B4-BE49-F238E27FC236}">
                <a16:creationId xmlns:a16="http://schemas.microsoft.com/office/drawing/2014/main" id="{7D87B918-371C-4B31-9C7A-1D9A08C8A3BB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  <p:graphicFrame>
        <p:nvGraphicFramePr>
          <p:cNvPr id="13" name="Marcador de contenido 12" descr="Tabla">
            <a:extLst>
              <a:ext uri="{FF2B5EF4-FFF2-40B4-BE49-F238E27FC236}">
                <a16:creationId xmlns:a16="http://schemas.microsoft.com/office/drawing/2014/main" id="{1D6AB21B-0AB3-44DD-AD8E-D2EDD77DEA42}"/>
              </a:ext>
            </a:extLst>
          </p:cNvPr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100769496"/>
              </p:ext>
            </p:extLst>
          </p:nvPr>
        </p:nvGraphicFramePr>
        <p:xfrm>
          <a:off x="0" y="2544763"/>
          <a:ext cx="10473092" cy="201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4618">
                  <a:extLst>
                    <a:ext uri="{9D8B030D-6E8A-4147-A177-3AD203B41FA5}">
                      <a16:colId xmlns:a16="http://schemas.microsoft.com/office/drawing/2014/main" val="3572385518"/>
                    </a:ext>
                  </a:extLst>
                </a:gridCol>
                <a:gridCol w="2094618">
                  <a:extLst>
                    <a:ext uri="{9D8B030D-6E8A-4147-A177-3AD203B41FA5}">
                      <a16:colId xmlns:a16="http://schemas.microsoft.com/office/drawing/2014/main" val="1440817424"/>
                    </a:ext>
                  </a:extLst>
                </a:gridCol>
                <a:gridCol w="2094620">
                  <a:extLst>
                    <a:ext uri="{9D8B030D-6E8A-4147-A177-3AD203B41FA5}">
                      <a16:colId xmlns:a16="http://schemas.microsoft.com/office/drawing/2014/main" val="1835666774"/>
                    </a:ext>
                  </a:extLst>
                </a:gridCol>
                <a:gridCol w="2094618">
                  <a:extLst>
                    <a:ext uri="{9D8B030D-6E8A-4147-A177-3AD203B41FA5}">
                      <a16:colId xmlns:a16="http://schemas.microsoft.com/office/drawing/2014/main" val="3312468757"/>
                    </a:ext>
                  </a:extLst>
                </a:gridCol>
                <a:gridCol w="2094618">
                  <a:extLst>
                    <a:ext uri="{9D8B030D-6E8A-4147-A177-3AD203B41FA5}">
                      <a16:colId xmlns:a16="http://schemas.microsoft.com/office/drawing/2014/main" val="3881031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s-ES" sz="3000" b="1" noProof="0" dirty="0">
                          <a:solidFill>
                            <a:schemeClr val="accent1"/>
                          </a:solidFill>
                          <a:latin typeface="+mj-lt"/>
                        </a:rPr>
                        <a:t>20 807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3000" b="1" noProof="0" dirty="0">
                          <a:solidFill>
                            <a:schemeClr val="accent1"/>
                          </a:solidFill>
                          <a:latin typeface="+mj-lt"/>
                        </a:rPr>
                        <a:t>183 billones €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3000" b="1" noProof="0" dirty="0">
                          <a:solidFill>
                            <a:schemeClr val="accent1"/>
                          </a:solidFill>
                          <a:latin typeface="+mj-lt"/>
                        </a:rPr>
                        <a:t>12 %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3000" b="1" noProof="0" dirty="0">
                          <a:solidFill>
                            <a:schemeClr val="accent1"/>
                          </a:solidFill>
                          <a:latin typeface="+mj-lt"/>
                        </a:rPr>
                        <a:t>50 000 €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3000" b="1" noProof="0" dirty="0">
                          <a:solidFill>
                            <a:schemeClr val="accent1"/>
                          </a:solidFill>
                          <a:latin typeface="+mj-lt"/>
                        </a:rPr>
                        <a:t>5 %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8120738"/>
                  </a:ext>
                </a:extLst>
              </a:tr>
              <a:tr h="100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Lorem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ipsum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sit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</a:t>
                      </a: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amet</a:t>
                      </a:r>
                      <a:endParaRPr kumimoji="0" lang="es-ES" sz="1800" b="0" i="1" u="none" strike="noStrike" kern="1200" cap="none" spc="-25" normalizeH="0" baseline="0" noProof="0" dirty="0">
                        <a:ln>
                          <a:noFill/>
                        </a:ln>
                        <a:solidFill>
                          <a:srgbClr val="64B2C1">
                            <a:lumMod val="20000"/>
                            <a:lumOff val="80000"/>
                          </a:srgbClr>
                        </a:solidFill>
                        <a:effectLst/>
                        <a:uLnTx/>
                        <a:uFillTx/>
                        <a:latin typeface="Arial 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Lorem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ipsum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sit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</a:t>
                      </a: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amet</a:t>
                      </a:r>
                      <a:endParaRPr kumimoji="0" lang="es-ES" sz="1800" b="0" i="1" u="none" strike="noStrike" kern="1200" cap="none" spc="-25" normalizeH="0" baseline="0" noProof="0" dirty="0">
                        <a:ln>
                          <a:noFill/>
                        </a:ln>
                        <a:solidFill>
                          <a:srgbClr val="64B2C1">
                            <a:lumMod val="20000"/>
                            <a:lumOff val="80000"/>
                          </a:srgbClr>
                        </a:solidFill>
                        <a:effectLst/>
                        <a:uLnTx/>
                        <a:uFillTx/>
                        <a:latin typeface="Arial 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Lorem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ipsum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sit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amet</a:t>
                      </a:r>
                      <a:endParaRPr lang="es-ES" sz="1800" i="1" kern="1200" spc="-25" noProof="0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Lorem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ipsum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sit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amet</a:t>
                      </a:r>
                      <a:endParaRPr lang="es-ES" sz="1800" i="1" kern="1200" spc="-25" noProof="0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Lorem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ipsum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sit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amet</a:t>
                      </a:r>
                      <a:endParaRPr lang="es-ES" sz="1800" i="1" kern="1200" spc="-25" noProof="0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5001753"/>
                  </a:ext>
                </a:extLst>
              </a:tr>
            </a:tbl>
          </a:graphicData>
        </a:graphic>
      </p:graphicFrame>
      <p:sp>
        <p:nvSpPr>
          <p:cNvPr id="8" name="objeto 3" descr="Rectángulo azul">
            <a:extLst>
              <a:ext uri="{FF2B5EF4-FFF2-40B4-BE49-F238E27FC236}">
                <a16:creationId xmlns:a16="http://schemas.microsoft.com/office/drawing/2014/main" id="{A277388B-76FD-44C4-B506-F8A157E57C65}"/>
              </a:ext>
            </a:extLst>
          </p:cNvPr>
          <p:cNvSpPr/>
          <p:nvPr/>
        </p:nvSpPr>
        <p:spPr>
          <a:xfrm>
            <a:off x="2400" y="0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9" name="Elipse 8" descr="Óvalo beige">
            <a:extLst>
              <a:ext uri="{FF2B5EF4-FFF2-40B4-BE49-F238E27FC236}">
                <a16:creationId xmlns:a16="http://schemas.microsoft.com/office/drawing/2014/main" id="{1191A09B-8CB4-416A-B1F9-ABC3B476DE1F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11" name="objeto 5" descr="Rectángulo beige">
            <a:extLst>
              <a:ext uri="{FF2B5EF4-FFF2-40B4-BE49-F238E27FC236}">
                <a16:creationId xmlns:a16="http://schemas.microsoft.com/office/drawing/2014/main" id="{B07BA1F9-2C19-4C07-B29B-18B9FBCC4755}"/>
              </a:ext>
            </a:extLst>
          </p:cNvPr>
          <p:cNvSpPr/>
          <p:nvPr/>
        </p:nvSpPr>
        <p:spPr bwMode="white">
          <a:xfrm>
            <a:off x="947607" y="1324564"/>
            <a:ext cx="67680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cxnSp>
        <p:nvCxnSpPr>
          <p:cNvPr id="12" name="Conector recto 11" descr="Línea">
            <a:extLst>
              <a:ext uri="{FF2B5EF4-FFF2-40B4-BE49-F238E27FC236}">
                <a16:creationId xmlns:a16="http://schemas.microsoft.com/office/drawing/2014/main" id="{0D4D8421-B427-472B-95AE-FBBC914ACC5F}"/>
              </a:ext>
            </a:extLst>
          </p:cNvPr>
          <p:cNvCxnSpPr/>
          <p:nvPr/>
        </p:nvCxnSpPr>
        <p:spPr>
          <a:xfrm>
            <a:off x="6096000" y="4558596"/>
            <a:ext cx="0" cy="39600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ángulo 9">
            <a:extLst>
              <a:ext uri="{FF2B5EF4-FFF2-40B4-BE49-F238E27FC236}">
                <a16:creationId xmlns:a16="http://schemas.microsoft.com/office/drawing/2014/main" id="{C81554E6-FFC7-4D10-8E15-D72915B89452}"/>
              </a:ext>
            </a:extLst>
          </p:cNvPr>
          <p:cNvSpPr/>
          <p:nvPr/>
        </p:nvSpPr>
        <p:spPr>
          <a:xfrm>
            <a:off x="4583907" y="4944638"/>
            <a:ext cx="3024187" cy="647700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 anchorCtr="0">
            <a:noAutofit/>
          </a:bodyPr>
          <a:lstStyle/>
          <a:p>
            <a:pPr algn="ctr" rtl="0">
              <a:lnSpc>
                <a:spcPct val="100000"/>
              </a:lnSpc>
              <a:spcBef>
                <a:spcPts val="1055"/>
              </a:spcBef>
            </a:pPr>
            <a:r>
              <a:rPr lang="es-ES" sz="3000" dirty="0">
                <a:solidFill>
                  <a:schemeClr val="tx2"/>
                </a:solidFill>
                <a:latin typeface="+mj-lt"/>
              </a:rPr>
              <a:t>ÉXITO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l="-8706" t="61185" r="-374" b="-26608"/>
          <a:stretch/>
        </p:blipFill>
        <p:spPr>
          <a:xfrm>
            <a:off x="-885633" y="-6764"/>
            <a:ext cx="13077633" cy="11250458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725977" y="1261257"/>
            <a:ext cx="455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</a:t>
            </a:r>
            <a:endParaRPr lang="en-US" dirty="0"/>
          </a:p>
        </p:txBody>
      </p:sp>
      <p:sp>
        <p:nvSpPr>
          <p:cNvPr id="14" name="CuadroTexto 13"/>
          <p:cNvSpPr txBox="1"/>
          <p:nvPr/>
        </p:nvSpPr>
        <p:spPr>
          <a:xfrm>
            <a:off x="725977" y="1718344"/>
            <a:ext cx="509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F</a:t>
            </a:r>
            <a:endParaRPr lang="en-US" dirty="0"/>
          </a:p>
        </p:txBody>
      </p:sp>
      <p:sp>
        <p:nvSpPr>
          <p:cNvPr id="15" name="CuadroTexto 14"/>
          <p:cNvSpPr txBox="1"/>
          <p:nvPr/>
        </p:nvSpPr>
        <p:spPr>
          <a:xfrm>
            <a:off x="838200" y="2299063"/>
            <a:ext cx="396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</a:t>
            </a:r>
            <a:endParaRPr lang="en-US" dirty="0"/>
          </a:p>
        </p:txBody>
      </p:sp>
      <p:sp>
        <p:nvSpPr>
          <p:cNvPr id="17" name="CuadroTexto 16"/>
          <p:cNvSpPr txBox="1"/>
          <p:nvPr/>
        </p:nvSpPr>
        <p:spPr>
          <a:xfrm>
            <a:off x="725977" y="2769326"/>
            <a:ext cx="509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F</a:t>
            </a:r>
            <a:endParaRPr lang="en-US" dirty="0"/>
          </a:p>
        </p:txBody>
      </p:sp>
      <p:sp>
        <p:nvSpPr>
          <p:cNvPr id="18" name="CuadroTexto 17"/>
          <p:cNvSpPr txBox="1"/>
          <p:nvPr/>
        </p:nvSpPr>
        <p:spPr>
          <a:xfrm>
            <a:off x="838200" y="3304903"/>
            <a:ext cx="342800" cy="378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</a:t>
            </a:r>
            <a:endParaRPr lang="en-US" dirty="0"/>
          </a:p>
        </p:txBody>
      </p:sp>
      <p:sp>
        <p:nvSpPr>
          <p:cNvPr id="19" name="CuadroTexto 18"/>
          <p:cNvSpPr txBox="1"/>
          <p:nvPr/>
        </p:nvSpPr>
        <p:spPr>
          <a:xfrm>
            <a:off x="725977" y="3801291"/>
            <a:ext cx="455023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</a:t>
            </a:r>
            <a:endParaRPr lang="en-US" dirty="0"/>
          </a:p>
        </p:txBody>
      </p:sp>
      <p:sp>
        <p:nvSpPr>
          <p:cNvPr id="20" name="CuadroTexto 19"/>
          <p:cNvSpPr txBox="1"/>
          <p:nvPr/>
        </p:nvSpPr>
        <p:spPr>
          <a:xfrm>
            <a:off x="811205" y="4140584"/>
            <a:ext cx="396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F</a:t>
            </a:r>
            <a:endParaRPr lang="en-US" dirty="0"/>
          </a:p>
        </p:txBody>
      </p:sp>
      <p:sp>
        <p:nvSpPr>
          <p:cNvPr id="21" name="CuadroTexto 20"/>
          <p:cNvSpPr txBox="1"/>
          <p:nvPr/>
        </p:nvSpPr>
        <p:spPr>
          <a:xfrm>
            <a:off x="811205" y="4558596"/>
            <a:ext cx="396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8161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8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0726" y="565418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25" name="CuadroTexto 24"/>
          <p:cNvSpPr txBox="1"/>
          <p:nvPr/>
        </p:nvSpPr>
        <p:spPr>
          <a:xfrm>
            <a:off x="563600" y="1339122"/>
            <a:ext cx="864761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He/She</a:t>
            </a: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was born in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He/She</a:t>
            </a: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became famous because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He/She</a:t>
            </a: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is known for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He/She</a:t>
            </a: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has won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He/She</a:t>
            </a: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has inspired many people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He/She</a:t>
            </a: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changed the world because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He/She</a:t>
            </a: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has worked as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His/Her</a:t>
            </a: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greatest achievement was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In my opinion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I admire him/her because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838199" y="365125"/>
            <a:ext cx="107240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u="sng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Talking about famous people</a:t>
            </a:r>
          </a:p>
        </p:txBody>
      </p:sp>
    </p:spTree>
    <p:extLst>
      <p:ext uri="{BB962C8B-B14F-4D97-AF65-F5344CB8AC3E}">
        <p14:creationId xmlns:p14="http://schemas.microsoft.com/office/powerpoint/2010/main" val="2381786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9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8893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🌟 CHOOSE YOUR </a:t>
            </a:r>
            <a:r>
              <a:rPr lang="en-US" sz="2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</a:rPr>
              <a:t>OUTSTANDING PERSON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825625"/>
            <a:ext cx="9233198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He </a:t>
            </a:r>
            <a:r>
              <a:rPr lang="es-MX" sz="28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or</a:t>
            </a:r>
            <a:r>
              <a:rPr lang="es-MX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es-MX" sz="28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she</a:t>
            </a:r>
            <a:r>
              <a:rPr lang="es-MX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es-MX" sz="28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may</a:t>
            </a:r>
            <a:r>
              <a:rPr lang="es-MX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be a:</a:t>
            </a:r>
            <a:endParaRPr lang="en-US" sz="28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🎤 Singer</a:t>
            </a:r>
            <a:b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⚽ Athlete</a:t>
            </a:r>
            <a:b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🎬 Actor/Actress</a:t>
            </a:r>
            <a:b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🎨 Artist</a:t>
            </a:r>
            <a:b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🔬 Scientist</a:t>
            </a:r>
            <a:b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📚 Writer</a:t>
            </a:r>
            <a:b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👑 Leader</a:t>
            </a:r>
            <a:b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🎮 Gamer</a:t>
            </a:r>
            <a:b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📱 Influencer</a:t>
            </a:r>
          </a:p>
          <a:p>
            <a:endParaRPr lang="en-US" dirty="0"/>
          </a:p>
        </p:txBody>
      </p:sp>
      <p:sp>
        <p:nvSpPr>
          <p:cNvPr id="7" name="Rectángulo redondeado 6"/>
          <p:cNvSpPr/>
          <p:nvPr/>
        </p:nvSpPr>
        <p:spPr>
          <a:xfrm>
            <a:off x="5956663" y="2046810"/>
            <a:ext cx="6235337" cy="3583281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 dirty="0">
                <a:solidFill>
                  <a:srgbClr val="F99927">
                    <a:lumMod val="60000"/>
                    <a:lumOff val="40000"/>
                  </a:srgbClr>
                </a:solidFill>
                <a:latin typeface="Bahnschrift" panose="020B0502040204020203" pitchFamily="34" charset="0"/>
              </a:rPr>
              <a:t>Who is your favorite outstanding person?</a:t>
            </a:r>
          </a:p>
          <a:p>
            <a:pPr lvl="0"/>
            <a:r>
              <a:rPr lang="en-US" sz="2800" b="1" dirty="0">
                <a:solidFill>
                  <a:srgbClr val="F99927">
                    <a:lumMod val="60000"/>
                    <a:lumOff val="40000"/>
                  </a:srgbClr>
                </a:solidFill>
                <a:latin typeface="Bahnschrift" panose="020B0502040204020203" pitchFamily="34" charset="0"/>
              </a:rPr>
              <a:t>Why do you admire him or her?  What has this person achieved?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099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10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0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1720884"/>
            <a:ext cx="317907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 err="1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His/Her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 name is...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accent5">
                  <a:lumMod val="60000"/>
                  <a:lumOff val="40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448197"/>
            <a:ext cx="12192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04503" y="3336187"/>
            <a:ext cx="2997937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 err="1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He/She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 is from...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accent5">
                  <a:lumMod val="60000"/>
                  <a:lumOff val="40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921272"/>
            <a:ext cx="12192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52252" y="4788212"/>
            <a:ext cx="3951723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1" i="0" u="none" strike="noStrike" cap="none" normalizeH="0" baseline="0" dirty="0">
              <a:ln>
                <a:noFill/>
              </a:ln>
              <a:solidFill>
                <a:schemeClr val="accent5">
                  <a:lumMod val="60000"/>
                  <a:lumOff val="40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 err="1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He/She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 is famous for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...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929704" y="758050"/>
            <a:ext cx="71003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000" dirty="0">
                <a:solidFill>
                  <a:schemeClr val="bg2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Who </a:t>
            </a:r>
            <a:r>
              <a:rPr lang="es-MX" sz="400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is</a:t>
            </a:r>
            <a:r>
              <a:rPr lang="es-MX" sz="4000" dirty="0">
                <a:solidFill>
                  <a:schemeClr val="bg2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 </a:t>
            </a:r>
            <a:r>
              <a:rPr lang="es-MX" sz="400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this</a:t>
            </a:r>
            <a:r>
              <a:rPr lang="es-MX" sz="4000" dirty="0">
                <a:solidFill>
                  <a:schemeClr val="bg2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 </a:t>
            </a:r>
            <a:r>
              <a:rPr lang="es-MX" sz="400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person</a:t>
            </a:r>
            <a:r>
              <a:rPr lang="es-MX" sz="4000" dirty="0">
                <a:solidFill>
                  <a:schemeClr val="bg2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? </a:t>
            </a:r>
            <a:r>
              <a:rPr lang="es-MX" sz="4000" dirty="0">
                <a:solidFill>
                  <a:srgbClr val="FF0000"/>
                </a:solidFill>
                <a:latin typeface="Algerian" panose="04020705040A02060702" pitchFamily="82" charset="0"/>
              </a:rPr>
              <a:t>done</a:t>
            </a:r>
            <a:endParaRPr lang="en-US" sz="4000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1084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11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88936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Choose</a:t>
            </a:r>
            <a:r>
              <a:rPr lang="es-MX" sz="4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 4 </a:t>
            </a:r>
            <a:r>
              <a:rPr lang="es-MX" sz="44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of</a:t>
            </a:r>
            <a:r>
              <a:rPr lang="es-MX" sz="4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 </a:t>
            </a:r>
            <a:r>
              <a:rPr lang="es-MX" sz="44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these</a:t>
            </a:r>
            <a:r>
              <a:rPr lang="es-MX" sz="4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 </a:t>
            </a:r>
            <a:r>
              <a:rPr lang="es-MX" sz="4400" b="1" dirty="0">
                <a:solidFill>
                  <a:srgbClr val="FF0000"/>
                </a:solidFill>
                <a:latin typeface="Bahnschrift" panose="020B0502040204020203" pitchFamily="34" charset="0"/>
              </a:rPr>
              <a:t>done</a:t>
            </a:r>
            <a:endParaRPr lang="en-US" sz="4400" b="1" dirty="0">
              <a:solidFill>
                <a:srgbClr val="FF0000"/>
              </a:solidFill>
              <a:latin typeface="Bahnschrift" panose="020B0502040204020203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929705" y="1240520"/>
            <a:ext cx="629405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He/She</a:t>
            </a:r>
            <a:r>
              <a:rPr lang="en-US" sz="2400" dirty="0">
                <a:solidFill>
                  <a:schemeClr val="bg1"/>
                </a:solidFill>
                <a:latin typeface="Bookman Old Style" panose="02050604050505020204" pitchFamily="18" charset="0"/>
              </a:rPr>
              <a:t> has worked as a...</a:t>
            </a:r>
          </a:p>
          <a:p>
            <a:endParaRPr lang="en-US" sz="2400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r>
              <a:rPr lang="en-US" sz="24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He/She</a:t>
            </a:r>
            <a:r>
              <a:rPr lang="en-US" sz="2400" dirty="0">
                <a:solidFill>
                  <a:schemeClr val="bg1"/>
                </a:solidFill>
                <a:latin typeface="Bookman Old Style" panose="02050604050505020204" pitchFamily="18" charset="0"/>
              </a:rPr>
              <a:t> has created...</a:t>
            </a:r>
          </a:p>
          <a:p>
            <a:endParaRPr lang="en-US" sz="2400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r>
              <a:rPr lang="en-US" sz="24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He/She</a:t>
            </a:r>
            <a:r>
              <a:rPr lang="en-US" sz="2400" dirty="0">
                <a:solidFill>
                  <a:schemeClr val="bg1"/>
                </a:solidFill>
                <a:latin typeface="Bookman Old Style" panose="02050604050505020204" pitchFamily="18" charset="0"/>
              </a:rPr>
              <a:t> has participated in...</a:t>
            </a:r>
          </a:p>
          <a:p>
            <a:endParaRPr lang="en-US" sz="2400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r>
              <a:rPr lang="en-US" sz="24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He/She</a:t>
            </a:r>
            <a:r>
              <a:rPr lang="en-US" sz="2400" dirty="0">
                <a:solidFill>
                  <a:schemeClr val="bg1"/>
                </a:solidFill>
                <a:latin typeface="Bookman Old Style" panose="02050604050505020204" pitchFamily="18" charset="0"/>
              </a:rPr>
              <a:t> has won...</a:t>
            </a:r>
          </a:p>
          <a:p>
            <a:endParaRPr lang="en-US" sz="2400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r>
              <a:rPr lang="en-US" sz="24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He/She</a:t>
            </a:r>
            <a:r>
              <a:rPr lang="en-US" sz="2400" dirty="0">
                <a:solidFill>
                  <a:schemeClr val="bg1"/>
                </a:solidFill>
                <a:latin typeface="Bookman Old Style" panose="02050604050505020204" pitchFamily="18" charset="0"/>
              </a:rPr>
              <a:t> has achieved...</a:t>
            </a:r>
          </a:p>
          <a:p>
            <a:endParaRPr lang="en-US" sz="2400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r>
              <a:rPr lang="en-US" sz="24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He/She</a:t>
            </a:r>
            <a:r>
              <a:rPr lang="en-US" sz="2400" dirty="0">
                <a:solidFill>
                  <a:schemeClr val="bg1"/>
                </a:solidFill>
                <a:latin typeface="Bookman Old Style" panose="02050604050505020204" pitchFamily="18" charset="0"/>
              </a:rPr>
              <a:t> has helped...</a:t>
            </a:r>
          </a:p>
          <a:p>
            <a:endParaRPr lang="en-US" sz="2400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r>
              <a:rPr lang="en-US" sz="24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He/She</a:t>
            </a:r>
            <a:r>
              <a:rPr lang="en-US" sz="2400" dirty="0">
                <a:solidFill>
                  <a:schemeClr val="bg1"/>
                </a:solidFill>
                <a:latin typeface="Bookman Old Style" panose="02050604050505020204" pitchFamily="18" charset="0"/>
              </a:rPr>
              <a:t> has influenced...</a:t>
            </a:r>
          </a:p>
          <a:p>
            <a:endParaRPr lang="en-US" sz="2400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r>
              <a:rPr lang="en-US" sz="24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He/She</a:t>
            </a:r>
            <a:r>
              <a:rPr lang="en-US" sz="2400" dirty="0">
                <a:solidFill>
                  <a:schemeClr val="bg1"/>
                </a:solidFill>
                <a:latin typeface="Bookman Old Style" panose="02050604050505020204" pitchFamily="18" charset="0"/>
              </a:rPr>
              <a:t> has contributed to..</a:t>
            </a:r>
          </a:p>
        </p:txBody>
      </p:sp>
    </p:spTree>
    <p:extLst>
      <p:ext uri="{BB962C8B-B14F-4D97-AF65-F5344CB8AC3E}">
        <p14:creationId xmlns:p14="http://schemas.microsoft.com/office/powerpoint/2010/main" val="1425269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12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88936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MY OPINION </a:t>
            </a:r>
            <a:r>
              <a:rPr lang="en-US" sz="4800" b="1" dirty="0">
                <a:solidFill>
                  <a:srgbClr val="FF0000"/>
                </a:solidFill>
                <a:latin typeface="Bahnschrift" panose="020B0502040204020203" pitchFamily="34" charset="0"/>
              </a:rPr>
              <a:t>done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825625"/>
            <a:ext cx="722151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>
                <a:solidFill>
                  <a:schemeClr val="bg1"/>
                </a:solidFill>
              </a:rPr>
              <a:t>I admire </a:t>
            </a:r>
            <a:r>
              <a:rPr lang="es-MX" sz="3600" dirty="0" err="1">
                <a:solidFill>
                  <a:schemeClr val="bg1"/>
                </a:solidFill>
              </a:rPr>
              <a:t>him</a:t>
            </a:r>
            <a:r>
              <a:rPr lang="es-MX" sz="3600" dirty="0">
                <a:solidFill>
                  <a:schemeClr val="bg1"/>
                </a:solidFill>
              </a:rPr>
              <a:t> / </a:t>
            </a:r>
            <a:r>
              <a:rPr lang="es-MX" sz="3600" dirty="0" err="1">
                <a:solidFill>
                  <a:schemeClr val="bg1"/>
                </a:solidFill>
              </a:rPr>
              <a:t>her</a:t>
            </a:r>
            <a:r>
              <a:rPr lang="es-MX" sz="3600" dirty="0">
                <a:solidFill>
                  <a:schemeClr val="bg1"/>
                </a:solidFill>
              </a:rPr>
              <a:t> </a:t>
            </a:r>
            <a:r>
              <a:rPr lang="es-MX" sz="3600" dirty="0" err="1">
                <a:solidFill>
                  <a:schemeClr val="bg1"/>
                </a:solidFill>
              </a:rPr>
              <a:t>because</a:t>
            </a:r>
            <a:r>
              <a:rPr lang="es-MX" sz="3600" dirty="0">
                <a:solidFill>
                  <a:schemeClr val="bg1"/>
                </a:solidFill>
              </a:rPr>
              <a:t>…</a:t>
            </a:r>
          </a:p>
          <a:p>
            <a:endParaRPr lang="es-MX" sz="3600" dirty="0">
              <a:solidFill>
                <a:schemeClr val="bg1"/>
              </a:solidFill>
            </a:endParaRPr>
          </a:p>
          <a:p>
            <a:r>
              <a:rPr lang="es-MX" sz="3600" dirty="0">
                <a:solidFill>
                  <a:schemeClr val="bg1"/>
                </a:solidFill>
              </a:rPr>
              <a:t>In </a:t>
            </a:r>
            <a:r>
              <a:rPr lang="es-MX" sz="3600" dirty="0" err="1">
                <a:solidFill>
                  <a:schemeClr val="bg1"/>
                </a:solidFill>
              </a:rPr>
              <a:t>my</a:t>
            </a:r>
            <a:r>
              <a:rPr lang="es-MX" sz="3600" dirty="0">
                <a:solidFill>
                  <a:schemeClr val="bg1"/>
                </a:solidFill>
              </a:rPr>
              <a:t> opinión he/ </a:t>
            </a:r>
            <a:r>
              <a:rPr lang="es-MX" sz="3600" dirty="0" err="1">
                <a:solidFill>
                  <a:schemeClr val="bg1"/>
                </a:solidFill>
              </a:rPr>
              <a:t>she</a:t>
            </a:r>
            <a:r>
              <a:rPr lang="es-MX" sz="3600" dirty="0">
                <a:solidFill>
                  <a:schemeClr val="bg1"/>
                </a:solidFill>
              </a:rPr>
              <a:t> </a:t>
            </a:r>
            <a:r>
              <a:rPr lang="es-MX" sz="3600" dirty="0" err="1">
                <a:solidFill>
                  <a:schemeClr val="bg1"/>
                </a:solidFill>
              </a:rPr>
              <a:t>is</a:t>
            </a:r>
            <a:endParaRPr lang="es-MX" sz="3600" dirty="0">
              <a:solidFill>
                <a:schemeClr val="bg1"/>
              </a:solidFill>
            </a:endParaRPr>
          </a:p>
          <a:p>
            <a:endParaRPr lang="es-MX" sz="3600" dirty="0">
              <a:solidFill>
                <a:schemeClr val="bg1"/>
              </a:solidFill>
            </a:endParaRPr>
          </a:p>
          <a:p>
            <a:r>
              <a:rPr lang="es-MX" sz="3600" dirty="0">
                <a:solidFill>
                  <a:schemeClr val="bg1"/>
                </a:solidFill>
              </a:rPr>
              <a:t>He /</a:t>
            </a:r>
            <a:r>
              <a:rPr lang="es-MX" sz="3600" dirty="0" err="1">
                <a:solidFill>
                  <a:schemeClr val="bg1"/>
                </a:solidFill>
              </a:rPr>
              <a:t>she</a:t>
            </a:r>
            <a:r>
              <a:rPr lang="es-MX" sz="3600" dirty="0">
                <a:solidFill>
                  <a:schemeClr val="bg1"/>
                </a:solidFill>
              </a:rPr>
              <a:t> has </a:t>
            </a:r>
            <a:r>
              <a:rPr lang="es-MX" sz="3600" dirty="0" err="1">
                <a:solidFill>
                  <a:schemeClr val="bg1"/>
                </a:solidFill>
              </a:rPr>
              <a:t>influenced</a:t>
            </a:r>
            <a:r>
              <a:rPr lang="es-MX" sz="3600" dirty="0">
                <a:solidFill>
                  <a:schemeClr val="bg1"/>
                </a:solidFill>
              </a:rPr>
              <a:t> </a:t>
            </a:r>
            <a:r>
              <a:rPr lang="es-MX" sz="3600" dirty="0" err="1">
                <a:solidFill>
                  <a:schemeClr val="bg1"/>
                </a:solidFill>
              </a:rPr>
              <a:t>people</a:t>
            </a:r>
            <a:r>
              <a:rPr lang="es-MX" sz="3600" dirty="0">
                <a:solidFill>
                  <a:schemeClr val="bg1"/>
                </a:solidFill>
              </a:rPr>
              <a:t> </a:t>
            </a:r>
            <a:r>
              <a:rPr lang="es-MX" sz="3600" dirty="0" err="1">
                <a:solidFill>
                  <a:schemeClr val="bg1"/>
                </a:solidFill>
              </a:rPr>
              <a:t>by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86984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13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95597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Would you like to meet this person?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274321" y="1825625"/>
            <a:ext cx="1119452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I would / wouldn't like to meet him/her because</a:t>
            </a:r>
            <a:r>
              <a:rPr lang="en-US" dirty="0">
                <a:solidFill>
                  <a:srgbClr val="FF0000"/>
                </a:solidFill>
              </a:rPr>
              <a:t>..</a:t>
            </a:r>
          </a:p>
          <a:p>
            <a:r>
              <a:rPr lang="en-US" dirty="0">
                <a:solidFill>
                  <a:schemeClr val="bg1"/>
                </a:solidFill>
              </a:rPr>
              <a:t>.</a:t>
            </a:r>
            <a:r>
              <a:rPr lang="en-US" b="1" dirty="0"/>
              <a:t>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448888" y="2800965"/>
            <a:ext cx="101214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>
                <a:solidFill>
                  <a:schemeClr val="bg1"/>
                </a:solidFill>
              </a:rPr>
              <a:t>Ask your person one question. Imagine that you can interview him/her.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F6306AA-D8E8-4DBC-E28B-13085BC467B7}"/>
              </a:ext>
            </a:extLst>
          </p:cNvPr>
          <p:cNvSpPr/>
          <p:nvPr/>
        </p:nvSpPr>
        <p:spPr>
          <a:xfrm>
            <a:off x="-23272" y="3615543"/>
            <a:ext cx="1137707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r>
              <a:rPr 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36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If I could ask him/her one question, I would ask…</a:t>
            </a:r>
            <a:endParaRPr lang="es-E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446519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14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9662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Look at the person. What has he/she done?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825625"/>
            <a:ext cx="10032462" cy="41446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Abel" panose="02000506030000020004" pitchFamily="2" charset="0"/>
              <a:buChar char="☼"/>
            </a:pPr>
            <a:r>
              <a:rPr lang="en-US" sz="3600" dirty="0">
                <a:solidFill>
                  <a:schemeClr val="bg1"/>
                </a:solidFill>
              </a:rPr>
              <a:t>He/she has won many awards.</a:t>
            </a:r>
          </a:p>
          <a:p>
            <a:pPr marL="571500" indent="-571500">
              <a:lnSpc>
                <a:spcPct val="150000"/>
              </a:lnSpc>
              <a:buFont typeface="Abel" panose="02000506030000020004" pitchFamily="2" charset="0"/>
              <a:buChar char="☼"/>
            </a:pPr>
            <a:r>
              <a:rPr lang="en-US" sz="3600" dirty="0">
                <a:solidFill>
                  <a:schemeClr val="bg1"/>
                </a:solidFill>
              </a:rPr>
              <a:t>He/she  has created successful songs.</a:t>
            </a:r>
          </a:p>
          <a:p>
            <a:pPr marL="571500" indent="-571500">
              <a:lnSpc>
                <a:spcPct val="150000"/>
              </a:lnSpc>
              <a:buFont typeface="Abel" panose="02000506030000020004" pitchFamily="2" charset="0"/>
              <a:buChar char="☼"/>
            </a:pPr>
            <a:r>
              <a:rPr lang="en-US" sz="3600" dirty="0">
                <a:solidFill>
                  <a:schemeClr val="bg1"/>
                </a:solidFill>
              </a:rPr>
              <a:t>He/ has worked as an actor.</a:t>
            </a:r>
          </a:p>
          <a:p>
            <a:pPr marL="571500" indent="-571500">
              <a:lnSpc>
                <a:spcPct val="150000"/>
              </a:lnSpc>
              <a:buFont typeface="Abel" panose="02000506030000020004" pitchFamily="2" charset="0"/>
              <a:buChar char="☼"/>
            </a:pPr>
            <a:r>
              <a:rPr lang="en-US" sz="3600" dirty="0">
                <a:solidFill>
                  <a:schemeClr val="bg1"/>
                </a:solidFill>
              </a:rPr>
              <a:t>He has inspired millions of people.</a:t>
            </a:r>
          </a:p>
          <a:p>
            <a:pPr marL="571500" indent="-571500">
              <a:lnSpc>
                <a:spcPct val="150000"/>
              </a:lnSpc>
              <a:buFont typeface="Abel" panose="02000506030000020004" pitchFamily="2" charset="0"/>
              <a:buChar char="☼"/>
            </a:pPr>
            <a:r>
              <a:rPr lang="en-US" sz="3600" dirty="0">
                <a:solidFill>
                  <a:schemeClr val="bg1"/>
                </a:solidFill>
              </a:rPr>
              <a:t>He has achieved his dreams.</a:t>
            </a:r>
          </a:p>
        </p:txBody>
      </p:sp>
    </p:spTree>
    <p:extLst>
      <p:ext uri="{BB962C8B-B14F-4D97-AF65-F5344CB8AC3E}">
        <p14:creationId xmlns:p14="http://schemas.microsoft.com/office/powerpoint/2010/main" val="21101945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Estructura</a:t>
            </a:r>
            <a:endParaRPr lang="en-US" dirty="0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15</a:t>
            </a:fld>
            <a:endParaRPr lang="es-ES" sz="1000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5" name="CuadroTexto 4"/>
          <p:cNvSpPr txBox="1"/>
          <p:nvPr/>
        </p:nvSpPr>
        <p:spPr>
          <a:xfrm>
            <a:off x="929705" y="1825625"/>
            <a:ext cx="6385495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Have</a:t>
            </a:r>
          </a:p>
          <a:p>
            <a:r>
              <a:rPr lang="en-US" sz="2800" b="1" dirty="0">
                <a:solidFill>
                  <a:schemeClr val="bg2">
                    <a:lumMod val="50000"/>
                  </a:schemeClr>
                </a:solidFill>
              </a:rPr>
              <a:t>I / You / We / They → have</a:t>
            </a:r>
          </a:p>
          <a:p>
            <a:endParaRPr lang="en-US" sz="28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2800" b="1" u="sng" dirty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Has</a:t>
            </a:r>
          </a:p>
          <a:p>
            <a:r>
              <a:rPr lang="en-US" sz="2800" b="1" dirty="0">
                <a:solidFill>
                  <a:schemeClr val="bg2">
                    <a:lumMod val="50000"/>
                  </a:schemeClr>
                </a:solidFill>
              </a:rPr>
              <a:t>He / She / It → has</a:t>
            </a:r>
          </a:p>
          <a:p>
            <a:endParaRPr lang="en-US" sz="2800" b="1" u="sng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2800" dirty="0">
                <a:solidFill>
                  <a:schemeClr val="bg2">
                    <a:lumMod val="50000"/>
                  </a:schemeClr>
                </a:solidFill>
                <a:highlight>
                  <a:srgbClr val="C0C0C0"/>
                </a:highlight>
              </a:rPr>
              <a:t>Examples:</a:t>
            </a:r>
          </a:p>
          <a:p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I </a:t>
            </a:r>
            <a:r>
              <a:rPr lang="en-US" sz="2800" b="1" dirty="0">
                <a:solidFill>
                  <a:schemeClr val="bg2">
                    <a:lumMod val="50000"/>
                  </a:schemeClr>
                </a:solidFill>
              </a:rPr>
              <a:t>have worked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 as a teacher. </a:t>
            </a:r>
          </a:p>
          <a:p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They </a:t>
            </a:r>
            <a:r>
              <a:rPr lang="en-US" sz="2800" b="1" dirty="0">
                <a:solidFill>
                  <a:schemeClr val="bg2">
                    <a:lumMod val="50000"/>
                  </a:schemeClr>
                </a:solidFill>
              </a:rPr>
              <a:t>have created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 a project. </a:t>
            </a:r>
          </a:p>
          <a:p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He </a:t>
            </a:r>
            <a:r>
              <a:rPr lang="en-US" sz="2800" b="1" dirty="0">
                <a:solidFill>
                  <a:schemeClr val="bg2">
                    <a:lumMod val="50000"/>
                  </a:schemeClr>
                </a:solidFill>
              </a:rPr>
              <a:t>has won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 an award. </a:t>
            </a:r>
          </a:p>
          <a:p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She </a:t>
            </a:r>
            <a:r>
              <a:rPr lang="en-US" sz="2800" b="1" dirty="0">
                <a:solidFill>
                  <a:schemeClr val="bg2">
                    <a:lumMod val="50000"/>
                  </a:schemeClr>
                </a:solidFill>
              </a:rPr>
              <a:t>has written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 a book.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5042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B51759-AD42-A9F1-FDFE-3F67500A1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>
            <a:extLst>
              <a:ext uri="{FF2B5EF4-FFF2-40B4-BE49-F238E27FC236}">
                <a16:creationId xmlns:a16="http://schemas.microsoft.com/office/drawing/2014/main" id="{82F54C72-45C8-5D67-E890-F3047FD0B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Past Participle</a:t>
            </a:r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52437DB3-E87B-D17C-8237-DA55A2C02158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03A2D2A4-D6D3-B8E4-87BC-20A8C0E1F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16</a:t>
            </a:fld>
            <a:endParaRPr lang="es-ES" sz="1000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B3BA3D3D-9D18-4BB8-490A-C3EBC081F3C5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99A1AA3-EEAE-00F1-80ED-4089812757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17C10F9B-3D32-2CC6-955E-242872BA2687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3F73BF1-45F2-23C8-8E0E-546C72BADFBA}"/>
              </a:ext>
            </a:extLst>
          </p:cNvPr>
          <p:cNvSpPr txBox="1"/>
          <p:nvPr/>
        </p:nvSpPr>
        <p:spPr>
          <a:xfrm>
            <a:off x="929705" y="1825625"/>
            <a:ext cx="63854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.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884122DA-4BEC-D9F3-9980-AD988185EB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6750980"/>
              </p:ext>
            </p:extLst>
          </p:nvPr>
        </p:nvGraphicFramePr>
        <p:xfrm>
          <a:off x="838200" y="1989614"/>
          <a:ext cx="10515600" cy="4389120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:a16="http://schemas.microsoft.com/office/drawing/2014/main" val="4046398211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483013807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411587174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b="1" dirty="0"/>
                        <a:t>Base </a:t>
                      </a:r>
                      <a:r>
                        <a:rPr lang="es-CL" b="1" dirty="0" err="1"/>
                        <a:t>verb</a:t>
                      </a:r>
                      <a:endParaRPr lang="es-CL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b="1" dirty="0" err="1"/>
                        <a:t>Past</a:t>
                      </a:r>
                      <a:endParaRPr lang="es-CL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b="1" dirty="0" err="1">
                          <a:solidFill>
                            <a:srgbClr val="C00000"/>
                          </a:solidFill>
                        </a:rPr>
                        <a:t>Past</a:t>
                      </a:r>
                      <a:r>
                        <a:rPr lang="es-CL" b="1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s-CL" b="1" dirty="0" err="1">
                          <a:solidFill>
                            <a:srgbClr val="C00000"/>
                          </a:solidFill>
                        </a:rPr>
                        <a:t>Participle</a:t>
                      </a:r>
                      <a:endParaRPr lang="es-CL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3086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/>
                        <a:t>be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/>
                        <a:t>Was</a:t>
                      </a:r>
                      <a:r>
                        <a:rPr lang="es-CL" dirty="0"/>
                        <a:t> / </a:t>
                      </a:r>
                      <a:r>
                        <a:rPr lang="es-CL" dirty="0" err="1"/>
                        <a:t>were</a:t>
                      </a:r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>
                          <a:solidFill>
                            <a:srgbClr val="C00000"/>
                          </a:solidFill>
                        </a:rPr>
                        <a:t>been</a:t>
                      </a:r>
                      <a:endParaRPr lang="es-CL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15742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/>
                        <a:t>work</a:t>
                      </a:r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/>
                        <a:t>worked</a:t>
                      </a:r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>
                          <a:solidFill>
                            <a:srgbClr val="C00000"/>
                          </a:solidFill>
                        </a:rPr>
                        <a:t>worked</a:t>
                      </a:r>
                      <a:endParaRPr lang="es-CL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78150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create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/>
                        <a:t>created</a:t>
                      </a:r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>
                          <a:solidFill>
                            <a:srgbClr val="C00000"/>
                          </a:solidFill>
                        </a:rPr>
                        <a:t>created</a:t>
                      </a:r>
                      <a:endParaRPr lang="es-CL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28603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achieve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achieved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>
                          <a:solidFill>
                            <a:srgbClr val="C00000"/>
                          </a:solidFill>
                        </a:rPr>
                        <a:t>achieved</a:t>
                      </a:r>
                      <a:endParaRPr lang="es-CL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09593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win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won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>
                          <a:solidFill>
                            <a:srgbClr val="C00000"/>
                          </a:solidFill>
                        </a:rPr>
                        <a:t>won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25662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write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wrote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>
                          <a:solidFill>
                            <a:srgbClr val="C00000"/>
                          </a:solidFill>
                        </a:rPr>
                        <a:t>written</a:t>
                      </a:r>
                      <a:endParaRPr lang="es-CL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30501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make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/>
                        <a:t>made</a:t>
                      </a:r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>
                          <a:solidFill>
                            <a:srgbClr val="C00000"/>
                          </a:solidFill>
                        </a:rPr>
                        <a:t>made</a:t>
                      </a:r>
                      <a:endParaRPr lang="es-CL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53891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become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became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>
                          <a:solidFill>
                            <a:srgbClr val="C00000"/>
                          </a:solidFill>
                        </a:rPr>
                        <a:t>become</a:t>
                      </a:r>
                      <a:endParaRPr lang="es-CL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01955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do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did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>
                          <a:solidFill>
                            <a:srgbClr val="C00000"/>
                          </a:solidFill>
                        </a:rPr>
                        <a:t>done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17175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see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saw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>
                          <a:solidFill>
                            <a:srgbClr val="C00000"/>
                          </a:solidFill>
                        </a:rPr>
                        <a:t>seen</a:t>
                      </a:r>
                      <a:endParaRPr lang="es-CL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01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go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went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>
                          <a:solidFill>
                            <a:srgbClr val="C00000"/>
                          </a:solidFill>
                        </a:rPr>
                        <a:t>gone</a:t>
                      </a:r>
                      <a:endParaRPr lang="es-CL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73527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87045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007906-C1AF-3E5E-3D61-DE3342AE8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>
            <a:extLst>
              <a:ext uri="{FF2B5EF4-FFF2-40B4-BE49-F238E27FC236}">
                <a16:creationId xmlns:a16="http://schemas.microsoft.com/office/drawing/2014/main" id="{94A07807-659A-00F0-0132-09BCB250C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Forma </a:t>
            </a:r>
            <a:r>
              <a:rPr lang="en-US" sz="4000" dirty="0" err="1"/>
              <a:t>afirmativa</a:t>
            </a:r>
            <a:endParaRPr lang="en-US" sz="4000" dirty="0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D7E54DF8-CE44-C976-A3AE-EF743531E2A2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25A510EB-372E-A7F7-1289-F7088A774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17</a:t>
            </a:fld>
            <a:endParaRPr lang="es-ES" sz="1000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EA447F24-EB1D-8125-C0E0-A45E308B73CE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5C8648B-D055-5C8C-1CEA-7916E633F1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48D2DB28-DE84-2562-44FD-F9C13F0819BC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38025AC-8268-2A91-CFF3-E44156A11819}"/>
              </a:ext>
            </a:extLst>
          </p:cNvPr>
          <p:cNvSpPr txBox="1"/>
          <p:nvPr/>
        </p:nvSpPr>
        <p:spPr>
          <a:xfrm>
            <a:off x="245533" y="1825625"/>
            <a:ext cx="11736441" cy="4826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Sujeto + have/has + verbo </a:t>
            </a:r>
            <a:r>
              <a:rPr lang="en-US" sz="3200" b="1" dirty="0" err="1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en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 </a:t>
            </a:r>
            <a:r>
              <a:rPr lang="en-US" sz="3200" b="1" dirty="0" err="1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p.p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 + </a:t>
            </a:r>
            <a:r>
              <a:rPr lang="en-US" sz="3200" b="1" dirty="0" err="1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complemento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Algerian" panose="04020705040A02060702" pitchFamily="82" charset="0"/>
            </a:endParaRPr>
          </a:p>
          <a:p>
            <a:endParaRPr lang="en-US" sz="2800" b="1" dirty="0">
              <a:solidFill>
                <a:schemeClr val="bg2">
                  <a:lumMod val="50000"/>
                </a:schemeClr>
              </a:solidFill>
              <a:latin typeface="Algerian" panose="04020705040A02060702" pitchFamily="82" charset="0"/>
            </a:endParaRPr>
          </a:p>
          <a:p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Examples:</a:t>
            </a:r>
          </a:p>
          <a:p>
            <a:endParaRPr lang="en-US" sz="2800" b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She has created many songs.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He has won several awards.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They have worked around the world.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I have seen this movie.</a:t>
            </a:r>
          </a:p>
          <a:p>
            <a:pPr>
              <a:lnSpc>
                <a:spcPct val="150000"/>
              </a:lnSpc>
            </a:pP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0006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EE14B3-252A-2E34-D1B9-6F15F886E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>
            <a:extLst>
              <a:ext uri="{FF2B5EF4-FFF2-40B4-BE49-F238E27FC236}">
                <a16:creationId xmlns:a16="http://schemas.microsoft.com/office/drawing/2014/main" id="{7DD1E909-9E87-7789-13CD-4E332245B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Forma </a:t>
            </a:r>
            <a:r>
              <a:rPr lang="en-US" sz="4000" dirty="0" err="1"/>
              <a:t>negativa</a:t>
            </a:r>
            <a:endParaRPr lang="en-US" sz="4000" dirty="0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77AFAC85-BF1B-99E2-2CFE-34E422A35CC4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F522941D-AB9D-CA87-6E8A-CBADA64E4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18</a:t>
            </a:fld>
            <a:endParaRPr lang="es-ES" sz="1000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7230BFE9-AEF8-DFB1-54DC-C51FE067A06F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850BCA3-791E-1381-82C6-E493DFAA05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3C28B1E7-34B5-A024-6D02-9FBFBD7C2AF3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FA15F1C-8A7A-D7E5-21EA-521264BC6481}"/>
              </a:ext>
            </a:extLst>
          </p:cNvPr>
          <p:cNvSpPr txBox="1"/>
          <p:nvPr/>
        </p:nvSpPr>
        <p:spPr>
          <a:xfrm>
            <a:off x="245533" y="1825625"/>
            <a:ext cx="11736441" cy="4888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Sujeto + have/has + not + verbo </a:t>
            </a:r>
            <a:r>
              <a:rPr lang="en-US" sz="3200" b="1" dirty="0" err="1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en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 </a:t>
            </a:r>
            <a:r>
              <a:rPr lang="en-US" sz="3200" b="1" dirty="0" err="1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p.p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 + </a:t>
            </a:r>
            <a:r>
              <a:rPr lang="en-US" sz="3200" b="1" dirty="0" err="1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complemento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Algerian" panose="04020705040A02060702" pitchFamily="82" charset="0"/>
            </a:endParaRPr>
          </a:p>
          <a:p>
            <a:endParaRPr lang="en-US" sz="3200" b="1" dirty="0">
              <a:solidFill>
                <a:schemeClr val="bg2">
                  <a:lumMod val="50000"/>
                </a:schemeClr>
              </a:solidFill>
              <a:latin typeface="Algerian" panose="04020705040A02060702" pitchFamily="82" charset="0"/>
            </a:endParaRPr>
          </a:p>
          <a:p>
            <a:r>
              <a:rPr lang="en-US" sz="28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Ejemplos</a:t>
            </a:r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:</a:t>
            </a:r>
          </a:p>
          <a:p>
            <a:endParaRPr lang="en-US" sz="2800" b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She </a:t>
            </a:r>
            <a:r>
              <a:rPr lang="en-US" sz="2800" b="1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hasn't created</a:t>
            </a:r>
            <a:r>
              <a:rPr lang="en-US" sz="2800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 a company.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He </a:t>
            </a:r>
            <a:r>
              <a:rPr lang="en-US" sz="2800" b="1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hasn't won</a:t>
            </a:r>
            <a:r>
              <a:rPr lang="en-US" sz="2800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 an award.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They </a:t>
            </a:r>
            <a:r>
              <a:rPr lang="en-US" sz="2800" b="1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haven't visited</a:t>
            </a:r>
            <a:r>
              <a:rPr lang="en-US" sz="2800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 Chile.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I </a:t>
            </a:r>
            <a:r>
              <a:rPr lang="en-US" sz="2800" b="1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haven't seen</a:t>
            </a:r>
            <a:r>
              <a:rPr lang="en-US" sz="2800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 that movie</a:t>
            </a:r>
            <a:r>
              <a:rPr lang="en-US" sz="2800" dirty="0">
                <a:solidFill>
                  <a:schemeClr val="accent3">
                    <a:lumMod val="90000"/>
                    <a:lumOff val="10000"/>
                  </a:schemeClr>
                </a:solidFill>
                <a:latin typeface="Algerian" panose="04020705040A02060702" pitchFamily="82" charset="0"/>
              </a:rPr>
              <a:t>. </a:t>
            </a:r>
          </a:p>
          <a:p>
            <a:pPr>
              <a:lnSpc>
                <a:spcPct val="150000"/>
              </a:lnSpc>
            </a:pP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0D709C1-C64F-E3D6-8577-34BE83D716B1}"/>
              </a:ext>
            </a:extLst>
          </p:cNvPr>
          <p:cNvSpPr txBox="1"/>
          <p:nvPr/>
        </p:nvSpPr>
        <p:spPr>
          <a:xfrm>
            <a:off x="7399867" y="2766730"/>
            <a:ext cx="4360333" cy="230832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u="sng" dirty="0" err="1">
                <a:solidFill>
                  <a:schemeClr val="accent3">
                    <a:lumMod val="90000"/>
                    <a:lumOff val="10000"/>
                  </a:schemeClr>
                </a:solidFill>
              </a:rPr>
              <a:t>Abreviaciones</a:t>
            </a:r>
            <a:r>
              <a:rPr lang="en-US" sz="3600" b="1" u="sng" dirty="0">
                <a:solidFill>
                  <a:schemeClr val="accent3">
                    <a:lumMod val="90000"/>
                    <a:lumOff val="10000"/>
                  </a:schemeClr>
                </a:solidFill>
              </a:rPr>
              <a:t>:</a:t>
            </a:r>
          </a:p>
          <a:p>
            <a:endParaRPr lang="en-US" sz="3600" b="1" u="sng" dirty="0">
              <a:solidFill>
                <a:schemeClr val="accent3">
                  <a:lumMod val="90000"/>
                  <a:lumOff val="10000"/>
                </a:schemeClr>
              </a:solidFill>
            </a:endParaRPr>
          </a:p>
          <a:p>
            <a:r>
              <a:rPr lang="en-US" sz="3600" b="1" dirty="0">
                <a:solidFill>
                  <a:schemeClr val="accent3">
                    <a:lumMod val="90000"/>
                    <a:lumOff val="10000"/>
                  </a:schemeClr>
                </a:solidFill>
              </a:rPr>
              <a:t>have not → haven't</a:t>
            </a:r>
            <a:endParaRPr lang="en-US" sz="3600" dirty="0">
              <a:solidFill>
                <a:schemeClr val="accent3">
                  <a:lumMod val="90000"/>
                  <a:lumOff val="10000"/>
                </a:schemeClr>
              </a:solidFill>
            </a:endParaRPr>
          </a:p>
          <a:p>
            <a:r>
              <a:rPr lang="en-US" sz="3600" b="1" dirty="0">
                <a:solidFill>
                  <a:schemeClr val="accent3">
                    <a:lumMod val="90000"/>
                    <a:lumOff val="10000"/>
                  </a:schemeClr>
                </a:solidFill>
              </a:rPr>
              <a:t>has not → hasn't</a:t>
            </a:r>
            <a:endParaRPr lang="en-US" dirty="0">
              <a:solidFill>
                <a:schemeClr val="accent3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5869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708EED-6AEC-D804-F2AB-E9162C9E7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>
            <a:extLst>
              <a:ext uri="{FF2B5EF4-FFF2-40B4-BE49-F238E27FC236}">
                <a16:creationId xmlns:a16="http://schemas.microsoft.com/office/drawing/2014/main" id="{58ED4714-5731-42E3-44DD-3FDD6DCEE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Pregunta</a:t>
            </a:r>
            <a:r>
              <a:rPr lang="en-US" sz="4000" dirty="0"/>
              <a:t> </a:t>
            </a:r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CBCA1F7E-6D62-566F-C75F-9F81905123C9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8C8E7E96-EFBF-C6A7-5743-EC221E4F3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19</a:t>
            </a:fld>
            <a:endParaRPr lang="es-ES" sz="1000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EFA45B0D-EA3D-962F-CF53-C3AB4139F280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506A284-2BE0-0F08-5224-67116F0202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C2BB04E5-03F9-8C30-B322-451F8A9146C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EE18EA0-4ED7-F10F-787C-A4050A42B5A6}"/>
              </a:ext>
            </a:extLst>
          </p:cNvPr>
          <p:cNvSpPr txBox="1"/>
          <p:nvPr/>
        </p:nvSpPr>
        <p:spPr>
          <a:xfrm>
            <a:off x="59267" y="1825625"/>
            <a:ext cx="12132733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0CDA1">
                    <a:lumMod val="75000"/>
                  </a:srgbClr>
                </a:solidFill>
                <a:effectLst/>
                <a:uLnTx/>
                <a:uFillTx/>
                <a:latin typeface="Algerian" panose="04020705040A02060702" pitchFamily="82" charset="0"/>
              </a:rPr>
              <a:t>(Q.W) +Have/HAS + SUJETO + VERBO EN P.P + COMPLEMENTO? </a:t>
            </a:r>
            <a:endParaRPr lang="en-US" sz="3200" b="1" dirty="0">
              <a:solidFill>
                <a:schemeClr val="accent3">
                  <a:lumMod val="90000"/>
                  <a:lumOff val="10000"/>
                </a:schemeClr>
              </a:solidFill>
              <a:latin typeface="Algerian" panose="04020705040A02060702" pitchFamily="82" charset="0"/>
            </a:endParaRPr>
          </a:p>
          <a:p>
            <a:endParaRPr lang="en-US" sz="2400" b="1" dirty="0">
              <a:solidFill>
                <a:schemeClr val="accent3">
                  <a:lumMod val="90000"/>
                  <a:lumOff val="10000"/>
                </a:schemeClr>
              </a:solidFill>
              <a:latin typeface="+mj-lt"/>
            </a:endParaRPr>
          </a:p>
          <a:p>
            <a:r>
              <a:rPr lang="en-US" sz="2800" b="1" dirty="0" err="1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Ejemplos</a:t>
            </a:r>
            <a:r>
              <a:rPr lang="en-US" sz="2800" b="1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:</a:t>
            </a:r>
          </a:p>
          <a:p>
            <a:r>
              <a:rPr lang="en-US" sz="2800" b="1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Has she won an award?			What has she won?	</a:t>
            </a:r>
            <a:endParaRPr lang="en-US" sz="2800" dirty="0">
              <a:solidFill>
                <a:schemeClr val="accent3">
                  <a:lumMod val="90000"/>
                  <a:lumOff val="10000"/>
                </a:schemeClr>
              </a:solidFill>
              <a:latin typeface="+mj-lt"/>
            </a:endParaRPr>
          </a:p>
          <a:p>
            <a:r>
              <a:rPr lang="en-US" sz="2800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Yes, she has.</a:t>
            </a:r>
          </a:p>
          <a:p>
            <a:r>
              <a:rPr lang="en-US" sz="2800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No, she hasn't.</a:t>
            </a:r>
          </a:p>
          <a:p>
            <a:endParaRPr lang="en-US" sz="2800" dirty="0">
              <a:solidFill>
                <a:schemeClr val="accent3">
                  <a:lumMod val="90000"/>
                  <a:lumOff val="10000"/>
                </a:schemeClr>
              </a:solidFill>
              <a:latin typeface="+mj-lt"/>
            </a:endParaRPr>
          </a:p>
          <a:p>
            <a:r>
              <a:rPr lang="en-US" sz="2800" b="1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Have they created a company?		What have they created?</a:t>
            </a:r>
            <a:endParaRPr lang="en-US" sz="2800" dirty="0">
              <a:solidFill>
                <a:schemeClr val="accent3">
                  <a:lumMod val="90000"/>
                  <a:lumOff val="10000"/>
                </a:schemeClr>
              </a:solidFill>
              <a:latin typeface="+mj-lt"/>
            </a:endParaRPr>
          </a:p>
          <a:p>
            <a:r>
              <a:rPr lang="en-US" sz="2800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Yes, they have.</a:t>
            </a:r>
          </a:p>
          <a:p>
            <a:r>
              <a:rPr lang="en-US" sz="2800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No, they haven't.</a:t>
            </a:r>
            <a:endParaRPr lang="en-US" dirty="0">
              <a:solidFill>
                <a:schemeClr val="accent3">
                  <a:lumMod val="90000"/>
                  <a:lumOff val="1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729047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17D3C055-E518-DB83-6827-990D16F1B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880" y="2701001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CL" sz="9600" dirty="0"/>
              <a:t>EXERCISES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F099C61-0FE9-B9FA-8EAF-F167779FA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2EE24B5-652C-4DB5-B7C3-B5BBEC1280B1}" type="slidenum">
              <a:rPr lang="es-ES" noProof="0" smtClean="0"/>
              <a:t>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6798322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21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84667" y="199119"/>
            <a:ext cx="113242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INTERVIEW: have your ever…?*done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136855"/>
            <a:ext cx="10347895" cy="5921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traveled by plane</a:t>
            </a:r>
            <a:r>
              <a:rPr lang="en-US" sz="2000" dirty="0">
                <a:solidFill>
                  <a:schemeClr val="bg1"/>
                </a:solidFill>
              </a:rPr>
              <a:t>? ✈️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visited another country? 🌎</a:t>
            </a:r>
            <a:r>
              <a:rPr lang="en-US" sz="2800" dirty="0">
                <a:solidFill>
                  <a:srgbClr val="C00000"/>
                </a:solidFill>
              </a:rPr>
              <a:t>I have visited USA and Canada because I travel there to study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met a famous person? ⭐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won a competition? 🏆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learned a new skill? 🎸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eaten something unusual? 🍣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watched a famous movie? 🎬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played an online game? </a:t>
            </a:r>
            <a:r>
              <a:rPr lang="en-US" dirty="0">
                <a:solidFill>
                  <a:schemeClr val="bg1"/>
                </a:solidFill>
              </a:rPr>
              <a:t>🎮</a:t>
            </a:r>
          </a:p>
        </p:txBody>
      </p:sp>
    </p:spTree>
    <p:extLst>
      <p:ext uri="{BB962C8B-B14F-4D97-AF65-F5344CB8AC3E}">
        <p14:creationId xmlns:p14="http://schemas.microsoft.com/office/powerpoint/2010/main" val="26899406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22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r>
              <a:rPr lang="es-ES" dirty="0"/>
              <a:t>w</a:t>
            </a:r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88936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COMPLETE *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825625"/>
            <a:ext cx="8646095" cy="5129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She has </a:t>
            </a:r>
            <a:r>
              <a:rPr lang="en-US" sz="2800" u="sng" dirty="0">
                <a:solidFill>
                  <a:schemeClr val="bg1"/>
                </a:solidFill>
              </a:rPr>
              <a:t>__won__</a:t>
            </a:r>
            <a:r>
              <a:rPr lang="en-US" sz="2800" dirty="0">
                <a:solidFill>
                  <a:schemeClr val="bg1"/>
                </a:solidFill>
              </a:rPr>
              <a:t> many awards.(win)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He has </a:t>
            </a:r>
            <a:r>
              <a:rPr lang="en-US" sz="2800" u="sng" dirty="0">
                <a:solidFill>
                  <a:schemeClr val="bg1"/>
                </a:solidFill>
              </a:rPr>
              <a:t>_written__</a:t>
            </a:r>
            <a:r>
              <a:rPr lang="en-US" sz="2800" dirty="0">
                <a:solidFill>
                  <a:schemeClr val="bg1"/>
                </a:solidFill>
              </a:rPr>
              <a:t> a famous book.(write)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She has </a:t>
            </a:r>
            <a:r>
              <a:rPr lang="en-US" sz="2800" u="sng" dirty="0">
                <a:solidFill>
                  <a:schemeClr val="bg1"/>
                </a:solidFill>
              </a:rPr>
              <a:t>_worked__</a:t>
            </a:r>
            <a:r>
              <a:rPr lang="en-US" sz="2800" dirty="0">
                <a:solidFill>
                  <a:schemeClr val="bg1"/>
                </a:solidFill>
              </a:rPr>
              <a:t> as a teacher </a:t>
            </a:r>
            <a:r>
              <a:rPr lang="en-US" sz="2800" dirty="0">
                <a:solidFill>
                  <a:srgbClr val="FF0000"/>
                </a:solidFill>
              </a:rPr>
              <a:t>for</a:t>
            </a:r>
            <a:r>
              <a:rPr lang="en-US" sz="2800" dirty="0">
                <a:solidFill>
                  <a:schemeClr val="bg1"/>
                </a:solidFill>
              </a:rPr>
              <a:t> 3 years / 10 years / many years</a:t>
            </a:r>
          </a:p>
          <a:p>
            <a:pPr>
              <a:lnSpc>
                <a:spcPct val="200000"/>
              </a:lnSpc>
            </a:pPr>
            <a:r>
              <a:rPr lang="en-US" sz="2800" dirty="0">
                <a:solidFill>
                  <a:schemeClr val="bg1"/>
                </a:solidFill>
              </a:rPr>
              <a:t>She has worded as a teacher </a:t>
            </a:r>
            <a:r>
              <a:rPr lang="en-US" sz="2800" dirty="0">
                <a:solidFill>
                  <a:srgbClr val="FF0000"/>
                </a:solidFill>
              </a:rPr>
              <a:t>since</a:t>
            </a:r>
            <a:r>
              <a:rPr lang="en-US" sz="2800" dirty="0">
                <a:solidFill>
                  <a:schemeClr val="bg1"/>
                </a:solidFill>
              </a:rPr>
              <a:t> 2019, she was young</a:t>
            </a:r>
          </a:p>
        </p:txBody>
      </p:sp>
    </p:spTree>
    <p:extLst>
      <p:ext uri="{BB962C8B-B14F-4D97-AF65-F5344CB8AC3E}">
        <p14:creationId xmlns:p14="http://schemas.microsoft.com/office/powerpoint/2010/main" val="22561846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23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88936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HAS OR HAVE?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279401" y="1521696"/>
            <a:ext cx="11129500" cy="5183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She </a:t>
            </a:r>
            <a:r>
              <a:rPr lang="en-US" sz="2800" u="sng" dirty="0">
                <a:solidFill>
                  <a:schemeClr val="bg1"/>
                </a:solidFill>
              </a:rPr>
              <a:t>_has__</a:t>
            </a:r>
            <a:r>
              <a:rPr lang="en-US" sz="2800" dirty="0">
                <a:solidFill>
                  <a:schemeClr val="bg1"/>
                </a:solidFill>
              </a:rPr>
              <a:t> won an award.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They </a:t>
            </a:r>
            <a:r>
              <a:rPr lang="en-US" sz="2800" u="sng" dirty="0">
                <a:solidFill>
                  <a:schemeClr val="bg1"/>
                </a:solidFill>
              </a:rPr>
              <a:t>_have_</a:t>
            </a:r>
            <a:r>
              <a:rPr lang="en-US" sz="2800" dirty="0">
                <a:solidFill>
                  <a:schemeClr val="bg1"/>
                </a:solidFill>
              </a:rPr>
              <a:t> visited Brazil since 1998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They have visited Brazil for 3 years</a:t>
            </a:r>
          </a:p>
          <a:p>
            <a:pPr>
              <a:lnSpc>
                <a:spcPct val="150000"/>
              </a:lnSpc>
            </a:pPr>
            <a:endParaRPr lang="en-US" sz="28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FF0000"/>
                </a:solidFill>
              </a:rPr>
              <a:t>Since = </a:t>
            </a:r>
            <a:r>
              <a:rPr lang="en-US" sz="2800" dirty="0" err="1">
                <a:solidFill>
                  <a:srgbClr val="FF0000"/>
                </a:solidFill>
              </a:rPr>
              <a:t>desde</a:t>
            </a:r>
            <a:r>
              <a:rPr lang="en-US" sz="2800" dirty="0">
                <a:solidFill>
                  <a:srgbClr val="FF0000"/>
                </a:solidFill>
              </a:rPr>
              <a:t> (</a:t>
            </a:r>
            <a:r>
              <a:rPr lang="en-US" sz="2800" dirty="0" err="1">
                <a:solidFill>
                  <a:srgbClr val="FF0000"/>
                </a:solidFill>
              </a:rPr>
              <a:t>fecha</a:t>
            </a:r>
            <a:r>
              <a:rPr lang="en-US" sz="2800" dirty="0">
                <a:solidFill>
                  <a:srgbClr val="FF0000"/>
                </a:solidFill>
              </a:rPr>
              <a:t>) </a:t>
            </a:r>
            <a:r>
              <a:rPr lang="en-US" sz="2800" dirty="0">
                <a:solidFill>
                  <a:schemeClr val="bg1"/>
                </a:solidFill>
              </a:rPr>
              <a:t>(ex: since 2013, since June, since Christmas, since I was a child) 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FF0000"/>
                </a:solidFill>
              </a:rPr>
              <a:t>For = </a:t>
            </a:r>
            <a:r>
              <a:rPr lang="en-US" sz="2800" dirty="0" err="1">
                <a:solidFill>
                  <a:srgbClr val="FF0000"/>
                </a:solidFill>
              </a:rPr>
              <a:t>por</a:t>
            </a:r>
            <a:r>
              <a:rPr lang="en-US" sz="2800" dirty="0">
                <a:solidFill>
                  <a:srgbClr val="FF0000"/>
                </a:solidFill>
              </a:rPr>
              <a:t> (</a:t>
            </a:r>
            <a:r>
              <a:rPr lang="en-US" sz="2800" dirty="0" err="1">
                <a:solidFill>
                  <a:srgbClr val="FF0000"/>
                </a:solidFill>
              </a:rPr>
              <a:t>cantidad</a:t>
            </a:r>
            <a:r>
              <a:rPr lang="en-US" sz="2800" dirty="0">
                <a:solidFill>
                  <a:srgbClr val="FF0000"/>
                </a:solidFill>
              </a:rPr>
              <a:t> de </a:t>
            </a:r>
            <a:r>
              <a:rPr lang="en-US" sz="2800" dirty="0" err="1">
                <a:solidFill>
                  <a:srgbClr val="FF0000"/>
                </a:solidFill>
              </a:rPr>
              <a:t>tiempo</a:t>
            </a:r>
            <a:r>
              <a:rPr lang="en-US" sz="2800" dirty="0">
                <a:solidFill>
                  <a:srgbClr val="FF0000"/>
                </a:solidFill>
              </a:rPr>
              <a:t>) </a:t>
            </a:r>
            <a:r>
              <a:rPr lang="en-US" sz="2800" dirty="0">
                <a:solidFill>
                  <a:schemeClr val="bg1"/>
                </a:solidFill>
              </a:rPr>
              <a:t>(ex: for 5 years, for 3 months, for all my life, </a:t>
            </a:r>
            <a:r>
              <a:rPr lang="en-US" sz="2800" dirty="0" err="1">
                <a:solidFill>
                  <a:schemeClr val="bg1"/>
                </a:solidFill>
              </a:rPr>
              <a:t>etc</a:t>
            </a:r>
            <a:r>
              <a:rPr lang="en-US" sz="2800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334031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bg2">
                <a:lumMod val="20000"/>
                <a:lumOff val="8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5CC7E7-B20C-AF50-559E-1FE3F48D5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  <a:noFill/>
        </p:spPr>
        <p:txBody>
          <a:bodyPr>
            <a:normAutofit/>
          </a:bodyPr>
          <a:lstStyle/>
          <a:p>
            <a:r>
              <a:rPr lang="es-CL" sz="4800" dirty="0"/>
              <a:t>EVER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D78663-3A48-D29A-3919-44D7BC1D4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924560"/>
            <a:ext cx="10805160" cy="561546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s-ES" b="1" dirty="0"/>
          </a:p>
          <a:p>
            <a:pPr marL="0" indent="0">
              <a:buNone/>
            </a:pPr>
            <a:r>
              <a:rPr lang="es-ES" sz="2400" b="1" dirty="0"/>
              <a:t>Ever</a:t>
            </a:r>
            <a:r>
              <a:rPr lang="es-ES" sz="2400" dirty="0"/>
              <a:t> significa </a:t>
            </a:r>
            <a:r>
              <a:rPr lang="es-ES" sz="2400" b="1" dirty="0"/>
              <a:t>“alguna vez”</a:t>
            </a:r>
            <a:r>
              <a:rPr lang="es-ES" sz="2400" dirty="0"/>
              <a:t>.</a:t>
            </a:r>
          </a:p>
          <a:p>
            <a:pPr marL="0" indent="0">
              <a:buNone/>
            </a:pPr>
            <a:endParaRPr lang="es-ES" sz="2400" dirty="0"/>
          </a:p>
          <a:p>
            <a:pPr marL="0" indent="0">
              <a:buNone/>
            </a:pPr>
            <a:r>
              <a:rPr lang="es-ES" sz="2400" dirty="0"/>
              <a:t>Se utiliza principalmente para preguntar si una persona </a:t>
            </a:r>
            <a:r>
              <a:rPr lang="es-ES" sz="2400" b="1" dirty="0"/>
              <a:t>ha tenido una experiencia en algún momento de su vida</a:t>
            </a:r>
            <a:r>
              <a:rPr lang="es-ES" sz="2400" dirty="0"/>
              <a:t>.</a:t>
            </a:r>
          </a:p>
          <a:p>
            <a:pPr marL="0" indent="0">
              <a:buNone/>
            </a:pPr>
            <a:endParaRPr lang="es-ES" sz="2400" dirty="0"/>
          </a:p>
          <a:p>
            <a:pPr marL="0" indent="0">
              <a:buNone/>
            </a:pPr>
            <a:r>
              <a:rPr lang="es-ES" sz="2400" b="1" dirty="0"/>
              <a:t>📌 Estructura</a:t>
            </a:r>
          </a:p>
          <a:p>
            <a:pPr marL="0" indent="0">
              <a:buNone/>
            </a:pPr>
            <a:r>
              <a:rPr lang="es-ES" sz="2400" b="1" u="sng" dirty="0"/>
              <a:t>Ejemplos</a:t>
            </a:r>
          </a:p>
          <a:p>
            <a:pPr marL="0" indent="0">
              <a:buNone/>
            </a:pPr>
            <a:r>
              <a:rPr lang="es-ES" sz="2400" b="1" dirty="0" err="1"/>
              <a:t>Have</a:t>
            </a:r>
            <a:r>
              <a:rPr lang="es-ES" sz="2400" b="1" dirty="0"/>
              <a:t> </a:t>
            </a:r>
            <a:r>
              <a:rPr lang="es-ES" sz="2400" b="1" dirty="0" err="1"/>
              <a:t>you</a:t>
            </a:r>
            <a:r>
              <a:rPr lang="es-ES" sz="2400" b="1" dirty="0"/>
              <a:t> </a:t>
            </a:r>
            <a:r>
              <a:rPr lang="es-ES" sz="2400" b="1" dirty="0" err="1"/>
              <a:t>ever</a:t>
            </a:r>
            <a:r>
              <a:rPr lang="es-ES" sz="2400" b="1" dirty="0"/>
              <a:t> </a:t>
            </a:r>
            <a:r>
              <a:rPr lang="es-ES" sz="2400" b="1" dirty="0" err="1"/>
              <a:t>visited</a:t>
            </a:r>
            <a:r>
              <a:rPr lang="es-ES" sz="2400" b="1" dirty="0"/>
              <a:t> </a:t>
            </a:r>
            <a:r>
              <a:rPr lang="es-ES" sz="2400" b="1" dirty="0" err="1"/>
              <a:t>another</a:t>
            </a:r>
            <a:r>
              <a:rPr lang="es-ES" sz="2400" b="1" dirty="0"/>
              <a:t> country?</a:t>
            </a:r>
            <a:br>
              <a:rPr lang="es-ES" sz="2400" dirty="0"/>
            </a:br>
            <a:r>
              <a:rPr lang="es-ES" sz="2400" dirty="0"/>
              <a:t>👉 ¿Alguna vez has visitado otro país?</a:t>
            </a:r>
          </a:p>
          <a:p>
            <a:pPr marL="0" indent="0">
              <a:buNone/>
            </a:pPr>
            <a:endParaRPr lang="es-ES" sz="2400" dirty="0"/>
          </a:p>
          <a:p>
            <a:pPr marL="0" indent="0">
              <a:buNone/>
            </a:pPr>
            <a:r>
              <a:rPr lang="es-ES" sz="2400" b="1" dirty="0"/>
              <a:t>Has </a:t>
            </a:r>
            <a:r>
              <a:rPr lang="es-ES" sz="2400" b="1" dirty="0" err="1"/>
              <a:t>she</a:t>
            </a:r>
            <a:r>
              <a:rPr lang="es-ES" sz="2400" b="1" dirty="0"/>
              <a:t> </a:t>
            </a:r>
            <a:r>
              <a:rPr lang="es-ES" sz="2400" b="1" dirty="0" err="1"/>
              <a:t>ever</a:t>
            </a:r>
            <a:r>
              <a:rPr lang="es-ES" sz="2400" b="1" dirty="0"/>
              <a:t> won </a:t>
            </a:r>
            <a:r>
              <a:rPr lang="es-ES" sz="2400" b="1" dirty="0" err="1"/>
              <a:t>an</a:t>
            </a:r>
            <a:r>
              <a:rPr lang="es-ES" sz="2400" b="1" dirty="0"/>
              <a:t> </a:t>
            </a:r>
            <a:r>
              <a:rPr lang="es-ES" sz="2400" b="1" dirty="0" err="1"/>
              <a:t>award</a:t>
            </a:r>
            <a:r>
              <a:rPr lang="es-ES" sz="2400" b="1" dirty="0"/>
              <a:t>?</a:t>
            </a:r>
            <a:br>
              <a:rPr lang="es-ES" sz="2400" dirty="0"/>
            </a:br>
            <a:r>
              <a:rPr lang="es-ES" sz="2400" dirty="0"/>
              <a:t>👉 ¿Alguna vez ella ha ganado un premio?</a:t>
            </a:r>
          </a:p>
          <a:p>
            <a:pPr marL="0" indent="0">
              <a:buNone/>
            </a:pPr>
            <a:endParaRPr lang="es-ES" sz="2400" dirty="0"/>
          </a:p>
          <a:p>
            <a:pPr marL="0" indent="0">
              <a:buNone/>
            </a:pPr>
            <a:r>
              <a:rPr lang="es-ES" sz="2400" b="1" dirty="0"/>
              <a:t>Has he </a:t>
            </a:r>
            <a:r>
              <a:rPr lang="es-ES" sz="2400" b="1" dirty="0" err="1"/>
              <a:t>ever</a:t>
            </a:r>
            <a:r>
              <a:rPr lang="es-ES" sz="2400" b="1" dirty="0"/>
              <a:t> </a:t>
            </a:r>
            <a:r>
              <a:rPr lang="es-ES" sz="2400" b="1" dirty="0" err="1"/>
              <a:t>worked</a:t>
            </a:r>
            <a:r>
              <a:rPr lang="es-ES" sz="2400" b="1" dirty="0"/>
              <a:t> as </a:t>
            </a:r>
            <a:r>
              <a:rPr lang="es-ES" sz="2400" b="1" dirty="0" err="1"/>
              <a:t>an</a:t>
            </a:r>
            <a:r>
              <a:rPr lang="es-ES" sz="2400" b="1" dirty="0"/>
              <a:t> actor?</a:t>
            </a:r>
            <a:br>
              <a:rPr lang="es-ES" sz="2400" dirty="0"/>
            </a:br>
            <a:r>
              <a:rPr lang="es-ES" sz="2400" dirty="0"/>
              <a:t>👉 ¿Alguna vez él ha trabajado como actor?</a:t>
            </a:r>
          </a:p>
          <a:p>
            <a:endParaRPr lang="es-C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C018A0C-BCD7-E7BF-7A4B-B56DE3C8F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2EE24B5-652C-4DB5-B7C3-B5BBEC1280B1}" type="slidenum">
              <a:rPr lang="es-ES" noProof="0" smtClean="0"/>
              <a:t>24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4157748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bg2">
                <a:lumMod val="20000"/>
                <a:lumOff val="8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2444AF-531E-8E23-0424-41E161F25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DDF7A6-EE96-BE7B-9612-97040F796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  <a:noFill/>
        </p:spPr>
        <p:txBody>
          <a:bodyPr>
            <a:normAutofit/>
          </a:bodyPr>
          <a:lstStyle/>
          <a:p>
            <a:r>
              <a:rPr lang="es-CL" sz="4800" dirty="0"/>
              <a:t>JUST = acaba de / recién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99903D6-869B-3554-288A-017BA67EC9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924560"/>
            <a:ext cx="10805160" cy="561546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b="1" dirty="0"/>
          </a:p>
          <a:p>
            <a:pPr>
              <a:buNone/>
            </a:pPr>
            <a:r>
              <a:rPr lang="es-CL" sz="2400" b="1" dirty="0"/>
              <a:t>Just</a:t>
            </a:r>
            <a:r>
              <a:rPr lang="es-CL" sz="2400" dirty="0"/>
              <a:t> se utiliza cuando una acción </a:t>
            </a:r>
            <a:r>
              <a:rPr lang="es-CL" sz="2400" b="1" dirty="0"/>
              <a:t>acaba de ocurrir hace muy poco tiempo</a:t>
            </a:r>
            <a:r>
              <a:rPr lang="es-CL" sz="2400" dirty="0"/>
              <a:t>.</a:t>
            </a:r>
          </a:p>
          <a:p>
            <a:pPr>
              <a:buNone/>
            </a:pPr>
            <a:endParaRPr lang="es-CL" sz="2400" dirty="0"/>
          </a:p>
          <a:p>
            <a:pPr>
              <a:buNone/>
            </a:pPr>
            <a:endParaRPr lang="es-CL" sz="2400" dirty="0"/>
          </a:p>
          <a:p>
            <a:pPr>
              <a:buNone/>
            </a:pPr>
            <a:r>
              <a:rPr lang="es-CL" sz="2400" b="1" dirty="0"/>
              <a:t>📌 Estructura</a:t>
            </a:r>
          </a:p>
          <a:p>
            <a:pPr>
              <a:buNone/>
            </a:pPr>
            <a:r>
              <a:rPr lang="es-CL" sz="2400" b="1" u="sng" dirty="0"/>
              <a:t>Ejemplos</a:t>
            </a:r>
          </a:p>
          <a:p>
            <a:pPr>
              <a:buNone/>
            </a:pPr>
            <a:r>
              <a:rPr lang="es-CL" sz="2400" b="1" dirty="0"/>
              <a:t>I </a:t>
            </a:r>
            <a:r>
              <a:rPr lang="es-CL" sz="2400" b="1" dirty="0" err="1"/>
              <a:t>have</a:t>
            </a:r>
            <a:r>
              <a:rPr lang="es-CL" sz="2400" b="1" dirty="0"/>
              <a:t> </a:t>
            </a:r>
            <a:r>
              <a:rPr lang="es-CL" sz="2400" b="1" dirty="0" err="1"/>
              <a:t>just</a:t>
            </a:r>
            <a:r>
              <a:rPr lang="es-CL" sz="2400" b="1" dirty="0"/>
              <a:t> </a:t>
            </a:r>
            <a:r>
              <a:rPr lang="es-CL" sz="2400" b="1" dirty="0" err="1"/>
              <a:t>finished</a:t>
            </a:r>
            <a:r>
              <a:rPr lang="es-CL" sz="2400" b="1" dirty="0"/>
              <a:t> </a:t>
            </a:r>
            <a:r>
              <a:rPr lang="es-CL" sz="2400" b="1" dirty="0" err="1"/>
              <a:t>my</a:t>
            </a:r>
            <a:r>
              <a:rPr lang="es-CL" sz="2400" b="1" dirty="0"/>
              <a:t> </a:t>
            </a:r>
            <a:r>
              <a:rPr lang="es-CL" sz="2400" b="1" dirty="0" err="1"/>
              <a:t>homework</a:t>
            </a:r>
            <a:r>
              <a:rPr lang="es-CL" sz="2400" b="1" dirty="0"/>
              <a:t>.</a:t>
            </a:r>
            <a:br>
              <a:rPr lang="es-CL" sz="2400" dirty="0"/>
            </a:br>
            <a:r>
              <a:rPr lang="es-CL" sz="2400" dirty="0"/>
              <a:t>👉 Acabo de terminar mi tarea.</a:t>
            </a:r>
          </a:p>
          <a:p>
            <a:pPr>
              <a:buNone/>
            </a:pPr>
            <a:r>
              <a:rPr lang="es-CL" sz="2400" b="1" dirty="0" err="1"/>
              <a:t>She</a:t>
            </a:r>
            <a:r>
              <a:rPr lang="es-CL" sz="2400" b="1" dirty="0"/>
              <a:t> has </a:t>
            </a:r>
            <a:r>
              <a:rPr lang="es-CL" sz="2400" b="1" dirty="0" err="1"/>
              <a:t>just</a:t>
            </a:r>
            <a:r>
              <a:rPr lang="es-CL" sz="2400" b="1" dirty="0"/>
              <a:t> </a:t>
            </a:r>
            <a:r>
              <a:rPr lang="es-CL" sz="2400" b="1" dirty="0" err="1"/>
              <a:t>arrived</a:t>
            </a:r>
            <a:r>
              <a:rPr lang="es-CL" sz="2400" b="1" dirty="0"/>
              <a:t>.</a:t>
            </a:r>
            <a:br>
              <a:rPr lang="es-CL" sz="2400" dirty="0"/>
            </a:br>
            <a:r>
              <a:rPr lang="es-CL" sz="2400" dirty="0"/>
              <a:t>👉 Ella acaba de llegar.</a:t>
            </a:r>
          </a:p>
          <a:p>
            <a:pPr>
              <a:buNone/>
            </a:pPr>
            <a:r>
              <a:rPr lang="es-CL" sz="2400" b="1" dirty="0"/>
              <a:t>He has </a:t>
            </a:r>
            <a:r>
              <a:rPr lang="es-CL" sz="2400" b="1" dirty="0" err="1"/>
              <a:t>just</a:t>
            </a:r>
            <a:r>
              <a:rPr lang="es-CL" sz="2400" b="1" dirty="0"/>
              <a:t> won </a:t>
            </a:r>
            <a:r>
              <a:rPr lang="es-CL" sz="2400" b="1" dirty="0" err="1"/>
              <a:t>an</a:t>
            </a:r>
            <a:r>
              <a:rPr lang="es-CL" sz="2400" b="1" dirty="0"/>
              <a:t> </a:t>
            </a:r>
            <a:r>
              <a:rPr lang="es-CL" sz="2400" b="1" dirty="0" err="1"/>
              <a:t>award</a:t>
            </a:r>
            <a:r>
              <a:rPr lang="es-CL" sz="2400" b="1" dirty="0"/>
              <a:t>.</a:t>
            </a:r>
            <a:br>
              <a:rPr lang="es-CL" sz="2400" dirty="0"/>
            </a:br>
            <a:r>
              <a:rPr lang="es-CL" sz="2400" dirty="0"/>
              <a:t>👉 Él acaba de ganar un premio.</a:t>
            </a:r>
          </a:p>
          <a:p>
            <a:endParaRPr lang="es-C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0D0272E-E50B-AD90-A842-A32F52336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2EE24B5-652C-4DB5-B7C3-B5BBEC1280B1}" type="slidenum">
              <a:rPr lang="es-ES" noProof="0" smtClean="0"/>
              <a:t>25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7226241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26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9702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Put in order the words to create a sentence: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113772"/>
            <a:ext cx="8704746" cy="5129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have / They / many countries / visited</a:t>
            </a:r>
          </a:p>
          <a:p>
            <a:pPr>
              <a:lnSpc>
                <a:spcPct val="200000"/>
              </a:lnSpc>
            </a:pPr>
            <a:r>
              <a:rPr lang="en-US" sz="2800" dirty="0">
                <a:solidFill>
                  <a:srgbClr val="FF0000"/>
                </a:solidFill>
              </a:rPr>
              <a:t>They have (they’ve) visited many countries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800" dirty="0" err="1">
                <a:solidFill>
                  <a:schemeClr val="bg1"/>
                </a:solidFill>
              </a:rPr>
              <a:t>persued</a:t>
            </a:r>
            <a:r>
              <a:rPr lang="en-US" sz="2800" dirty="0">
                <a:solidFill>
                  <a:schemeClr val="bg1"/>
                </a:solidFill>
              </a:rPr>
              <a:t> / I / some / hobbies / have </a:t>
            </a:r>
          </a:p>
          <a:p>
            <a:pPr>
              <a:lnSpc>
                <a:spcPct val="200000"/>
              </a:lnSpc>
            </a:pPr>
            <a:r>
              <a:rPr lang="en-US" sz="2800" dirty="0">
                <a:solidFill>
                  <a:srgbClr val="FF0000"/>
                </a:solidFill>
              </a:rPr>
              <a:t>I have (I’ve) </a:t>
            </a:r>
            <a:r>
              <a:rPr lang="en-US" sz="2800" dirty="0" err="1">
                <a:solidFill>
                  <a:srgbClr val="FF0000"/>
                </a:solidFill>
              </a:rPr>
              <a:t>persued</a:t>
            </a:r>
            <a:r>
              <a:rPr lang="en-US" sz="2800" dirty="0">
                <a:solidFill>
                  <a:srgbClr val="FF0000"/>
                </a:solidFill>
              </a:rPr>
              <a:t> some hobbies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Been / How / you / have ?</a:t>
            </a:r>
          </a:p>
          <a:p>
            <a:pPr>
              <a:lnSpc>
                <a:spcPct val="200000"/>
              </a:lnSpc>
            </a:pPr>
            <a:r>
              <a:rPr lang="en-US" sz="2800" dirty="0">
                <a:solidFill>
                  <a:srgbClr val="FF0000"/>
                </a:solidFill>
              </a:rPr>
              <a:t>How have you been?</a:t>
            </a:r>
          </a:p>
        </p:txBody>
      </p:sp>
    </p:spTree>
    <p:extLst>
      <p:ext uri="{BB962C8B-B14F-4D97-AF65-F5344CB8AC3E}">
        <p14:creationId xmlns:p14="http://schemas.microsoft.com/office/powerpoint/2010/main" val="25971456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27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9702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F99927">
                    <a:lumMod val="60000"/>
                    <a:lumOff val="40000"/>
                  </a:srgbClr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Put in order the words to create a sentence: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99927">
                  <a:lumMod val="60000"/>
                  <a:lumOff val="40000"/>
                </a:srgbClr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929705" y="1474060"/>
            <a:ext cx="9569270" cy="5991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5. you / have / what / been / lately / done / up to?</a:t>
            </a:r>
          </a:p>
          <a:p>
            <a:pPr marR="0" lvl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dirty="0">
                <a:solidFill>
                  <a:srgbClr val="FF0000"/>
                </a:solidFill>
                <a:latin typeface="Arial "/>
              </a:rPr>
              <a:t>What have you been done up to lately?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6. have / We / English / studied /not</a:t>
            </a:r>
          </a:p>
          <a:p>
            <a:pPr marR="0" lvl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dirty="0">
                <a:solidFill>
                  <a:srgbClr val="FF0000"/>
                </a:solidFill>
                <a:latin typeface="Arial "/>
              </a:rPr>
              <a:t>We have not ( haven’t) studied English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9. I / No, / have / never / been / there</a:t>
            </a:r>
          </a:p>
          <a:p>
            <a:pPr marR="0" lvl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dirty="0">
                <a:solidFill>
                  <a:srgbClr val="FF0000"/>
                </a:solidFill>
                <a:latin typeface="Arial "/>
              </a:rPr>
              <a:t>No, I have never been there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44439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28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8893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VIDEO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825625"/>
            <a:ext cx="9777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https://www.yout-ube.com/watch?v=skoyRJ7l1ps</a:t>
            </a:r>
          </a:p>
        </p:txBody>
      </p:sp>
    </p:spTree>
    <p:extLst>
      <p:ext uri="{BB962C8B-B14F-4D97-AF65-F5344CB8AC3E}">
        <p14:creationId xmlns:p14="http://schemas.microsoft.com/office/powerpoint/2010/main" val="28677692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29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78880"/>
            <a:ext cx="8893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b="1" dirty="0">
              <a:solidFill>
                <a:schemeClr val="accent5">
                  <a:lumMod val="60000"/>
                  <a:lumOff val="40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210026" y="440490"/>
            <a:ext cx="12145829" cy="5404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PERSONAL QUESTIONS (choose only 1)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done</a:t>
            </a:r>
          </a:p>
          <a:p>
            <a:pPr lvl="1">
              <a:lnSpc>
                <a:spcPct val="200000"/>
              </a:lnSpc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1.	Have you ever taken up a new hobby or activity recently? What have you learned?</a:t>
            </a:r>
          </a:p>
          <a:p>
            <a:pPr lvl="1">
              <a:lnSpc>
                <a:spcPct val="200000"/>
              </a:lnSpc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Answer: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 </a:t>
            </a:r>
            <a:r>
              <a:rPr kumimoji="0" lang="en-US" sz="22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_</a:t>
            </a:r>
            <a:r>
              <a:rPr kumimoji="0" lang="en-US" sz="16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I have taken up Coding as new hobby. I've learned to code in HTML, JavaScript and CSS to make my own website.___________________</a:t>
            </a:r>
          </a:p>
          <a:p>
            <a:pPr lvl="1">
              <a:lnSpc>
                <a:spcPct val="200000"/>
              </a:lnSpc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2.	Have you ever traveled to another city or country? Where have you been?</a:t>
            </a:r>
          </a:p>
          <a:p>
            <a:pPr lvl="1">
              <a:lnSpc>
                <a:spcPct val="200000"/>
              </a:lnSpc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Answer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: ____________________________________________________</a:t>
            </a:r>
          </a:p>
          <a:p>
            <a:pPr lvl="1">
              <a:lnSpc>
                <a:spcPct val="200000"/>
              </a:lnSpc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3.	Have you ever tried international food (like Indian, Mexican, or Asian)? Did you like it?</a:t>
            </a:r>
          </a:p>
          <a:p>
            <a:pPr lvl="1">
              <a:lnSpc>
                <a:spcPct val="200000"/>
              </a:lnSpc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Answer: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  </a:t>
            </a:r>
            <a:r>
              <a:rPr kumimoji="0" lang="en-US" sz="22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_</a:t>
            </a:r>
            <a:r>
              <a:rPr kumimoji="0" lang="en-US" sz="2000" u="sng" strike="noStrike" kern="1200" cap="none" spc="0" normalizeH="0" baseline="0" noProof="0" dirty="0">
                <a:ln>
                  <a:noFill/>
                </a:ln>
                <a:solidFill>
                  <a:srgbClr val="E3E3E3"/>
                </a:solidFill>
                <a:uLnTx/>
                <a:uFillTx/>
                <a:latin typeface="Google Sans"/>
                <a:ea typeface="+mn-ea"/>
                <a:cs typeface="+mn-cs"/>
              </a:rPr>
              <a:t>I’</a:t>
            </a:r>
            <a:r>
              <a:rPr lang="en-US" sz="2000" b="0" i="0" u="sng" dirty="0" err="1">
                <a:solidFill>
                  <a:srgbClr val="E3E3E3"/>
                </a:solidFill>
                <a:effectLst/>
                <a:latin typeface="Google Sans"/>
              </a:rPr>
              <a:t>ve</a:t>
            </a:r>
            <a:r>
              <a:rPr lang="en-US" sz="2000" b="0" i="0" u="sng" dirty="0">
                <a:solidFill>
                  <a:srgbClr val="E3E3E3"/>
                </a:solidFill>
                <a:effectLst/>
                <a:latin typeface="Google Sans"/>
              </a:rPr>
              <a:t> tried </a:t>
            </a:r>
            <a:r>
              <a:rPr lang="en-US" sz="2000" b="0" i="0" u="sng" dirty="0" err="1">
                <a:solidFill>
                  <a:srgbClr val="E3E3E3"/>
                </a:solidFill>
                <a:effectLst/>
                <a:latin typeface="Google Sans"/>
              </a:rPr>
              <a:t>asian</a:t>
            </a:r>
            <a:r>
              <a:rPr lang="en-US" sz="2000" b="0" i="0" u="sng" dirty="0">
                <a:solidFill>
                  <a:srgbClr val="E3E3E3"/>
                </a:solidFill>
                <a:effectLst/>
                <a:latin typeface="Google Sans"/>
              </a:rPr>
              <a:t> food, like mochi or dumplings, I love them</a:t>
            </a:r>
            <a:r>
              <a:rPr kumimoji="0" lang="en-US" sz="16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______________________________</a:t>
            </a:r>
            <a:endParaRPr kumimoji="0" lang="en-US" sz="2200" b="0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96295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bg2">
                <a:lumMod val="60000"/>
                <a:lumOff val="40000"/>
              </a:schemeClr>
            </a:gs>
            <a:gs pos="83000">
              <a:schemeClr val="bg2">
                <a:lumMod val="7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DAF5022-6ACD-4558-C162-391AAFFB5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768350"/>
            <a:ext cx="10515600" cy="5053327"/>
          </a:xfrm>
        </p:spPr>
        <p:txBody>
          <a:bodyPr>
            <a:norm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Relative Clauses :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who, which, that, where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</a:b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</a:b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Sequencers </a:t>
            </a:r>
            <a:r>
              <a:rPr lang="en-US" sz="2800" b="0" dirty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rPr>
              <a:t>: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First, Then, After that, Finally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</a:b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</a:b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Linking words </a:t>
            </a:r>
            <a:r>
              <a:rPr lang="en-US" sz="2800" b="0" dirty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rPr>
              <a:t>: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because, so, although, however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</a:br>
            <a:endParaRPr lang="es-CL" sz="5400" b="0" dirty="0">
              <a:solidFill>
                <a:schemeClr val="bg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30</a:t>
            </a:fld>
            <a:endParaRPr lang="es-ES" sz="1000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508125"/>
            <a:ext cx="88936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LAST CONTENTS OF THE UNIT 3</a:t>
            </a:r>
          </a:p>
        </p:txBody>
      </p:sp>
    </p:spTree>
    <p:extLst>
      <p:ext uri="{BB962C8B-B14F-4D97-AF65-F5344CB8AC3E}">
        <p14:creationId xmlns:p14="http://schemas.microsoft.com/office/powerpoint/2010/main" val="42704883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bg2">
                <a:lumMod val="60000"/>
                <a:lumOff val="40000"/>
              </a:schemeClr>
            </a:gs>
            <a:gs pos="83000">
              <a:schemeClr val="bg2">
                <a:lumMod val="60000"/>
                <a:lumOff val="4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CE5765-BB7C-14C2-EB87-00B256627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DB2B139-2F07-3991-E32F-DE05615FA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L" sz="4000" b="0" dirty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</a:rPr>
              <a:t>WHO = QUE / QUIEN </a:t>
            </a:r>
            <a:r>
              <a:rPr lang="en-US" sz="4000" dirty="0"/>
              <a:t>→ PERSONAS</a:t>
            </a:r>
            <a:endParaRPr lang="es-CL" sz="4000" b="0" dirty="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bg2">
                      <a:lumMod val="60000"/>
                      <a:lumOff val="40000"/>
                    </a:schemeClr>
                  </a:gs>
                  <a:gs pos="83000">
                    <a:schemeClr val="bg2">
                      <a:lumMod val="60000"/>
                      <a:lumOff val="40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atin typeface="Arial Black" panose="020B0A04020102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F72A612-3568-3A70-A145-F033EDFA82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endParaRPr lang="en-US" b="1" dirty="0"/>
          </a:p>
          <a:p>
            <a:pPr>
              <a:buNone/>
            </a:pPr>
            <a:r>
              <a:rPr lang="en-US" sz="4400" dirty="0"/>
              <a:t>Marie Curie was a scientist.</a:t>
            </a:r>
          </a:p>
          <a:p>
            <a:pPr>
              <a:buNone/>
            </a:pPr>
            <a:r>
              <a:rPr lang="en-US" sz="4400" dirty="0"/>
              <a:t>She discovered radium.</a:t>
            </a:r>
          </a:p>
          <a:p>
            <a:pPr>
              <a:buNone/>
            </a:pPr>
            <a:endParaRPr lang="en-US" sz="4400" dirty="0"/>
          </a:p>
          <a:p>
            <a:pPr>
              <a:buNone/>
            </a:pPr>
            <a:r>
              <a:rPr lang="en-US" sz="4400" dirty="0"/>
              <a:t>➡️ </a:t>
            </a:r>
            <a:r>
              <a:rPr lang="en-US" sz="4400" b="1" dirty="0"/>
              <a:t>Marie Curie was a scientist </a:t>
            </a:r>
            <a:r>
              <a:rPr lang="en-US" sz="4400" b="1" dirty="0">
                <a:solidFill>
                  <a:srgbClr val="FF0000"/>
                </a:solidFill>
              </a:rPr>
              <a:t>who</a:t>
            </a:r>
            <a:r>
              <a:rPr lang="en-US" sz="4400" b="1" dirty="0"/>
              <a:t> discovered radium.</a:t>
            </a:r>
          </a:p>
          <a:p>
            <a:pPr>
              <a:buNone/>
            </a:pP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(Marie Curie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fue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científica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quien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descubrió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radioactividad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buNone/>
            </a:pPr>
            <a:endParaRPr lang="en-US" dirty="0"/>
          </a:p>
          <a:p>
            <a:endParaRPr lang="es-CL" dirty="0"/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D16F951-2E63-68AD-D42A-F611E9D4D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31</a:t>
            </a:fld>
            <a:endParaRPr lang="es-ES" sz="1000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EC9E0FFE-BF97-1D83-BA00-C986947E5A32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30809B3-394F-294A-DDD5-7072E0DE69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54A9A05B-8816-4C81-E3BA-85AF6CFCD63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626749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bg2">
                <a:lumMod val="60000"/>
                <a:lumOff val="40000"/>
              </a:schemeClr>
            </a:gs>
            <a:gs pos="83000">
              <a:schemeClr val="bg2">
                <a:lumMod val="60000"/>
                <a:lumOff val="4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662AFB-9B92-2BCA-772A-031160BC5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ADCFA58-4D1A-94E8-64A1-6A851C2E9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133" y="365125"/>
            <a:ext cx="10879667" cy="1325563"/>
          </a:xfrm>
        </p:spPr>
        <p:txBody>
          <a:bodyPr>
            <a:normAutofit/>
          </a:bodyPr>
          <a:lstStyle/>
          <a:p>
            <a:r>
              <a:rPr lang="es-CL" sz="3600" dirty="0"/>
              <a:t>WHICH</a:t>
            </a:r>
            <a:r>
              <a:rPr lang="es-CL" dirty="0"/>
              <a:t> = EL CUAL / LA CUAL </a:t>
            </a:r>
            <a:r>
              <a:rPr lang="en-US" sz="2800" dirty="0"/>
              <a:t>→ COSAS O ANIMALES</a:t>
            </a:r>
            <a:endParaRPr lang="es-CL" sz="28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38BF76-7724-6DA5-6973-A0C1AC228E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040" y="1825625"/>
            <a:ext cx="10987760" cy="4351338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/>
              <a:t>This is a book.</a:t>
            </a:r>
            <a:br>
              <a:rPr lang="en-US" sz="3600" dirty="0"/>
            </a:br>
            <a:r>
              <a:rPr lang="en-US" sz="3600" dirty="0"/>
              <a:t>The book changed my life.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/>
              <a:t>➡️ </a:t>
            </a:r>
            <a:r>
              <a:rPr lang="en-US" sz="3600" b="1" dirty="0"/>
              <a:t>This is a book </a:t>
            </a:r>
            <a:r>
              <a:rPr lang="en-US" sz="3600" b="1" dirty="0">
                <a:solidFill>
                  <a:srgbClr val="FF0000"/>
                </a:solidFill>
              </a:rPr>
              <a:t>which</a:t>
            </a:r>
            <a:r>
              <a:rPr lang="en-US" sz="3600" b="1" dirty="0"/>
              <a:t> changed my life.  </a:t>
            </a:r>
          </a:p>
          <a:p>
            <a:pPr marL="0" indent="0">
              <a:buNone/>
            </a:pPr>
            <a:r>
              <a:rPr lang="en-US" sz="3600" b="1" dirty="0"/>
              <a:t>     (</a:t>
            </a:r>
            <a:r>
              <a:rPr lang="en-US" sz="3600" dirty="0"/>
              <a:t>Este es un </a:t>
            </a:r>
            <a:r>
              <a:rPr lang="en-US" sz="3600" dirty="0" err="1"/>
              <a:t>libro</a:t>
            </a:r>
            <a:r>
              <a:rPr lang="en-US" sz="3600" dirty="0"/>
              <a:t> </a:t>
            </a:r>
            <a:r>
              <a:rPr lang="en-US" sz="3600" dirty="0" err="1">
                <a:solidFill>
                  <a:srgbClr val="FF0000"/>
                </a:solidFill>
              </a:rPr>
              <a:t>el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err="1">
                <a:solidFill>
                  <a:srgbClr val="FF0000"/>
                </a:solidFill>
              </a:rPr>
              <a:t>cual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err="1"/>
              <a:t>cambió</a:t>
            </a:r>
            <a:r>
              <a:rPr lang="en-US" sz="3600" dirty="0"/>
              <a:t> mi </a:t>
            </a:r>
            <a:r>
              <a:rPr lang="en-US" sz="3600" dirty="0" err="1"/>
              <a:t>vida</a:t>
            </a:r>
            <a:r>
              <a:rPr lang="en-US" sz="3600" b="1" dirty="0"/>
              <a:t>)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4400" dirty="0"/>
          </a:p>
          <a:p>
            <a:endParaRPr lang="es-CL" dirty="0"/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CDB5AAD4-2EE8-537C-663F-A73EE6D53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32</a:t>
            </a:fld>
            <a:endParaRPr lang="es-ES" sz="1000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84327CAB-B4E8-27D4-D79B-A9B5B6C51765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8885890-7541-E742-6999-049E55694C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4197A0B1-361A-B7D8-6A19-4A3E0876EA5D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297650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bg2">
                <a:lumMod val="60000"/>
                <a:lumOff val="40000"/>
              </a:schemeClr>
            </a:gs>
            <a:gs pos="83000">
              <a:schemeClr val="bg2">
                <a:lumMod val="60000"/>
                <a:lumOff val="4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A94D18-0B6F-483C-9CCA-7A84C8ED3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06B857-4393-E373-71EA-EB49DB18A2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She is a woman, she inspires many people.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/>
              <a:t>➡️ </a:t>
            </a:r>
            <a:r>
              <a:rPr lang="en-US" sz="3600" b="1" dirty="0"/>
              <a:t>She is a woman </a:t>
            </a:r>
            <a:r>
              <a:rPr lang="en-US" sz="3600" b="1" dirty="0">
                <a:solidFill>
                  <a:srgbClr val="FF0000"/>
                </a:solidFill>
              </a:rPr>
              <a:t>that</a:t>
            </a:r>
            <a:r>
              <a:rPr lang="en-US" sz="3600" b="1" dirty="0"/>
              <a:t> </a:t>
            </a:r>
            <a:r>
              <a:rPr lang="en-US" sz="3600" b="1" dirty="0" err="1"/>
              <a:t>impires</a:t>
            </a:r>
            <a:r>
              <a:rPr lang="en-US" sz="3600" b="1" dirty="0"/>
              <a:t> many people</a:t>
            </a:r>
          </a:p>
          <a:p>
            <a:pPr marL="0" indent="0">
              <a:buNone/>
            </a:pPr>
            <a:r>
              <a:rPr lang="es-CL" sz="3600" dirty="0"/>
              <a:t>   (Ella es una mujer </a:t>
            </a:r>
            <a:r>
              <a:rPr lang="es-CL" sz="3600" dirty="0">
                <a:solidFill>
                  <a:srgbClr val="FF0000"/>
                </a:solidFill>
              </a:rPr>
              <a:t>que</a:t>
            </a:r>
            <a:r>
              <a:rPr lang="es-CL" sz="3600" dirty="0"/>
              <a:t> inspira mucha gente</a:t>
            </a:r>
            <a:r>
              <a:rPr lang="es-CL" dirty="0"/>
              <a:t>)</a:t>
            </a:r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r>
              <a:rPr lang="es-CL" sz="3600" b="1" dirty="0" err="1"/>
              <a:t>The</a:t>
            </a:r>
            <a:r>
              <a:rPr lang="es-CL" sz="3600" b="1" dirty="0"/>
              <a:t> </a:t>
            </a:r>
            <a:r>
              <a:rPr lang="es-CL" sz="3600" b="1" dirty="0" err="1"/>
              <a:t>food</a:t>
            </a:r>
            <a:r>
              <a:rPr lang="es-CL" sz="3600" b="1" dirty="0"/>
              <a:t> </a:t>
            </a:r>
            <a:r>
              <a:rPr lang="es-CL" sz="3600" b="1" dirty="0" err="1">
                <a:solidFill>
                  <a:srgbClr val="FF0000"/>
                </a:solidFill>
              </a:rPr>
              <a:t>that</a:t>
            </a:r>
            <a:r>
              <a:rPr lang="es-CL" sz="3600" b="1" dirty="0"/>
              <a:t> has </a:t>
            </a:r>
            <a:r>
              <a:rPr lang="es-CL" sz="3600" b="1" dirty="0" err="1"/>
              <a:t>changed</a:t>
            </a:r>
            <a:r>
              <a:rPr lang="es-CL" sz="3600" b="1" dirty="0"/>
              <a:t> </a:t>
            </a:r>
            <a:r>
              <a:rPr lang="es-CL" sz="3600" b="1" dirty="0" err="1"/>
              <a:t>my</a:t>
            </a:r>
            <a:r>
              <a:rPr lang="es-CL" sz="3600" b="1" dirty="0"/>
              <a:t> </a:t>
            </a:r>
            <a:r>
              <a:rPr lang="es-CL" sz="3600" b="1" dirty="0" err="1"/>
              <a:t>life</a:t>
            </a:r>
            <a:r>
              <a:rPr lang="es-CL" sz="3600" b="1" dirty="0"/>
              <a:t> </a:t>
            </a:r>
            <a:r>
              <a:rPr lang="es-CL" sz="3600" b="1" dirty="0" err="1"/>
              <a:t>is</a:t>
            </a:r>
            <a:r>
              <a:rPr lang="es-CL" sz="3600" b="1" dirty="0"/>
              <a:t> sushi</a:t>
            </a:r>
          </a:p>
          <a:p>
            <a:pPr marL="0" indent="0">
              <a:buNone/>
            </a:pPr>
            <a:r>
              <a:rPr lang="es-CL" sz="3600" dirty="0"/>
              <a:t>(La comida </a:t>
            </a:r>
            <a:r>
              <a:rPr lang="es-CL" sz="3600" dirty="0">
                <a:solidFill>
                  <a:srgbClr val="FF0000"/>
                </a:solidFill>
              </a:rPr>
              <a:t>que</a:t>
            </a:r>
            <a:r>
              <a:rPr lang="es-CL" sz="3600" dirty="0"/>
              <a:t> ha cambiado mi vida es el sushi)</a:t>
            </a:r>
            <a:endParaRPr lang="es-CL" dirty="0"/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E9421070-EF3C-C39D-ED5E-13A7A88E2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33</a:t>
            </a:fld>
            <a:endParaRPr lang="es-ES" sz="1000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793D3FD0-FDA3-DAD6-1E05-1092C23EEFB0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9399A58-35BA-FC54-6A67-2A49339424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49E99EFF-2837-EB4E-2530-C6B9978D47F1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F40CEA41-2412-84B3-4AB7-9D442AC1B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sz="4000" dirty="0"/>
              <a:t>THAT</a:t>
            </a:r>
            <a:r>
              <a:rPr lang="es-CL" dirty="0"/>
              <a:t> = QUE → PERSONAS O COSAS</a:t>
            </a:r>
          </a:p>
        </p:txBody>
      </p:sp>
    </p:spTree>
    <p:extLst>
      <p:ext uri="{BB962C8B-B14F-4D97-AF65-F5344CB8AC3E}">
        <p14:creationId xmlns:p14="http://schemas.microsoft.com/office/powerpoint/2010/main" val="31385740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bg2">
                <a:lumMod val="60000"/>
                <a:lumOff val="40000"/>
              </a:schemeClr>
            </a:gs>
            <a:gs pos="83000">
              <a:schemeClr val="bg2">
                <a:lumMod val="60000"/>
                <a:lumOff val="4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8FDF2A-BCF6-4E0F-9B38-95026317D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6A6286D-1025-0E3C-7EE5-86E2F8EAA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026" y="365125"/>
            <a:ext cx="11143774" cy="1325563"/>
          </a:xfrm>
        </p:spPr>
        <p:txBody>
          <a:bodyPr/>
          <a:lstStyle/>
          <a:p>
            <a:r>
              <a:rPr lang="es-CL" dirty="0"/>
              <a:t>WHERE = DONDE / EN EL LUGAR EN QUE </a:t>
            </a:r>
            <a:r>
              <a:rPr lang="en-US" dirty="0"/>
              <a:t>→</a:t>
            </a:r>
            <a:r>
              <a:rPr lang="es-CL" dirty="0"/>
              <a:t>  lugares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C72D99-63C1-9447-65C6-054A0A1230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000" dirty="0"/>
              <a:t>This is the school.</a:t>
            </a:r>
            <a:br>
              <a:rPr lang="en-US" sz="4000" dirty="0"/>
            </a:br>
            <a:r>
              <a:rPr lang="en-US" sz="4000" dirty="0"/>
              <a:t>She studied there.</a:t>
            </a:r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4000" dirty="0"/>
              <a:t>➡️ </a:t>
            </a:r>
            <a:r>
              <a:rPr lang="en-US" sz="4000" b="1" dirty="0"/>
              <a:t>This is the school </a:t>
            </a:r>
            <a:r>
              <a:rPr lang="en-US" sz="4000" b="1" dirty="0">
                <a:solidFill>
                  <a:srgbClr val="FF0000"/>
                </a:solidFill>
              </a:rPr>
              <a:t>where</a:t>
            </a:r>
            <a:r>
              <a:rPr lang="en-US" sz="4000" b="1" dirty="0"/>
              <a:t> she studied.</a:t>
            </a:r>
          </a:p>
          <a:p>
            <a:pPr marL="0" indent="0">
              <a:buNone/>
            </a:pPr>
            <a:r>
              <a:rPr lang="en-US" sz="4000" dirty="0"/>
              <a:t>(</a:t>
            </a:r>
            <a:r>
              <a:rPr lang="en-US" sz="4000" dirty="0" err="1"/>
              <a:t>este</a:t>
            </a:r>
            <a:r>
              <a:rPr lang="en-US" sz="4000" dirty="0"/>
              <a:t> es </a:t>
            </a:r>
            <a:r>
              <a:rPr lang="en-US" sz="4000" dirty="0" err="1"/>
              <a:t>el</a:t>
            </a:r>
            <a:r>
              <a:rPr lang="en-US" sz="4000" dirty="0"/>
              <a:t> colegio </a:t>
            </a:r>
            <a:r>
              <a:rPr lang="en-US" sz="4000" dirty="0" err="1">
                <a:solidFill>
                  <a:srgbClr val="FF0000"/>
                </a:solidFill>
              </a:rPr>
              <a:t>donde</a:t>
            </a:r>
            <a:r>
              <a:rPr lang="en-US" sz="4000" dirty="0"/>
              <a:t> </a:t>
            </a:r>
            <a:r>
              <a:rPr lang="en-US" sz="4000" dirty="0" err="1"/>
              <a:t>ella</a:t>
            </a:r>
            <a:r>
              <a:rPr lang="en-US" sz="4000" dirty="0"/>
              <a:t> </a:t>
            </a:r>
            <a:r>
              <a:rPr lang="en-US" sz="4000" dirty="0" err="1"/>
              <a:t>estudiaba</a:t>
            </a:r>
            <a:r>
              <a:rPr lang="en-US" sz="4000" dirty="0"/>
              <a:t>)</a:t>
            </a:r>
          </a:p>
          <a:p>
            <a:endParaRPr lang="es-CL" dirty="0"/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A77EF68F-89FA-BEE2-070C-8F35E61C2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34</a:t>
            </a:fld>
            <a:endParaRPr lang="es-ES" sz="1000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7FA23802-3E67-902D-FC53-88FA93410773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B255F83-B22A-8E27-932C-A8A27E3BA1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C8CD1D2D-DF90-3C68-0D8C-E3B64AA6807C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246756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35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509045"/>
            <a:ext cx="108113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Choose WHO, WHICH, WHERE or THAT </a:t>
            </a:r>
            <a:r>
              <a:rPr lang="en-US" sz="4000" b="1" dirty="0">
                <a:solidFill>
                  <a:srgbClr val="FF0000"/>
                </a:solidFill>
                <a:latin typeface="Bahnschrift" panose="020B0502040204020203" pitchFamily="34" charset="0"/>
              </a:rPr>
              <a:t>done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4" y="1339122"/>
            <a:ext cx="9884069" cy="5009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</a:rPr>
              <a:t>Mary is a person </a:t>
            </a:r>
            <a:r>
              <a:rPr lang="en-US" sz="2400" u="sng" dirty="0">
                <a:solidFill>
                  <a:schemeClr val="bg1"/>
                </a:solidFill>
              </a:rPr>
              <a:t>_who___</a:t>
            </a:r>
            <a:r>
              <a:rPr lang="en-US" sz="2400" dirty="0">
                <a:solidFill>
                  <a:schemeClr val="bg1"/>
                </a:solidFill>
              </a:rPr>
              <a:t> inspires young people.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</a:rPr>
              <a:t>This is the book </a:t>
            </a:r>
            <a:r>
              <a:rPr lang="en-US" sz="2400" u="sng" dirty="0">
                <a:solidFill>
                  <a:schemeClr val="bg1"/>
                </a:solidFill>
              </a:rPr>
              <a:t>__that_/which___</a:t>
            </a:r>
            <a:r>
              <a:rPr lang="en-US" sz="2400" dirty="0">
                <a:solidFill>
                  <a:schemeClr val="bg1"/>
                </a:solidFill>
              </a:rPr>
              <a:t> changed his life.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</a:rPr>
              <a:t>Kylian Mbappe is a football player </a:t>
            </a:r>
            <a:r>
              <a:rPr lang="en-US" sz="2400" u="sng" dirty="0">
                <a:solidFill>
                  <a:schemeClr val="bg1"/>
                </a:solidFill>
              </a:rPr>
              <a:t>__who/that</a:t>
            </a:r>
            <a:r>
              <a:rPr lang="en-US" sz="2400" dirty="0">
                <a:solidFill>
                  <a:schemeClr val="bg1"/>
                </a:solidFill>
              </a:rPr>
              <a:t> has won many awards.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</a:rPr>
              <a:t>She created an organization </a:t>
            </a:r>
            <a:r>
              <a:rPr lang="en-US" sz="2400" u="sng" dirty="0">
                <a:solidFill>
                  <a:schemeClr val="bg1"/>
                </a:solidFill>
              </a:rPr>
              <a:t>_which__</a:t>
            </a:r>
            <a:r>
              <a:rPr lang="en-US" sz="2400" dirty="0">
                <a:solidFill>
                  <a:schemeClr val="bg1"/>
                </a:solidFill>
              </a:rPr>
              <a:t> helps children.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</a:rPr>
              <a:t>This is the country </a:t>
            </a:r>
            <a:r>
              <a:rPr lang="en-US" sz="2400" u="sng" dirty="0">
                <a:solidFill>
                  <a:schemeClr val="bg1"/>
                </a:solidFill>
              </a:rPr>
              <a:t>_where__</a:t>
            </a:r>
            <a:r>
              <a:rPr lang="en-US" sz="2400" dirty="0">
                <a:solidFill>
                  <a:schemeClr val="bg1"/>
                </a:solidFill>
              </a:rPr>
              <a:t> he grew up.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</a:rPr>
              <a:t>He is a leader </a:t>
            </a:r>
            <a:r>
              <a:rPr lang="en-US" sz="2400" u="sng" dirty="0">
                <a:solidFill>
                  <a:schemeClr val="bg1"/>
                </a:solidFill>
              </a:rPr>
              <a:t>_that / who_</a:t>
            </a:r>
            <a:r>
              <a:rPr lang="en-US" sz="2400" dirty="0">
                <a:solidFill>
                  <a:schemeClr val="bg1"/>
                </a:solidFill>
              </a:rPr>
              <a:t> has influenced millions of people.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</a:rPr>
              <a:t>This is the museum </a:t>
            </a:r>
            <a:r>
              <a:rPr lang="en-US" sz="2400" u="sng" dirty="0">
                <a:solidFill>
                  <a:schemeClr val="bg1"/>
                </a:solidFill>
              </a:rPr>
              <a:t>_which / that_</a:t>
            </a:r>
            <a:r>
              <a:rPr lang="en-US" sz="2400" dirty="0">
                <a:solidFill>
                  <a:schemeClr val="bg1"/>
                </a:solidFill>
              </a:rPr>
              <a:t> displays her paintings.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</a:rPr>
              <a:t>This is the invention </a:t>
            </a:r>
            <a:r>
              <a:rPr lang="en-US" sz="2400" u="sng" dirty="0">
                <a:solidFill>
                  <a:schemeClr val="bg1"/>
                </a:solidFill>
              </a:rPr>
              <a:t>_that__</a:t>
            </a:r>
            <a:r>
              <a:rPr lang="en-US" sz="2400" dirty="0">
                <a:solidFill>
                  <a:schemeClr val="bg1"/>
                </a:solidFill>
              </a:rPr>
              <a:t> has changed the world.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</a:rPr>
              <a:t>This is the university </a:t>
            </a:r>
            <a:r>
              <a:rPr lang="en-US" sz="2400" u="sng" dirty="0">
                <a:solidFill>
                  <a:schemeClr val="bg1"/>
                </a:solidFill>
              </a:rPr>
              <a:t>_where__</a:t>
            </a:r>
            <a:r>
              <a:rPr lang="en-US" sz="2400" dirty="0">
                <a:solidFill>
                  <a:schemeClr val="bg1"/>
                </a:solidFill>
              </a:rPr>
              <a:t> he studied</a:t>
            </a:r>
          </a:p>
        </p:txBody>
      </p:sp>
    </p:spTree>
    <p:extLst>
      <p:ext uri="{BB962C8B-B14F-4D97-AF65-F5344CB8AC3E}">
        <p14:creationId xmlns:p14="http://schemas.microsoft.com/office/powerpoint/2010/main" val="27012757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36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437322" y="597048"/>
            <a:ext cx="117546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Join the sentences using who or which or that or where </a:t>
            </a:r>
            <a:r>
              <a:rPr lang="en-US" sz="3200" b="1" dirty="0">
                <a:solidFill>
                  <a:srgbClr val="FF0000"/>
                </a:solidFill>
                <a:latin typeface="Bahnschrift" panose="020B0502040204020203" pitchFamily="34" charset="0"/>
              </a:rPr>
              <a:t>done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474060"/>
            <a:ext cx="7801545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This is a book. The book tells the story of Nelson Mandela.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n-US" sz="2000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Malala is an activist. She fights for education.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n-US" sz="2000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Steve Jobs created Apple. Apple changed technology.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n-US" sz="2000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Frida Kahlo was an artist. She painted many famous pictures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endParaRPr lang="en-US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n-US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n-US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This is the city. She was born there.</a:t>
            </a:r>
          </a:p>
        </p:txBody>
      </p:sp>
    </p:spTree>
    <p:extLst>
      <p:ext uri="{BB962C8B-B14F-4D97-AF65-F5344CB8AC3E}">
        <p14:creationId xmlns:p14="http://schemas.microsoft.com/office/powerpoint/2010/main" val="13037068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20E6E4-0D19-CE7E-44E9-5D62C69DD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>
            <a:extLst>
              <a:ext uri="{FF2B5EF4-FFF2-40B4-BE49-F238E27FC236}">
                <a16:creationId xmlns:a16="http://schemas.microsoft.com/office/drawing/2014/main" id="{FFE29336-4CF2-A3C6-451D-C3606C93F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F68B34F6-F901-12EC-7096-3B029F4FF065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17F50662-DA62-6B3E-CCDD-B5F54A2E3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37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56D792E5-4805-405C-B289-6C1982720D76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43EED2A8-E069-C083-6F0E-CC5A835DC45B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E6DE6E2C-E184-3671-828A-8560E30EF46A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757D431-6D67-BD26-8940-645FA6DC8E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E79D6B12-33E9-DB70-1420-99D2EA61AE0C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8CD1EB1-0727-479A-770E-8252CF8F8E4E}"/>
              </a:ext>
            </a:extLst>
          </p:cNvPr>
          <p:cNvSpPr txBox="1"/>
          <p:nvPr/>
        </p:nvSpPr>
        <p:spPr>
          <a:xfrm>
            <a:off x="929705" y="597048"/>
            <a:ext cx="102691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Join the sentences using who or which or that </a:t>
            </a:r>
            <a:r>
              <a:rPr lang="en-US" sz="3200" b="1" dirty="0">
                <a:solidFill>
                  <a:srgbClr val="FF0000"/>
                </a:solidFill>
                <a:latin typeface="Bahnschrift" panose="020B0502040204020203" pitchFamily="34" charset="0"/>
              </a:rPr>
              <a:t>Done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F2CAE72-E480-973E-8B66-A4BE18AD5C1D}"/>
              </a:ext>
            </a:extLst>
          </p:cNvPr>
          <p:cNvSpPr txBox="1"/>
          <p:nvPr/>
        </p:nvSpPr>
        <p:spPr>
          <a:xfrm>
            <a:off x="929705" y="1474060"/>
            <a:ext cx="8683422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 startAt="5"/>
            </a:pPr>
            <a:r>
              <a:rPr lang="en-US" sz="2000" dirty="0">
                <a:solidFill>
                  <a:schemeClr val="bg1"/>
                </a:solidFill>
              </a:rPr>
              <a:t>She created a company. The company has become famous worldwide.</a:t>
            </a:r>
          </a:p>
          <a:p>
            <a:pPr marL="457200" indent="-457200">
              <a:buFont typeface="+mj-lt"/>
              <a:buAutoNum type="arabicPeriod" startAt="5"/>
            </a:pPr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 </a:t>
            </a:r>
          </a:p>
          <a:p>
            <a:pPr marL="342900" indent="-342900">
              <a:buFont typeface="+mj-lt"/>
              <a:buAutoNum type="arabicPeriod" startAt="5"/>
            </a:pPr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6.   This is the song. The song has inspired many teenagers. </a:t>
            </a:r>
          </a:p>
          <a:p>
            <a:pPr marL="342900" indent="-342900">
              <a:buFont typeface="+mj-lt"/>
              <a:buAutoNum type="arabicPeriod" startAt="5"/>
            </a:pPr>
            <a:endParaRPr lang="en-US" sz="2000" dirty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  <a:p>
            <a:pPr marL="457200" indent="-457200">
              <a:buAutoNum type="arabicPeriod" startAt="7"/>
            </a:pPr>
            <a:r>
              <a:rPr lang="en-US" sz="2000" dirty="0">
                <a:solidFill>
                  <a:schemeClr val="bg1"/>
                </a:solidFill>
              </a:rPr>
              <a:t>This is the country. The singer started her career there. </a:t>
            </a:r>
          </a:p>
          <a:p>
            <a:pPr marL="457200" indent="-457200">
              <a:buAutoNum type="arabicPeriod" startAt="7"/>
            </a:pPr>
            <a:endParaRPr lang="en-US" sz="2000" dirty="0">
              <a:solidFill>
                <a:schemeClr val="bg1"/>
              </a:solidFill>
            </a:endParaRPr>
          </a:p>
          <a:p>
            <a:pPr marL="457200" indent="-457200">
              <a:buAutoNum type="arabicPeriod" startAt="7"/>
            </a:pPr>
            <a:endParaRPr lang="en-US" sz="2000" dirty="0">
              <a:solidFill>
                <a:schemeClr val="bg1"/>
              </a:solidFill>
            </a:endParaRPr>
          </a:p>
          <a:p>
            <a:pPr marL="457200" indent="-457200">
              <a:buAutoNum type="arabicPeriod" startAt="7"/>
            </a:pPr>
            <a:endParaRPr lang="en-US" sz="2000" dirty="0">
              <a:solidFill>
                <a:schemeClr val="bg1"/>
              </a:solidFill>
            </a:endParaRPr>
          </a:p>
          <a:p>
            <a:pPr marL="457200" indent="-457200">
              <a:buAutoNum type="arabicPeriod" startAt="7"/>
            </a:pPr>
            <a:r>
              <a:rPr lang="en-US" sz="2000" dirty="0">
                <a:solidFill>
                  <a:schemeClr val="bg1"/>
                </a:solidFill>
              </a:rPr>
              <a:t>Miss Mari is a teacher. She has been our English teacher this year.</a:t>
            </a:r>
          </a:p>
          <a:p>
            <a:pPr marL="457200" indent="-457200">
              <a:buAutoNum type="arabicPeriod" startAt="7"/>
            </a:pPr>
            <a:endParaRPr lang="en-US" sz="2000" dirty="0">
              <a:solidFill>
                <a:schemeClr val="bg1"/>
              </a:solidFill>
            </a:endParaRPr>
          </a:p>
          <a:p>
            <a:pPr marL="457200" indent="-457200">
              <a:buAutoNum type="arabicPeriod" startAt="7"/>
            </a:pPr>
            <a:endParaRPr lang="en-US" sz="2000" dirty="0">
              <a:solidFill>
                <a:schemeClr val="bg1"/>
              </a:solidFill>
            </a:endParaRPr>
          </a:p>
          <a:p>
            <a:pPr marL="457200" indent="-457200">
              <a:buAutoNum type="arabicPeriod" startAt="7"/>
            </a:pPr>
            <a:endParaRPr lang="en-US" sz="2000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 startAt="5"/>
            </a:pPr>
            <a:endParaRPr lang="en-US" sz="2000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 startAt="5"/>
            </a:pPr>
            <a:endParaRPr lang="en-US" sz="2000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 startAt="5"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0989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38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75505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6594" y="70377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96C6CA-8359-8099-2896-34041A240119}"/>
              </a:ext>
            </a:extLst>
          </p:cNvPr>
          <p:cNvSpPr txBox="1"/>
          <p:nvPr/>
        </p:nvSpPr>
        <p:spPr>
          <a:xfrm>
            <a:off x="362794" y="1600330"/>
            <a:ext cx="11332643" cy="5183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This is a movie which </a:t>
            </a:r>
            <a:r>
              <a:rPr lang="en-US" sz="2800" u="sng" dirty="0">
                <a:solidFill>
                  <a:schemeClr val="bg1"/>
                </a:solidFill>
              </a:rPr>
              <a:t>_changed my feelings_________________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I have a purpose that __________________________________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This is a place where </a:t>
            </a:r>
            <a:r>
              <a:rPr lang="en-US" sz="2800" u="sng" dirty="0">
                <a:solidFill>
                  <a:schemeClr val="bg1"/>
                </a:solidFill>
              </a:rPr>
              <a:t>_</a:t>
            </a:r>
            <a:r>
              <a:rPr lang="en-US" sz="2800" b="0" i="0" dirty="0">
                <a:solidFill>
                  <a:srgbClr val="E3E3E3"/>
                </a:solidFill>
                <a:effectLst/>
                <a:latin typeface="Google Sans"/>
              </a:rPr>
              <a:t>bread and all kind of pastries are made.</a:t>
            </a:r>
            <a:r>
              <a:rPr lang="en-US" sz="2800" u="sng" dirty="0">
                <a:solidFill>
                  <a:schemeClr val="bg1"/>
                </a:solidFill>
              </a:rPr>
              <a:t>______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I would like to visit a country where ____________________.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I follow a person who __________________________________.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My favorite place is somewhere where </a:t>
            </a:r>
            <a:r>
              <a:rPr lang="en-US" sz="2800" u="sng" dirty="0">
                <a:solidFill>
                  <a:schemeClr val="bg1"/>
                </a:solidFill>
              </a:rPr>
              <a:t>_</a:t>
            </a:r>
            <a:r>
              <a:rPr lang="es-CL" sz="2800" b="0" i="0" dirty="0" err="1">
                <a:solidFill>
                  <a:srgbClr val="E3E3E3"/>
                </a:solidFill>
                <a:effectLst/>
                <a:latin typeface="Google Sans"/>
              </a:rPr>
              <a:t>im</a:t>
            </a:r>
            <a:r>
              <a:rPr lang="es-CL" sz="2800" b="0" i="0" dirty="0">
                <a:solidFill>
                  <a:srgbClr val="E3E3E3"/>
                </a:solidFill>
                <a:effectLst/>
                <a:latin typeface="Google Sans"/>
              </a:rPr>
              <a:t> </a:t>
            </a:r>
            <a:r>
              <a:rPr lang="es-CL" sz="2800" b="0" i="0" dirty="0" err="1">
                <a:solidFill>
                  <a:srgbClr val="E3E3E3"/>
                </a:solidFill>
                <a:effectLst/>
                <a:latin typeface="Google Sans"/>
              </a:rPr>
              <a:t>surrounded</a:t>
            </a:r>
            <a:r>
              <a:rPr lang="es-CL" sz="2800" b="0" i="0" dirty="0">
                <a:solidFill>
                  <a:srgbClr val="E3E3E3"/>
                </a:solidFill>
                <a:effectLst/>
                <a:latin typeface="Google Sans"/>
              </a:rPr>
              <a:t> </a:t>
            </a:r>
            <a:r>
              <a:rPr lang="es-CL" sz="2800" b="0" i="0" dirty="0" err="1">
                <a:solidFill>
                  <a:srgbClr val="E3E3E3"/>
                </a:solidFill>
                <a:effectLst/>
                <a:latin typeface="Google Sans"/>
              </a:rPr>
              <a:t>by</a:t>
            </a:r>
            <a:r>
              <a:rPr lang="es-CL" sz="2800" b="0" i="0" dirty="0">
                <a:solidFill>
                  <a:srgbClr val="E3E3E3"/>
                </a:solidFill>
                <a:effectLst/>
                <a:latin typeface="Google Sans"/>
              </a:rPr>
              <a:t> </a:t>
            </a:r>
            <a:r>
              <a:rPr lang="es-CL" sz="2800" b="0" i="0" dirty="0" err="1">
                <a:solidFill>
                  <a:srgbClr val="E3E3E3"/>
                </a:solidFill>
                <a:effectLst/>
                <a:latin typeface="Google Sans"/>
              </a:rPr>
              <a:t>nature</a:t>
            </a:r>
            <a:r>
              <a:rPr lang="en-US" sz="2800" u="sng" dirty="0">
                <a:solidFill>
                  <a:schemeClr val="bg1"/>
                </a:solidFill>
              </a:rPr>
              <a:t>___.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I admire people who _create art with their own hands ____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A person that I admire is_____________________________</a:t>
            </a:r>
            <a:endParaRPr lang="es-CL" sz="28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50C68A-C5E3-148C-D87F-1F06E48BB628}"/>
              </a:ext>
            </a:extLst>
          </p:cNvPr>
          <p:cNvSpPr txBox="1"/>
          <p:nvPr/>
        </p:nvSpPr>
        <p:spPr>
          <a:xfrm>
            <a:off x="1005840" y="191586"/>
            <a:ext cx="8826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600" dirty="0">
                <a:solidFill>
                  <a:schemeClr val="accent1"/>
                </a:solidFill>
              </a:rPr>
              <a:t>COMPLETE WITH YOUR OWN IDEAS</a:t>
            </a:r>
          </a:p>
          <a:p>
            <a:r>
              <a:rPr lang="es-CL" sz="2400" dirty="0" err="1">
                <a:solidFill>
                  <a:schemeClr val="accent1"/>
                </a:solidFill>
              </a:rPr>
              <a:t>Chose</a:t>
            </a:r>
            <a:r>
              <a:rPr lang="es-CL" sz="2400" dirty="0">
                <a:solidFill>
                  <a:schemeClr val="accent1"/>
                </a:solidFill>
              </a:rPr>
              <a:t> </a:t>
            </a:r>
            <a:r>
              <a:rPr lang="es-CL" sz="2400" dirty="0" err="1">
                <a:solidFill>
                  <a:schemeClr val="accent1"/>
                </a:solidFill>
              </a:rPr>
              <a:t>two</a:t>
            </a:r>
            <a:r>
              <a:rPr lang="es-CL" sz="2400" dirty="0">
                <a:solidFill>
                  <a:schemeClr val="accent1"/>
                </a:solidFill>
              </a:rPr>
              <a:t> </a:t>
            </a:r>
            <a:r>
              <a:rPr lang="es-CL" sz="2400" dirty="0" err="1">
                <a:solidFill>
                  <a:schemeClr val="accent1"/>
                </a:solidFill>
              </a:rPr>
              <a:t>sentences</a:t>
            </a:r>
            <a:r>
              <a:rPr lang="es-CL" sz="2400" dirty="0">
                <a:solidFill>
                  <a:schemeClr val="accent1"/>
                </a:solidFill>
              </a:rPr>
              <a:t> </a:t>
            </a:r>
            <a:r>
              <a:rPr lang="es-CL" sz="2400" dirty="0" err="1">
                <a:solidFill>
                  <a:schemeClr val="accent1"/>
                </a:solidFill>
              </a:rPr>
              <a:t>with</a:t>
            </a:r>
            <a:r>
              <a:rPr lang="es-CL" sz="2400" dirty="0">
                <a:solidFill>
                  <a:schemeClr val="accent1"/>
                </a:solidFill>
              </a:rPr>
              <a:t> </a:t>
            </a:r>
            <a:r>
              <a:rPr lang="es-CL" sz="2400" dirty="0" err="1">
                <a:solidFill>
                  <a:schemeClr val="accent1"/>
                </a:solidFill>
              </a:rPr>
              <a:t>which</a:t>
            </a:r>
            <a:r>
              <a:rPr lang="es-CL" sz="2400" dirty="0">
                <a:solidFill>
                  <a:schemeClr val="accent1"/>
                </a:solidFill>
              </a:rPr>
              <a:t>, </a:t>
            </a:r>
            <a:r>
              <a:rPr lang="es-CL" sz="2400" dirty="0" err="1">
                <a:solidFill>
                  <a:schemeClr val="accent1"/>
                </a:solidFill>
              </a:rPr>
              <a:t>that</a:t>
            </a:r>
            <a:r>
              <a:rPr lang="es-CL" sz="2400" dirty="0">
                <a:solidFill>
                  <a:schemeClr val="accent1"/>
                </a:solidFill>
              </a:rPr>
              <a:t>, </a:t>
            </a:r>
            <a:r>
              <a:rPr lang="es-CL" sz="2400" dirty="0" err="1">
                <a:solidFill>
                  <a:schemeClr val="accent1"/>
                </a:solidFill>
              </a:rPr>
              <a:t>where</a:t>
            </a:r>
            <a:r>
              <a:rPr lang="es-CL" sz="2400" dirty="0">
                <a:solidFill>
                  <a:schemeClr val="accent1"/>
                </a:solidFill>
              </a:rPr>
              <a:t> and </a:t>
            </a:r>
            <a:r>
              <a:rPr lang="es-CL" sz="2400" dirty="0" err="1">
                <a:solidFill>
                  <a:schemeClr val="accent1"/>
                </a:solidFill>
              </a:rPr>
              <a:t>who</a:t>
            </a:r>
            <a:r>
              <a:rPr lang="es-CL" sz="2400" dirty="0">
                <a:solidFill>
                  <a:schemeClr val="accent1"/>
                </a:solidFill>
              </a:rPr>
              <a:t>  </a:t>
            </a:r>
            <a:r>
              <a:rPr lang="es-CL" sz="2400" dirty="0">
                <a:solidFill>
                  <a:srgbClr val="FF0000"/>
                </a:solidFill>
              </a:rPr>
              <a:t>DONE</a:t>
            </a:r>
          </a:p>
        </p:txBody>
      </p:sp>
    </p:spTree>
    <p:extLst>
      <p:ext uri="{BB962C8B-B14F-4D97-AF65-F5344CB8AC3E}">
        <p14:creationId xmlns:p14="http://schemas.microsoft.com/office/powerpoint/2010/main" val="29817217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39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E8C7C4-2591-FEA4-D901-9678DD77FB5A}"/>
              </a:ext>
            </a:extLst>
          </p:cNvPr>
          <p:cNvSpPr txBox="1"/>
          <p:nvPr/>
        </p:nvSpPr>
        <p:spPr>
          <a:xfrm>
            <a:off x="1016000" y="1302160"/>
            <a:ext cx="8610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1.</a:t>
            </a:r>
          </a:p>
          <a:p>
            <a:r>
              <a:rPr lang="en-US" sz="2000" dirty="0">
                <a:solidFill>
                  <a:schemeClr val="bg1"/>
                </a:solidFill>
              </a:rPr>
              <a:t>This is the city </a:t>
            </a:r>
            <a:r>
              <a:rPr lang="en-US" sz="2000" b="1" strike="sngStrike" dirty="0">
                <a:solidFill>
                  <a:schemeClr val="bg1"/>
                </a:solidFill>
              </a:rPr>
              <a:t>who</a:t>
            </a:r>
            <a:r>
              <a:rPr lang="en-US" sz="2000" dirty="0">
                <a:solidFill>
                  <a:schemeClr val="bg1"/>
                </a:solidFill>
              </a:rPr>
              <a:t> she was born.</a:t>
            </a:r>
          </a:p>
          <a:p>
            <a:r>
              <a:rPr lang="en-US" sz="2000" dirty="0">
                <a:solidFill>
                  <a:schemeClr val="bg1"/>
                </a:solidFill>
              </a:rPr>
              <a:t>➡️ </a:t>
            </a:r>
            <a:r>
              <a:rPr lang="en-US" sz="2000" u="sng" dirty="0">
                <a:solidFill>
                  <a:schemeClr val="bg1"/>
                </a:solidFill>
              </a:rPr>
              <a:t>_______where____________________________</a:t>
            </a:r>
          </a:p>
          <a:p>
            <a:r>
              <a:rPr lang="en-US" sz="2000" b="1" dirty="0">
                <a:solidFill>
                  <a:schemeClr val="bg1"/>
                </a:solidFill>
              </a:rPr>
              <a:t>2.</a:t>
            </a:r>
          </a:p>
          <a:p>
            <a:r>
              <a:rPr lang="en-US" sz="2000" dirty="0">
                <a:solidFill>
                  <a:schemeClr val="bg1"/>
                </a:solidFill>
              </a:rPr>
              <a:t>She is a scientist </a:t>
            </a:r>
            <a:r>
              <a:rPr lang="en-US" sz="2000" b="1" dirty="0">
                <a:solidFill>
                  <a:schemeClr val="bg1"/>
                </a:solidFill>
              </a:rPr>
              <a:t>w</a:t>
            </a:r>
            <a:r>
              <a:rPr lang="en-US" sz="2000" b="1" strike="sngStrike" dirty="0">
                <a:solidFill>
                  <a:schemeClr val="bg1"/>
                </a:solidFill>
              </a:rPr>
              <a:t>here</a:t>
            </a:r>
            <a:r>
              <a:rPr lang="en-US" sz="2000" dirty="0">
                <a:solidFill>
                  <a:schemeClr val="bg1"/>
                </a:solidFill>
              </a:rPr>
              <a:t> has won an award.</a:t>
            </a:r>
          </a:p>
          <a:p>
            <a:r>
              <a:rPr lang="en-US" sz="2000" dirty="0">
                <a:solidFill>
                  <a:schemeClr val="bg1"/>
                </a:solidFill>
              </a:rPr>
              <a:t>➡️ </a:t>
            </a:r>
            <a:r>
              <a:rPr lang="en-US" sz="2000" u="sng" dirty="0">
                <a:solidFill>
                  <a:schemeClr val="bg1"/>
                </a:solidFill>
              </a:rPr>
              <a:t>_________who__________________________</a:t>
            </a:r>
          </a:p>
          <a:p>
            <a:r>
              <a:rPr lang="en-US" sz="2000" b="1" dirty="0">
                <a:solidFill>
                  <a:schemeClr val="bg1"/>
                </a:solidFill>
              </a:rPr>
              <a:t>3.</a:t>
            </a:r>
          </a:p>
          <a:p>
            <a:r>
              <a:rPr lang="en-US" sz="2000" dirty="0">
                <a:solidFill>
                  <a:schemeClr val="bg1"/>
                </a:solidFill>
              </a:rPr>
              <a:t>This is the university </a:t>
            </a:r>
            <a:r>
              <a:rPr lang="en-US" sz="2000" b="1" strike="sngStrike" dirty="0">
                <a:solidFill>
                  <a:schemeClr val="bg1"/>
                </a:solidFill>
              </a:rPr>
              <a:t>who</a:t>
            </a:r>
            <a:r>
              <a:rPr lang="en-US" sz="2000" dirty="0">
                <a:solidFill>
                  <a:schemeClr val="bg1"/>
                </a:solidFill>
              </a:rPr>
              <a:t> he studied.</a:t>
            </a:r>
          </a:p>
          <a:p>
            <a:r>
              <a:rPr lang="en-US" sz="2000" dirty="0">
                <a:solidFill>
                  <a:schemeClr val="bg1"/>
                </a:solidFill>
              </a:rPr>
              <a:t>➡️ </a:t>
            </a:r>
            <a:r>
              <a:rPr lang="en-US" sz="2000" u="sng" dirty="0">
                <a:solidFill>
                  <a:schemeClr val="bg1"/>
                </a:solidFill>
              </a:rPr>
              <a:t>__________where_________________________</a:t>
            </a:r>
          </a:p>
          <a:p>
            <a:r>
              <a:rPr lang="en-US" sz="2000" b="1" dirty="0">
                <a:solidFill>
                  <a:schemeClr val="bg1"/>
                </a:solidFill>
              </a:rPr>
              <a:t>4.</a:t>
            </a:r>
          </a:p>
          <a:p>
            <a:r>
              <a:rPr lang="en-US" sz="2000" dirty="0">
                <a:solidFill>
                  <a:schemeClr val="bg1"/>
                </a:solidFill>
              </a:rPr>
              <a:t>He is an athlete </a:t>
            </a:r>
            <a:r>
              <a:rPr lang="en-US" sz="2000" b="1" strike="sngStrike" dirty="0">
                <a:solidFill>
                  <a:schemeClr val="bg1"/>
                </a:solidFill>
              </a:rPr>
              <a:t>where</a:t>
            </a:r>
            <a:r>
              <a:rPr lang="en-US" sz="2000" strike="sngStrike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has inspired many people.</a:t>
            </a:r>
          </a:p>
          <a:p>
            <a:r>
              <a:rPr lang="en-US" sz="2000" dirty="0">
                <a:solidFill>
                  <a:schemeClr val="bg1"/>
                </a:solidFill>
              </a:rPr>
              <a:t>➡️ </a:t>
            </a:r>
            <a:r>
              <a:rPr lang="en-US" sz="2000" u="sng" dirty="0">
                <a:solidFill>
                  <a:schemeClr val="bg1"/>
                </a:solidFill>
              </a:rPr>
              <a:t>___________who________________________</a:t>
            </a:r>
          </a:p>
          <a:p>
            <a:r>
              <a:rPr lang="en-US" sz="2000" b="1" dirty="0">
                <a:solidFill>
                  <a:schemeClr val="bg1"/>
                </a:solidFill>
              </a:rPr>
              <a:t>5.</a:t>
            </a:r>
          </a:p>
          <a:p>
            <a:r>
              <a:rPr lang="en-US" sz="2000" dirty="0">
                <a:solidFill>
                  <a:schemeClr val="bg1"/>
                </a:solidFill>
              </a:rPr>
              <a:t>This is the museum </a:t>
            </a:r>
            <a:r>
              <a:rPr lang="en-US" sz="2000" b="1" strike="sngStrike" dirty="0">
                <a:solidFill>
                  <a:schemeClr val="bg1"/>
                </a:solidFill>
              </a:rPr>
              <a:t>who</a:t>
            </a:r>
            <a:r>
              <a:rPr lang="en-US" sz="2000" dirty="0">
                <a:solidFill>
                  <a:schemeClr val="bg1"/>
                </a:solidFill>
              </a:rPr>
              <a:t> has her paintings.</a:t>
            </a:r>
          </a:p>
          <a:p>
            <a:r>
              <a:rPr lang="en-US" sz="2000" dirty="0">
                <a:solidFill>
                  <a:schemeClr val="bg1"/>
                </a:solidFill>
              </a:rPr>
              <a:t>➡️ </a:t>
            </a:r>
            <a:r>
              <a:rPr lang="en-US" sz="2000" u="sng" dirty="0">
                <a:solidFill>
                  <a:schemeClr val="bg1"/>
                </a:solidFill>
              </a:rPr>
              <a:t>__________which_________________________</a:t>
            </a:r>
          </a:p>
          <a:p>
            <a:r>
              <a:rPr lang="en-US" sz="2000" b="1" dirty="0">
                <a:solidFill>
                  <a:schemeClr val="bg1"/>
                </a:solidFill>
              </a:rPr>
              <a:t>6.</a:t>
            </a:r>
          </a:p>
          <a:p>
            <a:r>
              <a:rPr lang="en-US" sz="2000" dirty="0">
                <a:solidFill>
                  <a:schemeClr val="bg1"/>
                </a:solidFill>
              </a:rPr>
              <a:t>This is the country </a:t>
            </a:r>
            <a:r>
              <a:rPr lang="en-US" sz="2000" b="1" strike="sngStrike" dirty="0">
                <a:solidFill>
                  <a:schemeClr val="bg1"/>
                </a:solidFill>
              </a:rPr>
              <a:t>which</a:t>
            </a:r>
            <a:r>
              <a:rPr lang="en-US" sz="2000" dirty="0">
                <a:solidFill>
                  <a:schemeClr val="bg1"/>
                </a:solidFill>
              </a:rPr>
              <a:t> he grew up.</a:t>
            </a:r>
          </a:p>
          <a:p>
            <a:r>
              <a:rPr lang="en-US" sz="2000" dirty="0">
                <a:solidFill>
                  <a:schemeClr val="bg1"/>
                </a:solidFill>
              </a:rPr>
              <a:t>➡️ </a:t>
            </a:r>
            <a:r>
              <a:rPr lang="en-US" sz="2000" u="sng" dirty="0">
                <a:solidFill>
                  <a:schemeClr val="bg1"/>
                </a:solidFill>
              </a:rPr>
              <a:t>_______where____________________________</a:t>
            </a:r>
            <a:endParaRPr lang="en-US" u="sng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943CAE-4C36-2600-F4CC-1886F406218E}"/>
              </a:ext>
            </a:extLst>
          </p:cNvPr>
          <p:cNvSpPr txBox="1"/>
          <p:nvPr/>
        </p:nvSpPr>
        <p:spPr>
          <a:xfrm>
            <a:off x="1016000" y="601133"/>
            <a:ext cx="82443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600" dirty="0">
                <a:solidFill>
                  <a:schemeClr val="accent1"/>
                </a:solidFill>
              </a:rPr>
              <a:t>CORRECT THE MISTAKE </a:t>
            </a:r>
            <a:r>
              <a:rPr lang="es-CL" sz="3600" dirty="0">
                <a:solidFill>
                  <a:srgbClr val="FF0000"/>
                </a:solidFill>
              </a:rPr>
              <a:t>DONE</a:t>
            </a:r>
          </a:p>
        </p:txBody>
      </p:sp>
    </p:spTree>
    <p:extLst>
      <p:ext uri="{BB962C8B-B14F-4D97-AF65-F5344CB8AC3E}">
        <p14:creationId xmlns:p14="http://schemas.microsoft.com/office/powerpoint/2010/main" val="4044479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40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838200" y="806899"/>
            <a:ext cx="8893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ON LINE EXERCISE ABOUT RELATIVE CLAUSES  </a:t>
            </a:r>
            <a:r>
              <a:rPr lang="en-US" sz="2800" b="1" dirty="0">
                <a:solidFill>
                  <a:srgbClr val="FF0000"/>
                </a:solidFill>
                <a:latin typeface="Bahnschrift" panose="020B0502040204020203" pitchFamily="34" charset="0"/>
              </a:rPr>
              <a:t>DONE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49629" y="1825625"/>
            <a:ext cx="116763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000" dirty="0">
                <a:solidFill>
                  <a:schemeClr val="bg1"/>
                </a:solidFill>
              </a:rPr>
              <a:t>https://www.yout-ube.com/watch?v=gAgLADuSYM4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03175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B6D0AD-C23D-3C40-2001-399BACB20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>
            <a:extLst>
              <a:ext uri="{FF2B5EF4-FFF2-40B4-BE49-F238E27FC236}">
                <a16:creationId xmlns:a16="http://schemas.microsoft.com/office/drawing/2014/main" id="{DD6EB926-45B7-1277-7D42-4B25905E9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6C89C473-3532-7A93-8308-5397788F44D6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0D04108E-F8B6-3EE2-D67F-8947A260C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41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9931D499-2CB0-6B8A-EAB7-EBED35802988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E8FFA9A6-EDD6-23F6-14BF-635C94F8B071}"/>
              </a:ext>
            </a:extLst>
          </p:cNvPr>
          <p:cNvSpPr/>
          <p:nvPr/>
        </p:nvSpPr>
        <p:spPr>
          <a:xfrm>
            <a:off x="2400" y="-58189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D2ED2429-18E6-7CD6-9201-B1A1E0A4F66F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6AE67FF5-F709-A5A7-D554-128FFF2730CF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7C2C9F-BDFF-5B1B-1A54-5E33202AB82E}"/>
              </a:ext>
            </a:extLst>
          </p:cNvPr>
          <p:cNvSpPr txBox="1"/>
          <p:nvPr/>
        </p:nvSpPr>
        <p:spPr>
          <a:xfrm>
            <a:off x="929705" y="140682"/>
            <a:ext cx="9045568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3600" b="1" dirty="0">
                <a:solidFill>
                  <a:schemeClr val="accent1"/>
                </a:solidFill>
              </a:rPr>
              <a:t>My favorite outstanding person:</a:t>
            </a:r>
          </a:p>
          <a:p>
            <a:pPr>
              <a:buNone/>
            </a:pPr>
            <a:r>
              <a:rPr lang="en-US" sz="3600" b="1" dirty="0">
                <a:solidFill>
                  <a:schemeClr val="accent1"/>
                </a:solidFill>
                <a:latin typeface="Bahnschrift Light" panose="020B0502040204020203" pitchFamily="34" charset="0"/>
              </a:rPr>
              <a:t>Phill Collins</a:t>
            </a:r>
          </a:p>
          <a:p>
            <a:pPr>
              <a:buNone/>
            </a:pPr>
            <a:endParaRPr lang="en-US" sz="2800" b="1" dirty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en-US" sz="2800" b="1" u="sng" dirty="0">
                <a:solidFill>
                  <a:schemeClr val="accent1"/>
                </a:solidFill>
              </a:rPr>
              <a:t>WHO</a:t>
            </a:r>
            <a:r>
              <a:rPr lang="en-US" sz="2800" b="1" dirty="0">
                <a:solidFill>
                  <a:schemeClr val="accent1"/>
                </a:solidFill>
              </a:rPr>
              <a:t>:</a:t>
            </a:r>
            <a:br>
              <a:rPr lang="en-US" sz="2800" dirty="0">
                <a:solidFill>
                  <a:schemeClr val="accent1"/>
                </a:solidFill>
              </a:rPr>
            </a:br>
            <a:r>
              <a:rPr lang="en-US" sz="2800" dirty="0">
                <a:solidFill>
                  <a:schemeClr val="accent1"/>
                </a:solidFill>
              </a:rPr>
              <a:t>Phill Collins is a singer </a:t>
            </a:r>
            <a:r>
              <a:rPr lang="en-US" sz="2800" b="1" dirty="0">
                <a:solidFill>
                  <a:srgbClr val="FF0000"/>
                </a:solidFill>
              </a:rPr>
              <a:t>who</a:t>
            </a:r>
            <a:r>
              <a:rPr lang="en-US" sz="2800" b="1" dirty="0">
                <a:solidFill>
                  <a:schemeClr val="accent1"/>
                </a:solidFill>
              </a:rPr>
              <a:t> sings interesting and motivational songs</a:t>
            </a:r>
          </a:p>
          <a:p>
            <a:pPr>
              <a:buNone/>
            </a:pPr>
            <a:endParaRPr lang="en-US" sz="2800" dirty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en-US" sz="2800" b="1" u="sng" dirty="0">
                <a:solidFill>
                  <a:schemeClr val="accent1"/>
                </a:solidFill>
              </a:rPr>
              <a:t>WHICH</a:t>
            </a:r>
            <a:r>
              <a:rPr lang="en-US" sz="2800" b="1" dirty="0">
                <a:solidFill>
                  <a:schemeClr val="accent1"/>
                </a:solidFill>
              </a:rPr>
              <a:t>:</a:t>
            </a:r>
            <a:br>
              <a:rPr lang="en-US" sz="2800" dirty="0">
                <a:solidFill>
                  <a:schemeClr val="accent1"/>
                </a:solidFill>
              </a:rPr>
            </a:br>
            <a:r>
              <a:rPr lang="en-US" sz="2800" dirty="0">
                <a:solidFill>
                  <a:schemeClr val="accent1"/>
                </a:solidFill>
              </a:rPr>
              <a:t>Phil Collins wrote a song </a:t>
            </a:r>
            <a:r>
              <a:rPr lang="en-US" sz="2800" b="1" dirty="0">
                <a:solidFill>
                  <a:srgbClr val="FF0000"/>
                </a:solidFill>
              </a:rPr>
              <a:t>which</a:t>
            </a:r>
            <a:r>
              <a:rPr lang="en-US" sz="2800" dirty="0">
                <a:solidFill>
                  <a:schemeClr val="accent1"/>
                </a:solidFill>
              </a:rPr>
              <a:t> became a hit.</a:t>
            </a:r>
          </a:p>
          <a:p>
            <a:pPr>
              <a:buNone/>
            </a:pPr>
            <a:endParaRPr lang="en-US" sz="2800" dirty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en-US" sz="2800" b="1" u="sng" dirty="0">
                <a:solidFill>
                  <a:schemeClr val="accent1"/>
                </a:solidFill>
              </a:rPr>
              <a:t>THAT</a:t>
            </a:r>
            <a:r>
              <a:rPr lang="en-US" sz="2800" b="1" dirty="0">
                <a:solidFill>
                  <a:schemeClr val="accent1"/>
                </a:solidFill>
              </a:rPr>
              <a:t>:</a:t>
            </a:r>
            <a:br>
              <a:rPr lang="en-US" sz="2800" dirty="0">
                <a:solidFill>
                  <a:schemeClr val="accent1"/>
                </a:solidFill>
              </a:rPr>
            </a:br>
            <a:r>
              <a:rPr lang="en-US" sz="2800" dirty="0">
                <a:solidFill>
                  <a:schemeClr val="accent1"/>
                </a:solidFill>
              </a:rPr>
              <a:t>He is a singer </a:t>
            </a:r>
            <a:r>
              <a:rPr lang="en-US" sz="2800" b="1" dirty="0">
                <a:solidFill>
                  <a:srgbClr val="FF0000"/>
                </a:solidFill>
              </a:rPr>
              <a:t>that</a:t>
            </a:r>
            <a:r>
              <a:rPr lang="en-US" sz="2800" b="1" dirty="0">
                <a:solidFill>
                  <a:schemeClr val="accent1"/>
                </a:solidFill>
              </a:rPr>
              <a:t> I love</a:t>
            </a:r>
            <a:r>
              <a:rPr lang="en-US" sz="2800" dirty="0">
                <a:solidFill>
                  <a:schemeClr val="accent1"/>
                </a:solidFill>
              </a:rPr>
              <a:t>.</a:t>
            </a:r>
          </a:p>
          <a:p>
            <a:pPr>
              <a:buNone/>
            </a:pPr>
            <a:endParaRPr lang="en-US" sz="2800" dirty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en-US" sz="2800" b="1" u="sng" dirty="0">
                <a:solidFill>
                  <a:schemeClr val="accent1"/>
                </a:solidFill>
              </a:rPr>
              <a:t>WHERE</a:t>
            </a:r>
            <a:r>
              <a:rPr lang="en-US" sz="2800" b="1" dirty="0">
                <a:solidFill>
                  <a:schemeClr val="accent1"/>
                </a:solidFill>
              </a:rPr>
              <a:t>:</a:t>
            </a:r>
            <a:br>
              <a:rPr lang="en-US" sz="2800" dirty="0">
                <a:solidFill>
                  <a:schemeClr val="accent1"/>
                </a:solidFill>
              </a:rPr>
            </a:br>
            <a:r>
              <a:rPr lang="en-US" sz="2800" dirty="0">
                <a:solidFill>
                  <a:schemeClr val="accent1"/>
                </a:solidFill>
              </a:rPr>
              <a:t>England is the country </a:t>
            </a:r>
            <a:r>
              <a:rPr lang="en-US" sz="2800" b="1" dirty="0">
                <a:solidFill>
                  <a:srgbClr val="FF0000"/>
                </a:solidFill>
              </a:rPr>
              <a:t>where</a:t>
            </a:r>
            <a:r>
              <a:rPr lang="en-US" sz="2800" b="1" dirty="0">
                <a:solidFill>
                  <a:schemeClr val="accent1"/>
                </a:solidFill>
              </a:rPr>
              <a:t> he was born</a:t>
            </a:r>
            <a:r>
              <a:rPr lang="en-US" sz="2800" dirty="0">
                <a:solidFill>
                  <a:schemeClr val="accent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1205998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D75F7-8AB0-6AAF-81CB-73D8C20E2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>
            <a:extLst>
              <a:ext uri="{FF2B5EF4-FFF2-40B4-BE49-F238E27FC236}">
                <a16:creationId xmlns:a16="http://schemas.microsoft.com/office/drawing/2014/main" id="{26A3DEFA-3D0D-404C-64C2-97AE7EA8D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12B8E08B-FA85-654D-2D6A-708B5959D2AF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59DD0799-F634-9A3A-2C39-72E6DE0E3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42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6346DEBA-F474-FEC4-9B26-7C1745EB5048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F2BAFD89-29B3-767C-BD0E-77B84A6BF250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6B2F905E-F638-8943-6995-F94D3DC7F9D5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83A1EAD0-27F2-ED73-EF09-EA515849915E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A1A9BD-35C3-56C3-75D8-0987B2A86A3B}"/>
              </a:ext>
            </a:extLst>
          </p:cNvPr>
          <p:cNvSpPr txBox="1"/>
          <p:nvPr/>
        </p:nvSpPr>
        <p:spPr>
          <a:xfrm>
            <a:off x="838200" y="365125"/>
            <a:ext cx="1135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3600" b="0" i="0" u="sng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+mj-cs"/>
              </a:rPr>
              <a:t>Sequencers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+mj-cs"/>
              </a:rPr>
              <a:t>: First, Then, After that, Finally</a:t>
            </a:r>
            <a:endParaRPr lang="es-CL" sz="2400" dirty="0">
              <a:solidFill>
                <a:schemeClr val="accent1"/>
              </a:solidFill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05FA99F-6CBA-B624-315D-8A3C70C4E0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6261748"/>
              </p:ext>
            </p:extLst>
          </p:nvPr>
        </p:nvGraphicFramePr>
        <p:xfrm>
          <a:off x="685107" y="1785888"/>
          <a:ext cx="10515600" cy="4297680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:a16="http://schemas.microsoft.com/office/drawing/2014/main" val="2079686492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3954986346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1414314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b="1" dirty="0" err="1">
                          <a:solidFill>
                            <a:schemeClr val="accent1"/>
                          </a:solidFill>
                        </a:rPr>
                        <a:t>Sequencer</a:t>
                      </a:r>
                      <a:endParaRPr lang="es-CL" sz="2800" b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b="1" dirty="0">
                          <a:solidFill>
                            <a:schemeClr val="accent1"/>
                          </a:solidFill>
                        </a:rPr>
                        <a:t>Significado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b="1" dirty="0">
                          <a:solidFill>
                            <a:schemeClr val="accent1"/>
                          </a:solidFill>
                        </a:rPr>
                        <a:t>Uso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4679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b="0" dirty="0" err="1">
                          <a:solidFill>
                            <a:schemeClr val="accent1"/>
                          </a:solidFill>
                        </a:rPr>
                        <a:t>First</a:t>
                      </a:r>
                      <a:endParaRPr lang="es-CL" sz="2800" b="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b="0" dirty="0">
                          <a:solidFill>
                            <a:schemeClr val="accent1"/>
                          </a:solidFill>
                        </a:rPr>
                        <a:t>Primero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b="0">
                          <a:solidFill>
                            <a:schemeClr val="accent1"/>
                          </a:solidFill>
                        </a:rPr>
                        <a:t>Para la primera acción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55985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b="0" dirty="0" err="1">
                          <a:solidFill>
                            <a:schemeClr val="accent1"/>
                          </a:solidFill>
                        </a:rPr>
                        <a:t>Then</a:t>
                      </a:r>
                      <a:endParaRPr lang="es-CL" sz="2800" b="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b="0" dirty="0">
                          <a:solidFill>
                            <a:schemeClr val="accent1"/>
                          </a:solidFill>
                        </a:rPr>
                        <a:t>Luego / Después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b="0">
                          <a:solidFill>
                            <a:schemeClr val="accent1"/>
                          </a:solidFill>
                        </a:rPr>
                        <a:t>Para la acción siguiente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5125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b="0">
                          <a:solidFill>
                            <a:schemeClr val="accent1"/>
                          </a:solidFill>
                        </a:rPr>
                        <a:t>After that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b="0" dirty="0">
                          <a:solidFill>
                            <a:schemeClr val="accent1"/>
                          </a:solidFill>
                        </a:rPr>
                        <a:t>Después de eso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2800" b="0" dirty="0">
                          <a:solidFill>
                            <a:schemeClr val="accent1"/>
                          </a:solidFill>
                        </a:rPr>
                        <a:t>Para continuar con otra acción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07115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b="0">
                          <a:solidFill>
                            <a:schemeClr val="accent1"/>
                          </a:solidFill>
                        </a:rPr>
                        <a:t>Finally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b="0" dirty="0">
                          <a:solidFill>
                            <a:schemeClr val="accent1"/>
                          </a:solidFill>
                        </a:rPr>
                        <a:t>Finalmente / Por último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800" b="0" dirty="0">
                          <a:solidFill>
                            <a:schemeClr val="accent1"/>
                          </a:solidFill>
                        </a:rPr>
                        <a:t>Para la última acción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1447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685590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1544B7-7493-9E73-34FF-CC4BF1F32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>
            <a:extLst>
              <a:ext uri="{FF2B5EF4-FFF2-40B4-BE49-F238E27FC236}">
                <a16:creationId xmlns:a16="http://schemas.microsoft.com/office/drawing/2014/main" id="{B2F5EF9A-E2A8-40B4-9F9E-8D58AFB9D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020BE70D-CAC9-FA03-6E6E-1C178F327D70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BB628B7A-A396-45BA-E414-B99BAAA9F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43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65501AF2-176E-0DB7-7140-66713478EB7C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9D49BA5C-4F6B-B47F-CA89-4D7AC78F477A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D473FC15-D25A-517D-AB27-6A8BDA376165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A069B1AF-C8AF-08AE-6EA7-55DE8D8E3106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C876AA-1A7C-365A-2655-C22CB85DD3F4}"/>
              </a:ext>
            </a:extLst>
          </p:cNvPr>
          <p:cNvSpPr txBox="1"/>
          <p:nvPr/>
        </p:nvSpPr>
        <p:spPr>
          <a:xfrm>
            <a:off x="1047404" y="1690688"/>
            <a:ext cx="896943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b="1" dirty="0" err="1">
                <a:solidFill>
                  <a:schemeClr val="accent1"/>
                </a:solidFill>
              </a:rPr>
              <a:t>First</a:t>
            </a:r>
            <a:r>
              <a:rPr lang="es-CL" sz="2800" dirty="0">
                <a:solidFill>
                  <a:schemeClr val="accent1"/>
                </a:solidFill>
              </a:rPr>
              <a:t>, </a:t>
            </a:r>
            <a:r>
              <a:rPr lang="es-CL" sz="2800" dirty="0" err="1">
                <a:solidFill>
                  <a:schemeClr val="accent1"/>
                </a:solidFill>
              </a:rPr>
              <a:t>take</a:t>
            </a:r>
            <a:r>
              <a:rPr lang="es-CL" sz="2800" dirty="0">
                <a:solidFill>
                  <a:schemeClr val="accent1"/>
                </a:solidFill>
              </a:rPr>
              <a:t> </a:t>
            </a:r>
            <a:r>
              <a:rPr lang="es-CL" sz="2800" dirty="0" err="1">
                <a:solidFill>
                  <a:schemeClr val="accent1"/>
                </a:solidFill>
              </a:rPr>
              <a:t>two</a:t>
            </a:r>
            <a:r>
              <a:rPr lang="es-CL" sz="2800" dirty="0">
                <a:solidFill>
                  <a:schemeClr val="accent1"/>
                </a:solidFill>
              </a:rPr>
              <a:t> </a:t>
            </a:r>
            <a:r>
              <a:rPr lang="es-CL" sz="2800" dirty="0" err="1">
                <a:solidFill>
                  <a:schemeClr val="accent1"/>
                </a:solidFill>
              </a:rPr>
              <a:t>slices</a:t>
            </a:r>
            <a:r>
              <a:rPr lang="es-CL" sz="2800" dirty="0">
                <a:solidFill>
                  <a:schemeClr val="accent1"/>
                </a:solidFill>
              </a:rPr>
              <a:t> </a:t>
            </a:r>
            <a:r>
              <a:rPr lang="es-CL" sz="2800" dirty="0" err="1">
                <a:solidFill>
                  <a:schemeClr val="accent1"/>
                </a:solidFill>
              </a:rPr>
              <a:t>of</a:t>
            </a:r>
            <a:r>
              <a:rPr lang="es-CL" sz="2800" dirty="0">
                <a:solidFill>
                  <a:schemeClr val="accent1"/>
                </a:solidFill>
              </a:rPr>
              <a:t> bread.</a:t>
            </a:r>
          </a:p>
          <a:p>
            <a:r>
              <a:rPr lang="es-CL" sz="2800" dirty="0">
                <a:solidFill>
                  <a:schemeClr val="accent1"/>
                </a:solidFill>
              </a:rPr>
              <a:t>→ Primero, toma dos rebanadas de pan.</a:t>
            </a:r>
          </a:p>
          <a:p>
            <a:endParaRPr lang="es-CL" sz="2800" dirty="0">
              <a:solidFill>
                <a:schemeClr val="accent1"/>
              </a:solidFill>
            </a:endParaRPr>
          </a:p>
          <a:p>
            <a:r>
              <a:rPr lang="es-CL" sz="2800" b="1" dirty="0" err="1">
                <a:solidFill>
                  <a:schemeClr val="accent1"/>
                </a:solidFill>
              </a:rPr>
              <a:t>Then</a:t>
            </a:r>
            <a:r>
              <a:rPr lang="es-CL" sz="2800" dirty="0">
                <a:solidFill>
                  <a:schemeClr val="accent1"/>
                </a:solidFill>
              </a:rPr>
              <a:t>, </a:t>
            </a:r>
            <a:r>
              <a:rPr lang="es-CL" sz="2800" dirty="0" err="1">
                <a:solidFill>
                  <a:schemeClr val="accent1"/>
                </a:solidFill>
              </a:rPr>
              <a:t>add</a:t>
            </a:r>
            <a:r>
              <a:rPr lang="es-CL" sz="2800" dirty="0">
                <a:solidFill>
                  <a:schemeClr val="accent1"/>
                </a:solidFill>
              </a:rPr>
              <a:t> </a:t>
            </a:r>
            <a:r>
              <a:rPr lang="es-CL" sz="2800" dirty="0" err="1">
                <a:solidFill>
                  <a:schemeClr val="accent1"/>
                </a:solidFill>
              </a:rPr>
              <a:t>some</a:t>
            </a:r>
            <a:r>
              <a:rPr lang="es-CL" sz="2800" dirty="0">
                <a:solidFill>
                  <a:schemeClr val="accent1"/>
                </a:solidFill>
              </a:rPr>
              <a:t> </a:t>
            </a:r>
            <a:r>
              <a:rPr lang="es-CL" sz="2800" dirty="0" err="1">
                <a:solidFill>
                  <a:schemeClr val="accent1"/>
                </a:solidFill>
              </a:rPr>
              <a:t>cheese</a:t>
            </a:r>
            <a:r>
              <a:rPr lang="es-CL" sz="2800" dirty="0">
                <a:solidFill>
                  <a:schemeClr val="accent1"/>
                </a:solidFill>
              </a:rPr>
              <a:t>.</a:t>
            </a:r>
          </a:p>
          <a:p>
            <a:r>
              <a:rPr lang="es-CL" sz="2800" dirty="0">
                <a:solidFill>
                  <a:schemeClr val="accent1"/>
                </a:solidFill>
              </a:rPr>
              <a:t>→ Luego, agrega queso.</a:t>
            </a:r>
          </a:p>
          <a:p>
            <a:endParaRPr lang="es-CL" sz="2800" dirty="0">
              <a:solidFill>
                <a:schemeClr val="accent1"/>
              </a:solidFill>
            </a:endParaRPr>
          </a:p>
          <a:p>
            <a:r>
              <a:rPr lang="es-CL" sz="2800" b="1" dirty="0">
                <a:solidFill>
                  <a:schemeClr val="accent1"/>
                </a:solidFill>
              </a:rPr>
              <a:t>After </a:t>
            </a:r>
            <a:r>
              <a:rPr lang="es-CL" sz="2800" b="1" dirty="0" err="1">
                <a:solidFill>
                  <a:schemeClr val="accent1"/>
                </a:solidFill>
              </a:rPr>
              <a:t>that</a:t>
            </a:r>
            <a:r>
              <a:rPr lang="es-CL" sz="2800" dirty="0">
                <a:solidFill>
                  <a:schemeClr val="accent1"/>
                </a:solidFill>
              </a:rPr>
              <a:t>, </a:t>
            </a:r>
            <a:r>
              <a:rPr lang="es-CL" sz="2800" dirty="0" err="1">
                <a:solidFill>
                  <a:schemeClr val="accent1"/>
                </a:solidFill>
              </a:rPr>
              <a:t>add</a:t>
            </a:r>
            <a:r>
              <a:rPr lang="es-CL" sz="2800" dirty="0">
                <a:solidFill>
                  <a:schemeClr val="accent1"/>
                </a:solidFill>
              </a:rPr>
              <a:t> </a:t>
            </a:r>
            <a:r>
              <a:rPr lang="es-CL" sz="2800" dirty="0" err="1">
                <a:solidFill>
                  <a:schemeClr val="accent1"/>
                </a:solidFill>
              </a:rPr>
              <a:t>some</a:t>
            </a:r>
            <a:r>
              <a:rPr lang="es-CL" sz="2800" dirty="0">
                <a:solidFill>
                  <a:schemeClr val="accent1"/>
                </a:solidFill>
              </a:rPr>
              <a:t> </a:t>
            </a:r>
            <a:r>
              <a:rPr lang="es-CL" sz="2800" dirty="0" err="1">
                <a:solidFill>
                  <a:schemeClr val="accent1"/>
                </a:solidFill>
              </a:rPr>
              <a:t>ham</a:t>
            </a:r>
            <a:r>
              <a:rPr lang="es-CL" sz="2800" dirty="0">
                <a:solidFill>
                  <a:schemeClr val="accent1"/>
                </a:solidFill>
              </a:rPr>
              <a:t>.</a:t>
            </a:r>
          </a:p>
          <a:p>
            <a:r>
              <a:rPr lang="es-CL" sz="2800" dirty="0">
                <a:solidFill>
                  <a:schemeClr val="accent1"/>
                </a:solidFill>
              </a:rPr>
              <a:t>→ Después de eso, agrega jamón.</a:t>
            </a:r>
          </a:p>
          <a:p>
            <a:endParaRPr lang="es-CL" sz="2800" dirty="0">
              <a:solidFill>
                <a:schemeClr val="accent1"/>
              </a:solidFill>
            </a:endParaRPr>
          </a:p>
          <a:p>
            <a:r>
              <a:rPr lang="es-CL" sz="2800" b="1" dirty="0" err="1">
                <a:solidFill>
                  <a:schemeClr val="accent1"/>
                </a:solidFill>
              </a:rPr>
              <a:t>Finally</a:t>
            </a:r>
            <a:r>
              <a:rPr lang="es-CL" sz="2800" b="1" dirty="0">
                <a:solidFill>
                  <a:schemeClr val="accent1"/>
                </a:solidFill>
              </a:rPr>
              <a:t>,</a:t>
            </a:r>
            <a:r>
              <a:rPr lang="es-CL" sz="2800" dirty="0">
                <a:solidFill>
                  <a:schemeClr val="accent1"/>
                </a:solidFill>
              </a:rPr>
              <a:t> </a:t>
            </a:r>
            <a:r>
              <a:rPr lang="es-CL" sz="2800" dirty="0" err="1">
                <a:solidFill>
                  <a:schemeClr val="accent1"/>
                </a:solidFill>
              </a:rPr>
              <a:t>put</a:t>
            </a:r>
            <a:r>
              <a:rPr lang="es-CL" sz="2800" dirty="0">
                <a:solidFill>
                  <a:schemeClr val="accent1"/>
                </a:solidFill>
              </a:rPr>
              <a:t> </a:t>
            </a:r>
            <a:r>
              <a:rPr lang="es-CL" sz="2800" dirty="0" err="1">
                <a:solidFill>
                  <a:schemeClr val="accent1"/>
                </a:solidFill>
              </a:rPr>
              <a:t>the</a:t>
            </a:r>
            <a:r>
              <a:rPr lang="es-CL" sz="2800" dirty="0">
                <a:solidFill>
                  <a:schemeClr val="accent1"/>
                </a:solidFill>
              </a:rPr>
              <a:t> </a:t>
            </a:r>
            <a:r>
              <a:rPr lang="es-CL" sz="2800" dirty="0" err="1">
                <a:solidFill>
                  <a:schemeClr val="accent1"/>
                </a:solidFill>
              </a:rPr>
              <a:t>two</a:t>
            </a:r>
            <a:r>
              <a:rPr lang="es-CL" sz="2800" dirty="0">
                <a:solidFill>
                  <a:schemeClr val="accent1"/>
                </a:solidFill>
              </a:rPr>
              <a:t> </a:t>
            </a:r>
            <a:r>
              <a:rPr lang="es-CL" sz="2800" dirty="0" err="1">
                <a:solidFill>
                  <a:schemeClr val="accent1"/>
                </a:solidFill>
              </a:rPr>
              <a:t>slices</a:t>
            </a:r>
            <a:r>
              <a:rPr lang="es-CL" sz="2800" dirty="0">
                <a:solidFill>
                  <a:schemeClr val="accent1"/>
                </a:solidFill>
              </a:rPr>
              <a:t> </a:t>
            </a:r>
            <a:r>
              <a:rPr lang="es-CL" sz="2800" dirty="0" err="1">
                <a:solidFill>
                  <a:schemeClr val="accent1"/>
                </a:solidFill>
              </a:rPr>
              <a:t>together</a:t>
            </a:r>
            <a:r>
              <a:rPr lang="es-CL" sz="2800" dirty="0">
                <a:solidFill>
                  <a:schemeClr val="accent1"/>
                </a:solidFill>
              </a:rPr>
              <a:t>.</a:t>
            </a:r>
          </a:p>
          <a:p>
            <a:r>
              <a:rPr lang="es-CL" sz="2800" dirty="0">
                <a:solidFill>
                  <a:schemeClr val="accent1"/>
                </a:solidFill>
              </a:rPr>
              <a:t>→ Finalmente, junta las dos rebanadas</a:t>
            </a:r>
            <a:r>
              <a:rPr lang="es-CL" dirty="0">
                <a:solidFill>
                  <a:schemeClr val="accent1"/>
                </a:solidFill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235C64-F521-F3B6-86AD-25583B81312A}"/>
              </a:ext>
            </a:extLst>
          </p:cNvPr>
          <p:cNvSpPr txBox="1"/>
          <p:nvPr/>
        </p:nvSpPr>
        <p:spPr>
          <a:xfrm>
            <a:off x="929705" y="299258"/>
            <a:ext cx="9685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600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Example</a:t>
            </a:r>
            <a:r>
              <a:rPr lang="es-CL" sz="36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:</a:t>
            </a:r>
            <a:r>
              <a:rPr lang="es-CL" sz="3600" dirty="0">
                <a:solidFill>
                  <a:schemeClr val="accent1"/>
                </a:solidFill>
              </a:rPr>
              <a:t> </a:t>
            </a:r>
            <a:r>
              <a:rPr lang="es-CL" sz="3600" dirty="0">
                <a:solidFill>
                  <a:schemeClr val="accent1"/>
                </a:solidFill>
                <a:latin typeface="Bahnschrift SemiBold" panose="020B0502040204020203" pitchFamily="34" charset="0"/>
              </a:rPr>
              <a:t>HOW TO MAKE A SANDWICH?</a:t>
            </a:r>
          </a:p>
        </p:txBody>
      </p:sp>
    </p:spTree>
    <p:extLst>
      <p:ext uri="{BB962C8B-B14F-4D97-AF65-F5344CB8AC3E}">
        <p14:creationId xmlns:p14="http://schemas.microsoft.com/office/powerpoint/2010/main" val="170793578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0A854-0D3F-4C42-62EB-7376B68B7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>
            <a:extLst>
              <a:ext uri="{FF2B5EF4-FFF2-40B4-BE49-F238E27FC236}">
                <a16:creationId xmlns:a16="http://schemas.microsoft.com/office/drawing/2014/main" id="{F900CC26-8427-EAA0-0033-BE101DE4F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CFF4E9AE-4D90-1A51-6B8C-1E80FDC215B2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71208285-CD67-D482-D7DE-44EFBB1EF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44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B3A49F2B-D58A-E439-EACA-8BE96BEB4D1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36A3128-BE43-BB37-2284-2AB931351327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EB83DC9A-BF75-F62D-BD72-7DB8DC7CC5E9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47796E9A-7B97-C278-8D68-6BAEC9822E8F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7DB496-8477-848D-A77D-78B67A6B0FF8}"/>
              </a:ext>
            </a:extLst>
          </p:cNvPr>
          <p:cNvSpPr txBox="1"/>
          <p:nvPr/>
        </p:nvSpPr>
        <p:spPr>
          <a:xfrm>
            <a:off x="838200" y="365125"/>
            <a:ext cx="68676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800" dirty="0">
                <a:solidFill>
                  <a:schemeClr val="accent1"/>
                </a:solidFill>
                <a:latin typeface="Agency FB" panose="020B0503020202020204" pitchFamily="34" charset="0"/>
              </a:rPr>
              <a:t>CREATE SENTENCES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C00394-FDE6-217C-3574-9835259D5491}"/>
              </a:ext>
            </a:extLst>
          </p:cNvPr>
          <p:cNvSpPr txBox="1"/>
          <p:nvPr/>
        </p:nvSpPr>
        <p:spPr>
          <a:xfrm>
            <a:off x="838200" y="1753985"/>
            <a:ext cx="9935095" cy="4267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800" b="1" dirty="0">
                <a:solidFill>
                  <a:schemeClr val="accent1"/>
                </a:solidFill>
              </a:rPr>
              <a:t>My morning routine</a:t>
            </a:r>
            <a:endParaRPr lang="en-US" sz="2800" dirty="0">
              <a:solidFill>
                <a:schemeClr val="accent1"/>
              </a:solidFill>
            </a:endParaRPr>
          </a:p>
          <a:p>
            <a:pPr>
              <a:lnSpc>
                <a:spcPct val="200000"/>
              </a:lnSpc>
            </a:pPr>
            <a:r>
              <a:rPr lang="en-US" sz="2800" b="1" dirty="0">
                <a:solidFill>
                  <a:schemeClr val="accent1"/>
                </a:solidFill>
              </a:rPr>
              <a:t>First</a:t>
            </a:r>
            <a:r>
              <a:rPr lang="en-US" sz="2800" dirty="0">
                <a:solidFill>
                  <a:schemeClr val="accent1"/>
                </a:solidFill>
              </a:rPr>
              <a:t>, __________________________________.</a:t>
            </a:r>
          </a:p>
          <a:p>
            <a:pPr>
              <a:lnSpc>
                <a:spcPct val="200000"/>
              </a:lnSpc>
            </a:pPr>
            <a:r>
              <a:rPr lang="en-US" sz="2800" b="1" dirty="0">
                <a:solidFill>
                  <a:schemeClr val="accent1"/>
                </a:solidFill>
              </a:rPr>
              <a:t>Then</a:t>
            </a:r>
            <a:r>
              <a:rPr lang="en-US" sz="2800" dirty="0">
                <a:solidFill>
                  <a:schemeClr val="accent1"/>
                </a:solidFill>
              </a:rPr>
              <a:t>, __________________________________.</a:t>
            </a:r>
          </a:p>
          <a:p>
            <a:pPr>
              <a:lnSpc>
                <a:spcPct val="200000"/>
              </a:lnSpc>
            </a:pPr>
            <a:r>
              <a:rPr lang="en-US" sz="2800" b="1" dirty="0">
                <a:solidFill>
                  <a:schemeClr val="accent1"/>
                </a:solidFill>
              </a:rPr>
              <a:t>After that</a:t>
            </a:r>
            <a:r>
              <a:rPr lang="en-US" sz="2800" dirty="0">
                <a:solidFill>
                  <a:schemeClr val="accent1"/>
                </a:solidFill>
              </a:rPr>
              <a:t>, ______________________________.</a:t>
            </a:r>
          </a:p>
          <a:p>
            <a:pPr>
              <a:lnSpc>
                <a:spcPct val="200000"/>
              </a:lnSpc>
            </a:pPr>
            <a:r>
              <a:rPr lang="en-US" sz="2800" b="1" dirty="0">
                <a:solidFill>
                  <a:schemeClr val="accent1"/>
                </a:solidFill>
              </a:rPr>
              <a:t>Finally</a:t>
            </a:r>
            <a:r>
              <a:rPr lang="en-US" sz="2800" dirty="0">
                <a:solidFill>
                  <a:schemeClr val="accent1"/>
                </a:solidFill>
              </a:rPr>
              <a:t>, __________________________________.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9A8843-E2D0-2FEB-3929-18A5505700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8240" y="-9003"/>
            <a:ext cx="3411360" cy="2660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4919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427670-8A07-A611-65F0-44123074F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>
            <a:extLst>
              <a:ext uri="{FF2B5EF4-FFF2-40B4-BE49-F238E27FC236}">
                <a16:creationId xmlns:a16="http://schemas.microsoft.com/office/drawing/2014/main" id="{361E78B3-E411-0E1B-6389-95428842D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3CE43001-7B7F-9016-96E9-BD76D1823DAA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6CF63833-651C-FEF2-6093-61D6AE900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45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9941086C-1BEE-EB5C-3A0F-F336CDCA11D5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76CB463B-E120-D114-5F02-C19BF4749F0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CE6805D3-B879-9D34-CBFF-656412CA2E64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4D9BD6E-09FF-7111-B8A6-7A80C7A685EB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6B6F8A-515B-2717-F52A-FA6F075044DD}"/>
              </a:ext>
            </a:extLst>
          </p:cNvPr>
          <p:cNvSpPr txBox="1"/>
          <p:nvPr/>
        </p:nvSpPr>
        <p:spPr>
          <a:xfrm>
            <a:off x="723156" y="1321266"/>
            <a:ext cx="10264604" cy="5171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📱 </a:t>
            </a:r>
            <a:r>
              <a:rPr lang="en-US" sz="3200" dirty="0">
                <a:solidFill>
                  <a:schemeClr val="accent1"/>
                </a:solidFill>
              </a:rPr>
              <a:t>How to make a TikTok video</a:t>
            </a:r>
          </a:p>
          <a:p>
            <a:pPr>
              <a:lnSpc>
                <a:spcPct val="150000"/>
              </a:lnSpc>
            </a:pPr>
            <a:r>
              <a:rPr lang="en-US" sz="3200" dirty="0">
                <a:solidFill>
                  <a:schemeClr val="accent1"/>
                </a:solidFill>
              </a:rPr>
              <a:t>🎮 How to play your favorite video game</a:t>
            </a:r>
          </a:p>
          <a:p>
            <a:pPr>
              <a:lnSpc>
                <a:spcPct val="150000"/>
              </a:lnSpc>
            </a:pPr>
            <a:r>
              <a:rPr lang="en-US" sz="3200" dirty="0">
                <a:solidFill>
                  <a:schemeClr val="accent1"/>
                </a:solidFill>
              </a:rPr>
              <a:t>🎧 How to create a playlist</a:t>
            </a:r>
          </a:p>
          <a:p>
            <a:pPr>
              <a:lnSpc>
                <a:spcPct val="150000"/>
              </a:lnSpc>
            </a:pPr>
            <a:r>
              <a:rPr lang="en-US" sz="3200" dirty="0">
                <a:solidFill>
                  <a:schemeClr val="accent1"/>
                </a:solidFill>
              </a:rPr>
              <a:t>🍕 How to make your favorite snack</a:t>
            </a:r>
          </a:p>
          <a:p>
            <a:pPr>
              <a:lnSpc>
                <a:spcPct val="150000"/>
              </a:lnSpc>
            </a:pPr>
            <a:r>
              <a:rPr lang="en-US" sz="3200" dirty="0">
                <a:solidFill>
                  <a:schemeClr val="accent1"/>
                </a:solidFill>
              </a:rPr>
              <a:t>📸 How to take a good photo</a:t>
            </a:r>
          </a:p>
          <a:p>
            <a:pPr>
              <a:lnSpc>
                <a:spcPct val="150000"/>
              </a:lnSpc>
            </a:pPr>
            <a:r>
              <a:rPr lang="en-US" sz="3200" dirty="0">
                <a:solidFill>
                  <a:schemeClr val="accent1"/>
                </a:solidFill>
              </a:rPr>
              <a:t>⚽ How to prepare for a soccer match</a:t>
            </a:r>
          </a:p>
          <a:p>
            <a:pPr>
              <a:lnSpc>
                <a:spcPct val="150000"/>
              </a:lnSpc>
            </a:pPr>
            <a:r>
              <a:rPr lang="en-US" sz="3200" dirty="0">
                <a:solidFill>
                  <a:schemeClr val="accent1"/>
                </a:solidFill>
              </a:rPr>
              <a:t>🎬 How to watch a movie with friends</a:t>
            </a:r>
            <a:endParaRPr lang="es-CL" sz="2400" dirty="0">
              <a:solidFill>
                <a:schemeClr val="accent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79E420-02D9-7C64-FD07-9B3CC816D1A7}"/>
              </a:ext>
            </a:extLst>
          </p:cNvPr>
          <p:cNvSpPr txBox="1"/>
          <p:nvPr/>
        </p:nvSpPr>
        <p:spPr>
          <a:xfrm>
            <a:off x="929705" y="15683"/>
            <a:ext cx="12189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000" dirty="0" err="1">
                <a:solidFill>
                  <a:schemeClr val="accent1"/>
                </a:solidFill>
                <a:latin typeface="Arial Rounded MT Bold" panose="020F0704030504030204" pitchFamily="34" charset="0"/>
              </a:rPr>
              <a:t>Choose</a:t>
            </a:r>
            <a:r>
              <a:rPr lang="es-CL" sz="40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 </a:t>
            </a:r>
            <a:r>
              <a:rPr lang="es-CL" sz="4000" dirty="0" err="1">
                <a:solidFill>
                  <a:schemeClr val="accent1"/>
                </a:solidFill>
                <a:latin typeface="Arial Rounded MT Bold" panose="020F0704030504030204" pitchFamily="34" charset="0"/>
              </a:rPr>
              <a:t>only</a:t>
            </a:r>
            <a:r>
              <a:rPr lang="es-CL" sz="40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 </a:t>
            </a:r>
            <a:r>
              <a:rPr lang="es-CL" sz="4000" dirty="0" err="1">
                <a:solidFill>
                  <a:schemeClr val="accent1"/>
                </a:solidFill>
                <a:latin typeface="Arial Rounded MT Bold" panose="020F0704030504030204" pitchFamily="34" charset="0"/>
              </a:rPr>
              <a:t>one</a:t>
            </a:r>
            <a:r>
              <a:rPr lang="es-CL" sz="40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 and </a:t>
            </a:r>
            <a:r>
              <a:rPr lang="es-CL" sz="4000" dirty="0" err="1">
                <a:solidFill>
                  <a:schemeClr val="accent1"/>
                </a:solidFill>
                <a:latin typeface="Arial Rounded MT Bold" panose="020F0704030504030204" pitchFamily="34" charset="0"/>
              </a:rPr>
              <a:t>make</a:t>
            </a:r>
            <a:r>
              <a:rPr lang="es-CL" sz="40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 a </a:t>
            </a:r>
            <a:r>
              <a:rPr lang="es-CL" sz="4000" dirty="0" err="1">
                <a:solidFill>
                  <a:schemeClr val="accent1"/>
                </a:solidFill>
                <a:latin typeface="Arial Rounded MT Bold" panose="020F0704030504030204" pitchFamily="34" charset="0"/>
              </a:rPr>
              <a:t>story</a:t>
            </a:r>
            <a:r>
              <a:rPr lang="es-CL" sz="40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 </a:t>
            </a:r>
            <a:r>
              <a:rPr lang="es-CL" sz="4000" dirty="0" err="1">
                <a:solidFill>
                  <a:schemeClr val="accent1"/>
                </a:solidFill>
                <a:latin typeface="Arial Rounded MT Bold" panose="020F0704030504030204" pitchFamily="34" charset="0"/>
              </a:rPr>
              <a:t>with</a:t>
            </a:r>
            <a:r>
              <a:rPr lang="es-CL" sz="40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 </a:t>
            </a:r>
            <a:r>
              <a:rPr lang="es-CL" sz="4000" dirty="0" err="1">
                <a:solidFill>
                  <a:schemeClr val="accent1"/>
                </a:solidFill>
                <a:latin typeface="Arial Rounded MT Bold" panose="020F0704030504030204" pitchFamily="34" charset="0"/>
              </a:rPr>
              <a:t>sequencers</a:t>
            </a:r>
            <a:endParaRPr lang="es-CL" sz="4000" dirty="0">
              <a:solidFill>
                <a:schemeClr val="accent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39238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A20FD-C791-6EEA-9A15-3ECF7A173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>
            <a:extLst>
              <a:ext uri="{FF2B5EF4-FFF2-40B4-BE49-F238E27FC236}">
                <a16:creationId xmlns:a16="http://schemas.microsoft.com/office/drawing/2014/main" id="{5C75C290-C522-BDE1-A52E-CCE735BB1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4B01BD92-10AD-0D88-2889-747EC69F0A04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F0A9CEA8-B08B-FED6-2BAF-136997EEF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46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3F2A06A7-7C46-E6ED-F1BB-DF293276254C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55D9C14D-206C-B425-6345-CB81939AA892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F1F544BC-444D-C6AE-EED0-3D72260731A2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0018F63-1C1B-E4FE-20BE-D61C37C9DD3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2722959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F9ADB42F-AE48-4323-897F-DB5A083BD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M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6DEAD4F2-C5CC-44E9-A092-76413D5CA7F4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rmAutofit/>
          </a:bodyPr>
          <a:lstStyle/>
          <a:p>
            <a:pPr marL="0" indent="0" rtl="0">
              <a:lnSpc>
                <a:spcPct val="125000"/>
              </a:lnSpc>
              <a:spcBef>
                <a:spcPts val="100"/>
              </a:spcBef>
              <a:buClr>
                <a:schemeClr val="accent1"/>
              </a:buClr>
              <a:buNone/>
            </a:pPr>
            <a:endParaRPr lang="es-ES" sz="1800" b="1" i="1" spc="-5" dirty="0">
              <a:solidFill>
                <a:schemeClr val="accent1"/>
              </a:solidFill>
              <a:cs typeface="Arial"/>
            </a:endParaRPr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68F7FB6B-EAC9-40F7-9522-61A8D53EF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47</a:t>
            </a:fld>
            <a:endParaRPr lang="es-ES" sz="1000" dirty="0"/>
          </a:p>
        </p:txBody>
      </p:sp>
      <p:pic>
        <p:nvPicPr>
          <p:cNvPr id="11" name="Marcador de posición de imagen 10" descr="Personas que debaten algo">
            <a:extLst>
              <a:ext uri="{FF2B5EF4-FFF2-40B4-BE49-F238E27FC236}">
                <a16:creationId xmlns:a16="http://schemas.microsoft.com/office/drawing/2014/main" id="{AA6A75DC-BE31-480B-B034-B1DF7AFA5097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114675"/>
            <a:ext cx="12192000" cy="3743325"/>
          </a:xfrm>
        </p:spPr>
      </p:pic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7E0C6FDF-5982-4E37-B65D-F7B05D0FFB52}"/>
              </a:ext>
            </a:extLst>
          </p:cNvPr>
          <p:cNvSpPr>
            <a:spLocks noGrp="1"/>
          </p:cNvSpPr>
          <p:nvPr>
            <p:ph sz="quarter" idx="4294967295"/>
          </p:nvPr>
        </p:nvSpPr>
        <p:spPr bwMode="white">
          <a:xfrm>
            <a:off x="7008813" y="3433763"/>
            <a:ext cx="5183187" cy="2755900"/>
          </a:xfrm>
        </p:spPr>
        <p:txBody>
          <a:bodyPr rtlCol="0">
            <a:normAutofit/>
          </a:bodyPr>
          <a:lstStyle/>
          <a:p>
            <a:pPr rtl="0">
              <a:lnSpc>
                <a:spcPct val="125000"/>
              </a:lnSpc>
              <a:spcBef>
                <a:spcPts val="100"/>
              </a:spcBef>
              <a:buClr>
                <a:schemeClr val="accent1"/>
              </a:buClr>
            </a:pPr>
            <a:r>
              <a:rPr lang="es-ES" sz="1800" i="1" spc="-5" dirty="0">
                <a:solidFill>
                  <a:srgbClr val="FFFFFF"/>
                </a:solidFill>
                <a:cs typeface="Arial"/>
              </a:rPr>
              <a:t>Dolor </a:t>
            </a:r>
            <a:r>
              <a:rPr lang="es-ES" sz="1800" i="1" spc="-5" dirty="0" err="1">
                <a:solidFill>
                  <a:srgbClr val="FFFFFF"/>
                </a:solidFill>
                <a:cs typeface="Arial"/>
              </a:rPr>
              <a:t>sit</a:t>
            </a:r>
            <a:r>
              <a:rPr lang="es-ES" sz="1800" i="1" spc="-5" dirty="0">
                <a:solidFill>
                  <a:srgbClr val="FFFFFF"/>
                </a:solidFill>
                <a:cs typeface="Arial"/>
              </a:rPr>
              <a:t> </a:t>
            </a:r>
            <a:r>
              <a:rPr lang="es-ES" sz="1800" i="1" spc="-5" dirty="0" err="1">
                <a:solidFill>
                  <a:srgbClr val="FFFFFF"/>
                </a:solidFill>
                <a:cs typeface="Arial"/>
              </a:rPr>
              <a:t>amet</a:t>
            </a:r>
            <a:r>
              <a:rPr lang="es-ES" sz="1800" i="1" dirty="0">
                <a:solidFill>
                  <a:srgbClr val="FFFFFF"/>
                </a:solidFill>
                <a:cs typeface="Arial"/>
              </a:rPr>
              <a:t>: </a:t>
            </a:r>
            <a:r>
              <a:rPr lang="es-ES" sz="1800" b="1" i="1" spc="-5" dirty="0">
                <a:solidFill>
                  <a:schemeClr val="accent1"/>
                </a:solidFill>
                <a:cs typeface="Arial"/>
              </a:rPr>
              <a:t>entre 6 y 9 meses</a:t>
            </a:r>
          </a:p>
          <a:p>
            <a:pPr rtl="0">
              <a:lnSpc>
                <a:spcPct val="125000"/>
              </a:lnSpc>
              <a:buClr>
                <a:schemeClr val="accent1"/>
              </a:buClr>
            </a:pPr>
            <a:r>
              <a:rPr lang="es-ES" sz="1800" i="1" dirty="0" err="1">
                <a:solidFill>
                  <a:srgbClr val="FFFFFF"/>
                </a:solidFill>
                <a:cs typeface="Arial"/>
              </a:rPr>
              <a:t>Consectetur</a:t>
            </a:r>
            <a:r>
              <a:rPr lang="es-ES" sz="1800" i="1" dirty="0">
                <a:solidFill>
                  <a:srgbClr val="FFFFFF"/>
                </a:solidFill>
                <a:cs typeface="Arial"/>
              </a:rPr>
              <a:t>: </a:t>
            </a:r>
            <a:r>
              <a:rPr lang="es-ES" sz="1800" b="1" i="1" spc="-5" dirty="0">
                <a:solidFill>
                  <a:schemeClr val="accent1"/>
                </a:solidFill>
                <a:cs typeface="Arial"/>
              </a:rPr>
              <a:t>entre 9 y 12 meses</a:t>
            </a:r>
          </a:p>
          <a:p>
            <a:pPr rtl="0">
              <a:lnSpc>
                <a:spcPct val="125000"/>
              </a:lnSpc>
              <a:buClr>
                <a:schemeClr val="accent1"/>
              </a:buClr>
            </a:pPr>
            <a:r>
              <a:rPr lang="es-ES" sz="1800" i="1" dirty="0" err="1">
                <a:solidFill>
                  <a:srgbClr val="FFFFFF"/>
                </a:solidFill>
                <a:cs typeface="Arial"/>
              </a:rPr>
              <a:t>Adipiscing</a:t>
            </a:r>
            <a:r>
              <a:rPr lang="es-ES" sz="1800" i="1" dirty="0">
                <a:solidFill>
                  <a:srgbClr val="FFFFFF"/>
                </a:solidFill>
                <a:cs typeface="Arial"/>
              </a:rPr>
              <a:t>: </a:t>
            </a:r>
            <a:r>
              <a:rPr lang="es-ES" sz="1800" b="1" i="1" spc="-5" dirty="0">
                <a:solidFill>
                  <a:schemeClr val="accent1"/>
                </a:solidFill>
                <a:cs typeface="Arial"/>
              </a:rPr>
              <a:t>inmediata</a:t>
            </a:r>
          </a:p>
          <a:p>
            <a:pPr rtl="0">
              <a:lnSpc>
                <a:spcPct val="125000"/>
              </a:lnSpc>
              <a:buClr>
                <a:schemeClr val="accent1"/>
              </a:buClr>
            </a:pPr>
            <a:r>
              <a:rPr lang="es-ES" sz="1800" i="1" dirty="0" err="1">
                <a:solidFill>
                  <a:srgbClr val="FFFFFF"/>
                </a:solidFill>
                <a:cs typeface="Arial"/>
              </a:rPr>
              <a:t>Etiam</a:t>
            </a:r>
            <a:r>
              <a:rPr lang="es-ES" sz="1800" i="1" dirty="0">
                <a:solidFill>
                  <a:srgbClr val="FFFFFF"/>
                </a:solidFill>
                <a:cs typeface="Arial"/>
              </a:rPr>
              <a:t> </a:t>
            </a:r>
            <a:r>
              <a:rPr lang="es-ES" sz="1800" i="1" dirty="0" err="1">
                <a:solidFill>
                  <a:srgbClr val="FFFFFF"/>
                </a:solidFill>
                <a:cs typeface="Arial"/>
              </a:rPr>
              <a:t>aliquet</a:t>
            </a:r>
            <a:r>
              <a:rPr lang="es-ES" sz="1800" i="1" dirty="0">
                <a:solidFill>
                  <a:srgbClr val="FFFFFF"/>
                </a:solidFill>
                <a:cs typeface="Arial"/>
              </a:rPr>
              <a:t>: </a:t>
            </a:r>
            <a:r>
              <a:rPr lang="es-ES" sz="1800" b="1" i="1" spc="-5" dirty="0">
                <a:solidFill>
                  <a:schemeClr val="accent1"/>
                </a:solidFill>
                <a:cs typeface="Arial"/>
              </a:rPr>
              <a:t>depende</a:t>
            </a:r>
            <a:endParaRPr lang="es-ES" sz="1800" i="1" dirty="0"/>
          </a:p>
        </p:txBody>
      </p:sp>
      <p:sp>
        <p:nvSpPr>
          <p:cNvPr id="12" name="objeto 3" descr="Rectángulo azul">
            <a:extLst>
              <a:ext uri="{FF2B5EF4-FFF2-40B4-BE49-F238E27FC236}">
                <a16:creationId xmlns:a16="http://schemas.microsoft.com/office/drawing/2014/main" id="{CDEEA71D-C3B3-45BB-A776-D17D92A58127}"/>
              </a:ext>
            </a:extLst>
          </p:cNvPr>
          <p:cNvSpPr/>
          <p:nvPr/>
        </p:nvSpPr>
        <p:spPr>
          <a:xfrm>
            <a:off x="2400" y="3115389"/>
            <a:ext cx="12189600" cy="3742611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13" name="Elipse 12" descr="Óvalo beige">
            <a:extLst>
              <a:ext uri="{FF2B5EF4-FFF2-40B4-BE49-F238E27FC236}">
                <a16:creationId xmlns:a16="http://schemas.microsoft.com/office/drawing/2014/main" id="{F336552F-CA64-452F-9BD8-01334388BFF5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9" name="objeto 5" descr="Rectángulo beige">
            <a:extLst>
              <a:ext uri="{FF2B5EF4-FFF2-40B4-BE49-F238E27FC236}">
                <a16:creationId xmlns:a16="http://schemas.microsoft.com/office/drawing/2014/main" id="{890F7762-BD37-4D33-9F80-1DA07B5E172E}"/>
              </a:ext>
            </a:extLst>
          </p:cNvPr>
          <p:cNvSpPr/>
          <p:nvPr/>
        </p:nvSpPr>
        <p:spPr>
          <a:xfrm>
            <a:off x="915637" y="1346384"/>
            <a:ext cx="48708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2701984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Marcador de posición de imagen 46" descr="Personas que debaten algo">
            <a:extLst>
              <a:ext uri="{FF2B5EF4-FFF2-40B4-BE49-F238E27FC236}">
                <a16:creationId xmlns:a16="http://schemas.microsoft.com/office/drawing/2014/main" id="{0FD54BB1-BA8F-46B1-AE35-C73B73A48218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50"/>
            <a:ext cx="12189599" cy="6856649"/>
          </a:xfrm>
        </p:spPr>
      </p:pic>
      <p:sp>
        <p:nvSpPr>
          <p:cNvPr id="35" name="objeto 3" descr="Rectángulo azul">
            <a:extLst>
              <a:ext uri="{FF2B5EF4-FFF2-40B4-BE49-F238E27FC236}">
                <a16:creationId xmlns:a16="http://schemas.microsoft.com/office/drawing/2014/main" id="{9206F938-D64B-410D-BE2D-847D78F81E42}"/>
              </a:ext>
            </a:extLst>
          </p:cNvPr>
          <p:cNvSpPr/>
          <p:nvPr/>
        </p:nvSpPr>
        <p:spPr>
          <a:xfrm>
            <a:off x="3600" y="0"/>
            <a:ext cx="121884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48" name="Elipse 47" descr="Óvalo beige">
            <a:extLst>
              <a:ext uri="{FF2B5EF4-FFF2-40B4-BE49-F238E27FC236}">
                <a16:creationId xmlns:a16="http://schemas.microsoft.com/office/drawing/2014/main" id="{7799BEE8-A94D-443E-9846-2D1F32C57944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26" name="Rectángulo 25" descr="Rectángulo azul">
            <a:extLst>
              <a:ext uri="{FF2B5EF4-FFF2-40B4-BE49-F238E27FC236}">
                <a16:creationId xmlns:a16="http://schemas.microsoft.com/office/drawing/2014/main" id="{B743B096-6BB3-4330-9D5B-22EEBAF87BEE}"/>
              </a:ext>
            </a:extLst>
          </p:cNvPr>
          <p:cNvSpPr/>
          <p:nvPr/>
        </p:nvSpPr>
        <p:spPr>
          <a:xfrm>
            <a:off x="0" y="2770632"/>
            <a:ext cx="12192000" cy="13167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27" name="Elipse 26" descr="Círculo azul">
            <a:extLst>
              <a:ext uri="{FF2B5EF4-FFF2-40B4-BE49-F238E27FC236}">
                <a16:creationId xmlns:a16="http://schemas.microsoft.com/office/drawing/2014/main" id="{48354ED0-9392-4301-B2D6-A5335876F77D}"/>
              </a:ext>
            </a:extLst>
          </p:cNvPr>
          <p:cNvSpPr/>
          <p:nvPr/>
        </p:nvSpPr>
        <p:spPr>
          <a:xfrm>
            <a:off x="1557528" y="2004364"/>
            <a:ext cx="2843784" cy="284378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28" name="Elipse 27" descr="Círculo azul">
            <a:extLst>
              <a:ext uri="{FF2B5EF4-FFF2-40B4-BE49-F238E27FC236}">
                <a16:creationId xmlns:a16="http://schemas.microsoft.com/office/drawing/2014/main" id="{0AD89AAC-7A26-4BF6-8BF7-D301C467BE24}"/>
              </a:ext>
            </a:extLst>
          </p:cNvPr>
          <p:cNvSpPr/>
          <p:nvPr/>
        </p:nvSpPr>
        <p:spPr>
          <a:xfrm>
            <a:off x="7790688" y="1981199"/>
            <a:ext cx="2843784" cy="284378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F1CE755E-A3DE-48FA-953D-4B2CFF013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48</a:t>
            </a:fld>
            <a:endParaRPr lang="es-ES" sz="1000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558CBCC-46BE-4654-9B01-07B35CF17C32}"/>
              </a:ext>
            </a:extLst>
          </p:cNvPr>
          <p:cNvSpPr>
            <a:spLocks noGrp="1"/>
          </p:cNvSpPr>
          <p:nvPr>
            <p:ph type="title"/>
          </p:nvPr>
        </p:nvSpPr>
        <p:spPr bwMode="ltGray"/>
        <p:txBody>
          <a:bodyPr rtlCol="0"/>
          <a:lstStyle/>
          <a:p>
            <a:pPr rtl="0"/>
            <a:r>
              <a:rPr lang="es-ES" dirty="0">
                <a:solidFill>
                  <a:schemeClr val="bg1"/>
                </a:solidFill>
              </a:rPr>
              <a:t>EL EQUIPO</a:t>
            </a:r>
          </a:p>
        </p:txBody>
      </p:sp>
      <p:sp>
        <p:nvSpPr>
          <p:cNvPr id="42" name="Marcador de texto 41">
            <a:extLst>
              <a:ext uri="{FF2B5EF4-FFF2-40B4-BE49-F238E27FC236}">
                <a16:creationId xmlns:a16="http://schemas.microsoft.com/office/drawing/2014/main" id="{D70BF709-D6E1-4AFF-A538-E9F7D1A452C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 bwMode="white"/>
        <p:txBody>
          <a:bodyPr rtlCol="0">
            <a:norm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</a:pPr>
            <a:r>
              <a:rPr lang="es-ES" dirty="0"/>
              <a:t>Iker Arteaga</a:t>
            </a:r>
          </a:p>
          <a:p>
            <a:pPr rtl="0">
              <a:lnSpc>
                <a:spcPct val="100000"/>
              </a:lnSpc>
              <a:spcBef>
                <a:spcPts val="0"/>
              </a:spcBef>
            </a:pPr>
            <a:r>
              <a:rPr lang="es-ES" sz="1600" i="1" dirty="0">
                <a:solidFill>
                  <a:schemeClr val="bg2"/>
                </a:solidFill>
                <a:latin typeface="+mn-lt"/>
              </a:rPr>
              <a:t>Director</a:t>
            </a:r>
          </a:p>
        </p:txBody>
      </p:sp>
      <p:sp>
        <p:nvSpPr>
          <p:cNvPr id="43" name="Marcador de texto 42">
            <a:extLst>
              <a:ext uri="{FF2B5EF4-FFF2-40B4-BE49-F238E27FC236}">
                <a16:creationId xmlns:a16="http://schemas.microsoft.com/office/drawing/2014/main" id="{8CE3A891-B3D6-4B07-A0B9-8F86A9EE588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 bwMode="white">
          <a:xfrm>
            <a:off x="4745831" y="5628583"/>
            <a:ext cx="2700338" cy="738187"/>
          </a:xfrm>
        </p:spPr>
        <p:txBody>
          <a:bodyPr rtlCol="0"/>
          <a:lstStyle/>
          <a:p>
            <a:pPr rtl="0">
              <a:lnSpc>
                <a:spcPct val="100000"/>
              </a:lnSpc>
              <a:spcBef>
                <a:spcPts val="0"/>
              </a:spcBef>
            </a:pPr>
            <a:r>
              <a:rPr lang="es-ES" dirty="0"/>
              <a:t>Naiara Padilla</a:t>
            </a:r>
          </a:p>
          <a:p>
            <a:pPr rtl="0">
              <a:lnSpc>
                <a:spcPct val="100000"/>
              </a:lnSpc>
              <a:spcBef>
                <a:spcPts val="0"/>
              </a:spcBef>
            </a:pPr>
            <a:r>
              <a:rPr lang="es-ES" sz="1600" i="1" dirty="0">
                <a:solidFill>
                  <a:schemeClr val="bg2"/>
                </a:solidFill>
                <a:latin typeface="+mn-lt"/>
              </a:rPr>
              <a:t>Propietaria</a:t>
            </a:r>
          </a:p>
        </p:txBody>
      </p:sp>
      <p:sp>
        <p:nvSpPr>
          <p:cNvPr id="44" name="Marcador de texto 43">
            <a:extLst>
              <a:ext uri="{FF2B5EF4-FFF2-40B4-BE49-F238E27FC236}">
                <a16:creationId xmlns:a16="http://schemas.microsoft.com/office/drawing/2014/main" id="{C7D8CB18-31C2-421A-B086-BCC239E2F5A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 bwMode="white"/>
        <p:txBody>
          <a:bodyPr rtlCol="0"/>
          <a:lstStyle/>
          <a:p>
            <a:pPr rtl="0">
              <a:lnSpc>
                <a:spcPct val="100000"/>
              </a:lnSpc>
              <a:spcBef>
                <a:spcPts val="0"/>
              </a:spcBef>
            </a:pPr>
            <a:r>
              <a:rPr lang="es-ES" dirty="0"/>
              <a:t>David Serna</a:t>
            </a:r>
          </a:p>
          <a:p>
            <a:pPr rtl="0">
              <a:lnSpc>
                <a:spcPct val="100000"/>
              </a:lnSpc>
              <a:spcBef>
                <a:spcPts val="0"/>
              </a:spcBef>
            </a:pPr>
            <a:r>
              <a:rPr lang="es-ES" sz="1600" i="1" dirty="0">
                <a:solidFill>
                  <a:schemeClr val="bg2"/>
                </a:solidFill>
                <a:latin typeface="+mn-lt"/>
              </a:rPr>
              <a:t>Empleado clave</a:t>
            </a:r>
          </a:p>
        </p:txBody>
      </p:sp>
      <p:sp>
        <p:nvSpPr>
          <p:cNvPr id="49" name="objeto 6" descr="Rectángulo beige">
            <a:extLst>
              <a:ext uri="{FF2B5EF4-FFF2-40B4-BE49-F238E27FC236}">
                <a16:creationId xmlns:a16="http://schemas.microsoft.com/office/drawing/2014/main" id="{E67B2D0F-2920-4165-BC82-05237362DABB}"/>
              </a:ext>
            </a:extLst>
          </p:cNvPr>
          <p:cNvSpPr/>
          <p:nvPr/>
        </p:nvSpPr>
        <p:spPr bwMode="ltGray">
          <a:xfrm>
            <a:off x="957251" y="1352776"/>
            <a:ext cx="2286000" cy="0"/>
          </a:xfrm>
          <a:custGeom>
            <a:avLst/>
            <a:gdLst/>
            <a:ahLst/>
            <a:cxnLst/>
            <a:rect l="l" t="t" r="r" b="b"/>
            <a:pathLst>
              <a:path w="1934210">
                <a:moveTo>
                  <a:pt x="0" y="0"/>
                </a:moveTo>
                <a:lnTo>
                  <a:pt x="1933600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pic>
        <p:nvPicPr>
          <p:cNvPr id="53" name="Marcador de posición de imagen 52" descr="Un hombre">
            <a:extLst>
              <a:ext uri="{FF2B5EF4-FFF2-40B4-BE49-F238E27FC236}">
                <a16:creationId xmlns:a16="http://schemas.microsoft.com/office/drawing/2014/main" id="{4F21771F-9679-4088-A72C-1BE0AC04B6B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1" name="Marcador de posición de imagen 60" descr="Un hombre">
            <a:extLst>
              <a:ext uri="{FF2B5EF4-FFF2-40B4-BE49-F238E27FC236}">
                <a16:creationId xmlns:a16="http://schemas.microsoft.com/office/drawing/2014/main" id="{FF5F0811-386E-4C21-BC9F-29D6AEEA7A21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05572" y="2196083"/>
            <a:ext cx="2414016" cy="2414016"/>
          </a:xfrm>
        </p:spPr>
      </p:pic>
      <p:sp>
        <p:nvSpPr>
          <p:cNvPr id="29" name="Elipse 28" descr="Círculo beige">
            <a:extLst>
              <a:ext uri="{FF2B5EF4-FFF2-40B4-BE49-F238E27FC236}">
                <a16:creationId xmlns:a16="http://schemas.microsoft.com/office/drawing/2014/main" id="{23AE393F-46ED-4451-AACA-7EC20B0EE16F}"/>
              </a:ext>
            </a:extLst>
          </p:cNvPr>
          <p:cNvSpPr/>
          <p:nvPr/>
        </p:nvSpPr>
        <p:spPr>
          <a:xfrm>
            <a:off x="4111752" y="1544325"/>
            <a:ext cx="3968496" cy="396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57" name="Marcador de posición de imagen 56" descr="Una mujer">
            <a:extLst>
              <a:ext uri="{FF2B5EF4-FFF2-40B4-BE49-F238E27FC236}">
                <a16:creationId xmlns:a16="http://schemas.microsoft.com/office/drawing/2014/main" id="{097D4C55-25B9-4F31-8D16-7968DEF76582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6590407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C5B371-F992-4547-B936-23F16F448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9444" y="417362"/>
            <a:ext cx="3932237" cy="1302111"/>
          </a:xfrm>
        </p:spPr>
        <p:txBody>
          <a:bodyPr rtlCol="0"/>
          <a:lstStyle/>
          <a:p>
            <a:pPr rtl="0"/>
            <a:r>
              <a:rPr lang="es-ES"/>
              <a:t>P</a:t>
            </a:r>
            <a:endParaRPr lang="es-E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6B07B54-E3ED-4BBF-91BB-9F611C440199}"/>
              </a:ext>
            </a:extLst>
          </p:cNvPr>
          <p:cNvSpPr>
            <a:spLocks noGrp="1"/>
          </p:cNvSpPr>
          <p:nvPr>
            <p:ph type="body" sz="half" idx="2"/>
          </p:nvPr>
        </p:nvSpPr>
        <p:spPr bwMode="ltGray">
          <a:xfrm>
            <a:off x="7055714" y="1769168"/>
            <a:ext cx="4531709" cy="1431234"/>
          </a:xfrm>
        </p:spPr>
        <p:txBody>
          <a:bodyPr rtlCol="0">
            <a:normAutofit/>
          </a:bodyPr>
          <a:lstStyle/>
          <a:p>
            <a:pPr rtl="0">
              <a:lnSpc>
                <a:spcPct val="110000"/>
              </a:lnSpc>
              <a:spcBef>
                <a:spcPts val="425"/>
              </a:spcBef>
            </a:pPr>
            <a:r>
              <a:rPr lang="es-ES" sz="15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EC89DD8-AB5B-4556-B381-45F1AC070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49</a:t>
            </a:fld>
            <a:endParaRPr lang="es-ES" sz="1000" dirty="0"/>
          </a:p>
        </p:txBody>
      </p:sp>
      <p:pic>
        <p:nvPicPr>
          <p:cNvPr id="7" name="Marcador de posición de imagen 6" descr="Dos hombres miran un portátil">
            <a:extLst>
              <a:ext uri="{FF2B5EF4-FFF2-40B4-BE49-F238E27FC236}">
                <a16:creationId xmlns:a16="http://schemas.microsoft.com/office/drawing/2014/main" id="{2CD8DFC9-E679-43B6-94BA-67756E397A1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2" y="2781223"/>
            <a:ext cx="6024983" cy="2736901"/>
          </a:xfrm>
        </p:spPr>
      </p:pic>
      <p:pic>
        <p:nvPicPr>
          <p:cNvPr id="15" name="Marcador de posición de imagen 14" descr="Icono comprobación">
            <a:extLst>
              <a:ext uri="{FF2B5EF4-FFF2-40B4-BE49-F238E27FC236}">
                <a16:creationId xmlns:a16="http://schemas.microsoft.com/office/drawing/2014/main" id="{2BB6FD49-92B0-4DC9-AC1D-17947DECCCB8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6481239" y="1713834"/>
            <a:ext cx="576000" cy="576000"/>
          </a:xfrm>
        </p:spPr>
      </p:pic>
      <p:pic>
        <p:nvPicPr>
          <p:cNvPr id="17" name="Marcador de posición de imagen 16" descr="Icono comprobación">
            <a:extLst>
              <a:ext uri="{FF2B5EF4-FFF2-40B4-BE49-F238E27FC236}">
                <a16:creationId xmlns:a16="http://schemas.microsoft.com/office/drawing/2014/main" id="{B35AF671-FB05-4C5C-AD79-E7C03FDFC8C4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6481239" y="2935990"/>
            <a:ext cx="576000" cy="576001"/>
          </a:xfrm>
        </p:spPr>
      </p:pic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81D93562-F631-4ADB-AB50-4D5ECF40F8A1}"/>
              </a:ext>
            </a:extLst>
          </p:cNvPr>
          <p:cNvSpPr>
            <a:spLocks noGrp="1"/>
          </p:cNvSpPr>
          <p:nvPr>
            <p:ph type="body" sz="half" idx="23"/>
          </p:nvPr>
        </p:nvSpPr>
        <p:spPr bwMode="ltGray">
          <a:xfrm>
            <a:off x="7055713" y="2990536"/>
            <a:ext cx="4531709" cy="1431234"/>
          </a:xfrm>
        </p:spPr>
        <p:txBody>
          <a:bodyPr rtlCol="0">
            <a:normAutofit/>
          </a:bodyPr>
          <a:lstStyle/>
          <a:p>
            <a:pPr rtl="0">
              <a:lnSpc>
                <a:spcPct val="110000"/>
              </a:lnSpc>
              <a:spcBef>
                <a:spcPts val="425"/>
              </a:spcBef>
            </a:pPr>
            <a:endParaRPr lang="es-ES" i="1" spc="-15" dirty="0">
              <a:solidFill>
                <a:schemeClr val="bg2">
                  <a:lumMod val="20000"/>
                  <a:lumOff val="80000"/>
                </a:schemeClr>
              </a:solidFill>
              <a:cs typeface="Arial"/>
            </a:endParaRPr>
          </a:p>
        </p:txBody>
      </p:sp>
      <p:pic>
        <p:nvPicPr>
          <p:cNvPr id="19" name="Marcador de posición de imagen 18" descr="Icono comprobación">
            <a:extLst>
              <a:ext uri="{FF2B5EF4-FFF2-40B4-BE49-F238E27FC236}">
                <a16:creationId xmlns:a16="http://schemas.microsoft.com/office/drawing/2014/main" id="{D0EA9FF8-E112-4BA0-B552-7EC47F10324A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6481239" y="4558201"/>
            <a:ext cx="576000" cy="576001"/>
          </a:xfrm>
        </p:spPr>
      </p:pic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F254C44F-43DD-4310-BB15-9C29C646DB24}"/>
              </a:ext>
            </a:extLst>
          </p:cNvPr>
          <p:cNvSpPr>
            <a:spLocks noGrp="1"/>
          </p:cNvSpPr>
          <p:nvPr>
            <p:ph type="body" sz="half" idx="25"/>
          </p:nvPr>
        </p:nvSpPr>
        <p:spPr bwMode="ltGray">
          <a:xfrm>
            <a:off x="7055713" y="4627654"/>
            <a:ext cx="4672463" cy="1431234"/>
          </a:xfrm>
        </p:spPr>
        <p:txBody>
          <a:bodyPr rtlCol="0">
            <a:normAutofit/>
          </a:bodyPr>
          <a:lstStyle/>
          <a:p>
            <a:pPr rtl="0">
              <a:lnSpc>
                <a:spcPct val="110000"/>
              </a:lnSpc>
              <a:spcBef>
                <a:spcPts val="425"/>
              </a:spcBef>
            </a:pPr>
            <a:endParaRPr lang="es-ES" sz="1500" i="1" spc="-15" dirty="0">
              <a:solidFill>
                <a:schemeClr val="bg2">
                  <a:lumMod val="20000"/>
                  <a:lumOff val="80000"/>
                </a:schemeClr>
              </a:solidFill>
              <a:cs typeface="Arial"/>
            </a:endParaRPr>
          </a:p>
        </p:txBody>
      </p:sp>
      <p:sp>
        <p:nvSpPr>
          <p:cNvPr id="8" name="objeto 13" descr="Rectángulo beige">
            <a:extLst>
              <a:ext uri="{FF2B5EF4-FFF2-40B4-BE49-F238E27FC236}">
                <a16:creationId xmlns:a16="http://schemas.microsoft.com/office/drawing/2014/main" id="{DFB86A96-0959-48CB-911E-06E243290C23}"/>
              </a:ext>
            </a:extLst>
          </p:cNvPr>
          <p:cNvSpPr/>
          <p:nvPr/>
        </p:nvSpPr>
        <p:spPr>
          <a:xfrm>
            <a:off x="919594" y="1786728"/>
            <a:ext cx="3402000" cy="0"/>
          </a:xfrm>
          <a:custGeom>
            <a:avLst/>
            <a:gdLst/>
            <a:ahLst/>
            <a:cxnLst/>
            <a:rect l="l" t="t" r="r" b="b"/>
            <a:pathLst>
              <a:path w="2694304">
                <a:moveTo>
                  <a:pt x="0" y="0"/>
                </a:moveTo>
                <a:lnTo>
                  <a:pt x="2694127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138121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13" descr="Manos de personas">
            <a:extLst>
              <a:ext uri="{FF2B5EF4-FFF2-40B4-BE49-F238E27FC236}">
                <a16:creationId xmlns:a16="http://schemas.microsoft.com/office/drawing/2014/main" id="{3473867A-FBFD-45C7-BD5B-FDE711A8EC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0" y="0"/>
            <a:ext cx="12192000" cy="6858000"/>
          </a:xfrm>
          <a:prstGeom prst="rect">
            <a:avLst/>
          </a:prstGeom>
        </p:spPr>
      </p:pic>
      <p:sp>
        <p:nvSpPr>
          <p:cNvPr id="5" name="objeto 3" descr="Rectángulo azul">
            <a:extLst>
              <a:ext uri="{FF2B5EF4-FFF2-40B4-BE49-F238E27FC236}">
                <a16:creationId xmlns:a16="http://schemas.microsoft.com/office/drawing/2014/main" id="{33BB357B-B238-4C43-8242-F33D9E1D4905}"/>
              </a:ext>
            </a:extLst>
          </p:cNvPr>
          <p:cNvSpPr/>
          <p:nvPr/>
        </p:nvSpPr>
        <p:spPr>
          <a:xfrm>
            <a:off x="1200" y="0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7" name="Elipse 6" descr="Óvalo beige">
            <a:extLst>
              <a:ext uri="{FF2B5EF4-FFF2-40B4-BE49-F238E27FC236}">
                <a16:creationId xmlns:a16="http://schemas.microsoft.com/office/drawing/2014/main" id="{5E8475D7-5EB4-4E70-AD4D-D32B1FB40E6E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19" name="Título 18">
            <a:extLst>
              <a:ext uri="{FF2B5EF4-FFF2-40B4-BE49-F238E27FC236}">
                <a16:creationId xmlns:a16="http://schemas.microsoft.com/office/drawing/2014/main" id="{592443CF-1BB0-4648-AEBA-9AFB75D72A99}"/>
              </a:ext>
            </a:extLst>
          </p:cNvPr>
          <p:cNvSpPr>
            <a:spLocks noGrp="1"/>
          </p:cNvSpPr>
          <p:nvPr>
            <p:ph type="title"/>
          </p:nvPr>
        </p:nvSpPr>
        <p:spPr bwMode="white"/>
        <p:txBody>
          <a:bodyPr rtlCol="0"/>
          <a:lstStyle/>
          <a:p>
            <a:pPr rtl="0"/>
            <a:r>
              <a:rPr lang="es-ES" dirty="0">
                <a:solidFill>
                  <a:schemeClr val="bg1"/>
                </a:solidFill>
              </a:rPr>
              <a:t>FINANCIACIÓN NECESARIA</a:t>
            </a:r>
            <a:endParaRPr lang="es-ES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1F16D174-C1FB-4494-B78F-EFF7C645A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2912" y="6174902"/>
            <a:ext cx="357116" cy="365125"/>
          </a:xfrm>
        </p:spPr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50</a:t>
            </a:fld>
            <a:endParaRPr lang="es-ES" sz="1000" dirty="0"/>
          </a:p>
        </p:txBody>
      </p:sp>
      <p:sp>
        <p:nvSpPr>
          <p:cNvPr id="6" name="Elipse 5" descr="Círculo blanco">
            <a:extLst>
              <a:ext uri="{FF2B5EF4-FFF2-40B4-BE49-F238E27FC236}">
                <a16:creationId xmlns:a16="http://schemas.microsoft.com/office/drawing/2014/main" id="{18308D5A-12F5-4BB2-A4E0-37BA17CB1AB5}"/>
              </a:ext>
            </a:extLst>
          </p:cNvPr>
          <p:cNvSpPr/>
          <p:nvPr/>
        </p:nvSpPr>
        <p:spPr>
          <a:xfrm>
            <a:off x="3848746" y="1611824"/>
            <a:ext cx="4494508" cy="44945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9" name="objeto 5" descr="Rectángulo beige">
            <a:extLst>
              <a:ext uri="{FF2B5EF4-FFF2-40B4-BE49-F238E27FC236}">
                <a16:creationId xmlns:a16="http://schemas.microsoft.com/office/drawing/2014/main" id="{3C19A568-7E73-443A-A183-2C3EDA0087DF}"/>
              </a:ext>
            </a:extLst>
          </p:cNvPr>
          <p:cNvSpPr/>
          <p:nvPr/>
        </p:nvSpPr>
        <p:spPr bwMode="white">
          <a:xfrm>
            <a:off x="944410" y="1345847"/>
            <a:ext cx="58500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graphicFrame>
        <p:nvGraphicFramePr>
          <p:cNvPr id="10" name="Marcador de contenido 24" descr="Gráfico">
            <a:extLst>
              <a:ext uri="{FF2B5EF4-FFF2-40B4-BE49-F238E27FC236}">
                <a16:creationId xmlns:a16="http://schemas.microsoft.com/office/drawing/2014/main" id="{4AF4332F-83BC-4DC5-9516-227508BC570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2781222"/>
              </p:ext>
            </p:extLst>
          </p:nvPr>
        </p:nvGraphicFramePr>
        <p:xfrm>
          <a:off x="2520157" y="1699285"/>
          <a:ext cx="7151687" cy="4319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objeto 7">
            <a:extLst>
              <a:ext uri="{FF2B5EF4-FFF2-40B4-BE49-F238E27FC236}">
                <a16:creationId xmlns:a16="http://schemas.microsoft.com/office/drawing/2014/main" id="{ADD866C3-A26F-4579-B7C3-5EFD9B87C03B}"/>
              </a:ext>
            </a:extLst>
          </p:cNvPr>
          <p:cNvSpPr txBox="1"/>
          <p:nvPr/>
        </p:nvSpPr>
        <p:spPr>
          <a:xfrm>
            <a:off x="9187353" y="2469616"/>
            <a:ext cx="1621818" cy="897682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rtl="0">
              <a:spcBef>
                <a:spcPts val="340"/>
              </a:spcBef>
            </a:pPr>
            <a:r>
              <a:rPr lang="es-ES" sz="1400" i="1" spc="15" dirty="0">
                <a:solidFill>
                  <a:schemeClr val="bg2"/>
                </a:solidFill>
                <a:cs typeface="Arial"/>
              </a:rPr>
              <a:t>INVERSOR DE DEUDAS</a:t>
            </a:r>
          </a:p>
          <a:p>
            <a:pPr marL="12700" algn="r" rtl="0">
              <a:spcBef>
                <a:spcPts val="340"/>
              </a:spcBef>
            </a:pPr>
            <a:r>
              <a:rPr lang="es-ES" sz="2500" b="1" dirty="0">
                <a:solidFill>
                  <a:schemeClr val="bg1"/>
                </a:solidFill>
                <a:latin typeface="+mj-lt"/>
              </a:rPr>
              <a:t>XXXXX €</a:t>
            </a:r>
          </a:p>
        </p:txBody>
      </p:sp>
      <p:sp>
        <p:nvSpPr>
          <p:cNvPr id="12" name="objeto 8">
            <a:extLst>
              <a:ext uri="{FF2B5EF4-FFF2-40B4-BE49-F238E27FC236}">
                <a16:creationId xmlns:a16="http://schemas.microsoft.com/office/drawing/2014/main" id="{9443DAA2-8BB3-4983-BE18-DE25682FF713}"/>
              </a:ext>
            </a:extLst>
          </p:cNvPr>
          <p:cNvSpPr txBox="1"/>
          <p:nvPr/>
        </p:nvSpPr>
        <p:spPr>
          <a:xfrm>
            <a:off x="1503507" y="4946920"/>
            <a:ext cx="1610330" cy="70485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rtl="0">
              <a:lnSpc>
                <a:spcPct val="100000"/>
              </a:lnSpc>
              <a:spcBef>
                <a:spcPts val="340"/>
              </a:spcBef>
            </a:pPr>
            <a:r>
              <a:rPr lang="es-ES" sz="1400" i="1" spc="15" dirty="0">
                <a:solidFill>
                  <a:schemeClr val="bg2"/>
                </a:solidFill>
                <a:cs typeface="Arial"/>
              </a:rPr>
              <a:t>BANCO</a:t>
            </a:r>
          </a:p>
          <a:p>
            <a:pPr marL="12700" rtl="0">
              <a:lnSpc>
                <a:spcPct val="100000"/>
              </a:lnSpc>
              <a:spcBef>
                <a:spcPts val="425"/>
              </a:spcBef>
            </a:pPr>
            <a:r>
              <a:rPr lang="es-ES" sz="2500" b="1" dirty="0">
                <a:solidFill>
                  <a:schemeClr val="bg1"/>
                </a:solidFill>
                <a:latin typeface="+mj-lt"/>
              </a:rPr>
              <a:t>XXXXX €</a:t>
            </a:r>
          </a:p>
        </p:txBody>
      </p:sp>
      <p:sp>
        <p:nvSpPr>
          <p:cNvPr id="13" name="objeto 9">
            <a:extLst>
              <a:ext uri="{FF2B5EF4-FFF2-40B4-BE49-F238E27FC236}">
                <a16:creationId xmlns:a16="http://schemas.microsoft.com/office/drawing/2014/main" id="{45E34A9E-134A-42FD-820E-74C9C4A6E06E}"/>
              </a:ext>
            </a:extLst>
          </p:cNvPr>
          <p:cNvSpPr txBox="1"/>
          <p:nvPr/>
        </p:nvSpPr>
        <p:spPr>
          <a:xfrm>
            <a:off x="8977095" y="4946920"/>
            <a:ext cx="1711398" cy="70485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algn="ctr" rtl="0">
              <a:lnSpc>
                <a:spcPct val="100000"/>
              </a:lnSpc>
              <a:spcBef>
                <a:spcPts val="340"/>
              </a:spcBef>
            </a:pPr>
            <a:r>
              <a:rPr lang="es-ES" sz="1400" i="1" spc="15" dirty="0">
                <a:solidFill>
                  <a:schemeClr val="bg2"/>
                </a:solidFill>
                <a:cs typeface="Arial"/>
              </a:rPr>
              <a:t>CAPITAL PROPIO</a:t>
            </a:r>
          </a:p>
          <a:p>
            <a:pPr marL="12700" algn="r" rtl="0">
              <a:lnSpc>
                <a:spcPct val="100000"/>
              </a:lnSpc>
              <a:spcBef>
                <a:spcPts val="340"/>
              </a:spcBef>
            </a:pPr>
            <a:r>
              <a:rPr lang="es-ES" sz="2500" b="1" dirty="0">
                <a:solidFill>
                  <a:schemeClr val="bg1"/>
                </a:solidFill>
                <a:latin typeface="+mj-lt"/>
              </a:rPr>
              <a:t>XXXXX €</a:t>
            </a:r>
          </a:p>
        </p:txBody>
      </p:sp>
      <p:sp>
        <p:nvSpPr>
          <p:cNvPr id="14" name="objeto 7">
            <a:extLst>
              <a:ext uri="{FF2B5EF4-FFF2-40B4-BE49-F238E27FC236}">
                <a16:creationId xmlns:a16="http://schemas.microsoft.com/office/drawing/2014/main" id="{FFC4D6E5-F39D-4148-8E29-64D0DE6071D2}"/>
              </a:ext>
            </a:extLst>
          </p:cNvPr>
          <p:cNvSpPr txBox="1"/>
          <p:nvPr/>
        </p:nvSpPr>
        <p:spPr>
          <a:xfrm>
            <a:off x="1503507" y="2469616"/>
            <a:ext cx="1793571" cy="897682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rtl="0">
              <a:lnSpc>
                <a:spcPct val="100000"/>
              </a:lnSpc>
              <a:spcBef>
                <a:spcPts val="340"/>
              </a:spcBef>
            </a:pPr>
            <a:r>
              <a:rPr lang="es-ES" sz="1400" i="1" spc="20" dirty="0">
                <a:solidFill>
                  <a:schemeClr val="bg2"/>
                </a:solidFill>
                <a:cs typeface="Arial"/>
              </a:rPr>
              <a:t>INVERSIÓN</a:t>
            </a:r>
            <a:r>
              <a:rPr lang="es-ES" sz="1400" i="1" spc="15" dirty="0">
                <a:solidFill>
                  <a:schemeClr val="bg2"/>
                </a:solidFill>
                <a:cs typeface="Arial"/>
              </a:rPr>
              <a:t> DE DEUDAS</a:t>
            </a:r>
          </a:p>
          <a:p>
            <a:pPr marL="12700" rtl="0">
              <a:lnSpc>
                <a:spcPct val="100000"/>
              </a:lnSpc>
              <a:spcBef>
                <a:spcPts val="340"/>
              </a:spcBef>
            </a:pPr>
            <a:r>
              <a:rPr lang="es-ES" sz="2500" b="1" dirty="0">
                <a:solidFill>
                  <a:schemeClr val="bg1"/>
                </a:solidFill>
                <a:latin typeface="+mj-lt"/>
                <a:cs typeface="Avenir Black"/>
              </a:rPr>
              <a:t>XXXXX €</a:t>
            </a:r>
            <a:endParaRPr lang="es-ES" sz="2500" dirty="0">
              <a:solidFill>
                <a:schemeClr val="bg1"/>
              </a:solidFill>
              <a:latin typeface="+mj-lt"/>
              <a:cs typeface="Avenir Black"/>
            </a:endParaRPr>
          </a:p>
        </p:txBody>
      </p:sp>
      <p:cxnSp>
        <p:nvCxnSpPr>
          <p:cNvPr id="15" name="Conector recto 14" descr="Línea blanca">
            <a:extLst>
              <a:ext uri="{FF2B5EF4-FFF2-40B4-BE49-F238E27FC236}">
                <a16:creationId xmlns:a16="http://schemas.microsoft.com/office/drawing/2014/main" id="{8F10C47F-8DB6-4F10-999F-9F0945EF1066}"/>
              </a:ext>
            </a:extLst>
          </p:cNvPr>
          <p:cNvCxnSpPr/>
          <p:nvPr/>
        </p:nvCxnSpPr>
        <p:spPr>
          <a:xfrm>
            <a:off x="3255441" y="2944678"/>
            <a:ext cx="936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 descr="Línea blanca">
            <a:extLst>
              <a:ext uri="{FF2B5EF4-FFF2-40B4-BE49-F238E27FC236}">
                <a16:creationId xmlns:a16="http://schemas.microsoft.com/office/drawing/2014/main" id="{ABF823CE-8F30-44E8-A4F3-B87E440DA298}"/>
              </a:ext>
            </a:extLst>
          </p:cNvPr>
          <p:cNvCxnSpPr>
            <a:cxnSpLocks/>
          </p:cNvCxnSpPr>
          <p:nvPr/>
        </p:nvCxnSpPr>
        <p:spPr>
          <a:xfrm>
            <a:off x="3255441" y="5406326"/>
            <a:ext cx="140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 descr="Línea blanca">
            <a:extLst>
              <a:ext uri="{FF2B5EF4-FFF2-40B4-BE49-F238E27FC236}">
                <a16:creationId xmlns:a16="http://schemas.microsoft.com/office/drawing/2014/main" id="{1EC67F4A-791B-465C-A6D0-425D45D4BDC4}"/>
              </a:ext>
            </a:extLst>
          </p:cNvPr>
          <p:cNvCxnSpPr>
            <a:cxnSpLocks/>
          </p:cNvCxnSpPr>
          <p:nvPr/>
        </p:nvCxnSpPr>
        <p:spPr>
          <a:xfrm>
            <a:off x="7961864" y="2944678"/>
            <a:ext cx="97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 descr="Línea blanca">
            <a:extLst>
              <a:ext uri="{FF2B5EF4-FFF2-40B4-BE49-F238E27FC236}">
                <a16:creationId xmlns:a16="http://schemas.microsoft.com/office/drawing/2014/main" id="{21CEE569-9C3A-4C5E-A777-4A90772E84F2}"/>
              </a:ext>
            </a:extLst>
          </p:cNvPr>
          <p:cNvCxnSpPr>
            <a:cxnSpLocks/>
          </p:cNvCxnSpPr>
          <p:nvPr/>
        </p:nvCxnSpPr>
        <p:spPr>
          <a:xfrm>
            <a:off x="7680960" y="5406326"/>
            <a:ext cx="125290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281101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6" descr="Chica con documentos">
            <a:extLst>
              <a:ext uri="{FF2B5EF4-FFF2-40B4-BE49-F238E27FC236}">
                <a16:creationId xmlns:a16="http://schemas.microsoft.com/office/drawing/2014/main" id="{BD5BAEF8-04EE-4148-AB9D-25427A9268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" y="675"/>
            <a:ext cx="12189600" cy="6856650"/>
          </a:xfrm>
          <a:prstGeom prst="rect">
            <a:avLst/>
          </a:prstGeom>
        </p:spPr>
      </p:pic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D5537408-2125-4CE5-92A7-F7E0FCBA31D0}"/>
              </a:ext>
            </a:extLst>
          </p:cNvPr>
          <p:cNvSpPr txBox="1">
            <a:spLocks/>
          </p:cNvSpPr>
          <p:nvPr/>
        </p:nvSpPr>
        <p:spPr>
          <a:xfrm>
            <a:off x="-1" y="1341439"/>
            <a:ext cx="6348413" cy="4140200"/>
          </a:xfrm>
          <a:prstGeom prst="rect">
            <a:avLst/>
          </a:prstGeom>
          <a:solidFill>
            <a:schemeClr val="accent2"/>
          </a:solidFill>
        </p:spPr>
        <p:txBody>
          <a:bodyPr lIns="1548000" tIns="216000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Bef>
                <a:spcPts val="1100"/>
              </a:spcBef>
              <a:buFont typeface="Arial" panose="020B0604020202020204" pitchFamily="34" charset="0"/>
              <a:buNone/>
            </a:pPr>
            <a:r>
              <a:rPr lang="es-ES" sz="2500" b="1" i="1" spc="70" dirty="0">
                <a:solidFill>
                  <a:schemeClr val="bg2">
                    <a:lumMod val="20000"/>
                    <a:lumOff val="80000"/>
                    <a:alpha val="75000"/>
                  </a:schemeClr>
                </a:solidFill>
                <a:cs typeface="Arial"/>
              </a:rPr>
              <a:t>Naiara</a:t>
            </a:r>
            <a:r>
              <a:rPr lang="es-ES" sz="25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es-ES" sz="2500" b="1" i="1" spc="70" dirty="0">
                <a:solidFill>
                  <a:schemeClr val="bg2">
                    <a:lumMod val="20000"/>
                    <a:lumOff val="80000"/>
                    <a:alpha val="75000"/>
                  </a:schemeClr>
                </a:solidFill>
                <a:cs typeface="Arial"/>
              </a:rPr>
              <a:t>Padilla</a:t>
            </a:r>
          </a:p>
          <a:p>
            <a:pPr marL="0" marR="5080" indent="0" rtl="0">
              <a:buFont typeface="Arial" panose="020B0604020202020204" pitchFamily="34" charset="0"/>
              <a:buNone/>
            </a:pPr>
            <a:r>
              <a:rPr lang="es-ES" sz="2500" b="1" i="1" spc="70" dirty="0">
                <a:solidFill>
                  <a:schemeClr val="bg2">
                    <a:lumMod val="20000"/>
                    <a:lumOff val="80000"/>
                    <a:alpha val="75000"/>
                  </a:schemeClr>
                </a:solidFill>
                <a:cs typeface="Arial"/>
              </a:rPr>
              <a:t>npadilla@example.com</a:t>
            </a:r>
          </a:p>
          <a:p>
            <a:pPr marL="0" marR="5080" indent="0" rtl="0">
              <a:buFont typeface="Arial" panose="020B0604020202020204" pitchFamily="34" charset="0"/>
              <a:buNone/>
            </a:pPr>
            <a:r>
              <a:rPr lang="es-ES" sz="2500" b="1" i="1" spc="45" dirty="0">
                <a:solidFill>
                  <a:schemeClr val="bg2">
                    <a:lumMod val="20000"/>
                    <a:lumOff val="80000"/>
                    <a:alpha val="75000"/>
                  </a:schemeClr>
                </a:solidFill>
                <a:cs typeface="Arial"/>
              </a:rPr>
              <a:t>678-555-0100</a:t>
            </a:r>
            <a:endParaRPr lang="es-ES" sz="2500" b="1" i="1" dirty="0">
              <a:solidFill>
                <a:schemeClr val="bg2">
                  <a:lumMod val="20000"/>
                  <a:lumOff val="80000"/>
                  <a:alpha val="75000"/>
                </a:schemeClr>
              </a:solidFill>
              <a:cs typeface="Arial"/>
            </a:endParaRPr>
          </a:p>
          <a:p>
            <a:pPr marL="0" indent="0" rtl="0">
              <a:lnSpc>
                <a:spcPct val="125000"/>
              </a:lnSpc>
              <a:buFont typeface="Arial" panose="020B0604020202020204" pitchFamily="34" charset="0"/>
              <a:buNone/>
            </a:pPr>
            <a:endParaRPr lang="es-ES" sz="2500" b="1" dirty="0">
              <a:solidFill>
                <a:schemeClr val="bg2">
                  <a:alpha val="50000"/>
                </a:schemeClr>
              </a:solidFill>
            </a:endParaRPr>
          </a:p>
        </p:txBody>
      </p:sp>
      <p:sp>
        <p:nvSpPr>
          <p:cNvPr id="6" name="objeto 6" descr="Rectángulo beige">
            <a:extLst>
              <a:ext uri="{FF2B5EF4-FFF2-40B4-BE49-F238E27FC236}">
                <a16:creationId xmlns:a16="http://schemas.microsoft.com/office/drawing/2014/main" id="{B0C70F64-F3E5-413B-AF4F-E15CE944B761}"/>
              </a:ext>
            </a:extLst>
          </p:cNvPr>
          <p:cNvSpPr/>
          <p:nvPr/>
        </p:nvSpPr>
        <p:spPr bwMode="ltGray">
          <a:xfrm>
            <a:off x="931203" y="2894901"/>
            <a:ext cx="3312000" cy="0"/>
          </a:xfrm>
          <a:custGeom>
            <a:avLst/>
            <a:gdLst/>
            <a:ahLst/>
            <a:cxnLst/>
            <a:rect l="l" t="t" r="r" b="b"/>
            <a:pathLst>
              <a:path w="4206240">
                <a:moveTo>
                  <a:pt x="0" y="0"/>
                </a:moveTo>
                <a:lnTo>
                  <a:pt x="4206240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BD43A5E-77DF-44FD-800D-158434A3ABC6}"/>
              </a:ext>
            </a:extLst>
          </p:cNvPr>
          <p:cNvSpPr>
            <a:spLocks noGrp="1"/>
          </p:cNvSpPr>
          <p:nvPr>
            <p:ph type="title"/>
          </p:nvPr>
        </p:nvSpPr>
        <p:spPr bwMode="ltGray">
          <a:xfrm>
            <a:off x="838200" y="1701559"/>
            <a:ext cx="4859215" cy="1325563"/>
          </a:xfrm>
        </p:spPr>
        <p:txBody>
          <a:bodyPr rtlCol="0">
            <a:normAutofit/>
          </a:bodyPr>
          <a:lstStyle/>
          <a:p>
            <a:pPr rtl="0"/>
            <a:r>
              <a:rPr lang="es-ES" sz="5000" dirty="0">
                <a:solidFill>
                  <a:schemeClr val="bg1"/>
                </a:solidFill>
              </a:rPr>
              <a:t>¡GRACIAS!</a:t>
            </a:r>
            <a:endParaRPr lang="es-ES" sz="5000" dirty="0"/>
          </a:p>
        </p:txBody>
      </p:sp>
      <p:pic>
        <p:nvPicPr>
          <p:cNvPr id="11" name="Gráfico 10" descr="Icono de persona">
            <a:extLst>
              <a:ext uri="{FF2B5EF4-FFF2-40B4-BE49-F238E27FC236}">
                <a16:creationId xmlns:a16="http://schemas.microsoft.com/office/drawing/2014/main" id="{623730AD-04DB-4D31-90B9-486007BC48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5237" y="3470503"/>
            <a:ext cx="342900" cy="352425"/>
          </a:xfrm>
          <a:prstGeom prst="rect">
            <a:avLst/>
          </a:prstGeom>
        </p:spPr>
      </p:pic>
      <p:pic>
        <p:nvPicPr>
          <p:cNvPr id="12" name="Gráfico 11" descr="Icono de correo electrónico">
            <a:extLst>
              <a:ext uri="{FF2B5EF4-FFF2-40B4-BE49-F238E27FC236}">
                <a16:creationId xmlns:a16="http://schemas.microsoft.com/office/drawing/2014/main" id="{A19DD78C-1BBA-435D-AB9C-910A5A3B50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5237" y="3965704"/>
            <a:ext cx="342900" cy="342900"/>
          </a:xfrm>
          <a:prstGeom prst="rect">
            <a:avLst/>
          </a:prstGeom>
        </p:spPr>
      </p:pic>
      <p:pic>
        <p:nvPicPr>
          <p:cNvPr id="13" name="Gráfico 12" descr="Icono de teléfono">
            <a:extLst>
              <a:ext uri="{FF2B5EF4-FFF2-40B4-BE49-F238E27FC236}">
                <a16:creationId xmlns:a16="http://schemas.microsoft.com/office/drawing/2014/main" id="{E1FE68E0-BC77-4B86-BF40-6A4FF5062F5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35237" y="4451380"/>
            <a:ext cx="342900" cy="342900"/>
          </a:xfrm>
          <a:prstGeom prst="rect">
            <a:avLst/>
          </a:prstGeom>
        </p:spPr>
      </p:pic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EA39DE2-464A-46AF-92D8-7786B35DF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2EE24B5-652C-4DB5-B7C3-B5BBEC1280B1}" type="slidenum">
              <a:rPr lang="es-ES" noProof="0" smtClean="0"/>
              <a:t>51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48695121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bg2">
                <a:lumMod val="60000"/>
                <a:lumOff val="40000"/>
              </a:schemeClr>
            </a:gs>
            <a:gs pos="83000">
              <a:schemeClr val="bg2">
                <a:lumMod val="60000"/>
                <a:lumOff val="4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95F09D-87E7-8D7F-3B4C-86837FEB5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EA6FBF7-197F-A5B6-A40D-71411CCF5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768350"/>
            <a:ext cx="10515600" cy="5053327"/>
          </a:xfrm>
        </p:spPr>
        <p:txBody>
          <a:bodyPr>
            <a:norm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endParaRPr lang="es-CL" b="0" dirty="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bg2">
                      <a:lumMod val="60000"/>
                      <a:lumOff val="40000"/>
                    </a:schemeClr>
                  </a:gs>
                  <a:gs pos="83000">
                    <a:schemeClr val="bg2">
                      <a:lumMod val="60000"/>
                      <a:lumOff val="40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atin typeface="Arial Black" panose="020B0A04020102020204" pitchFamily="34" charset="0"/>
            </a:endParaRP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0234F6F5-39B9-82B5-DBB4-1E1FEDB7F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52</a:t>
            </a:fld>
            <a:endParaRPr lang="es-ES" sz="1000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AD55F2C9-DDC8-BE7A-E976-0A6F1132649F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4430C8B-6CB5-03E8-D37C-4699DDAB36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65C7CD46-2755-E185-FDCC-3BA474B64C12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89AF380-9F28-7A82-2069-6EF337E46FC9}"/>
              </a:ext>
            </a:extLst>
          </p:cNvPr>
          <p:cNvSpPr txBox="1"/>
          <p:nvPr/>
        </p:nvSpPr>
        <p:spPr>
          <a:xfrm>
            <a:off x="929705" y="508125"/>
            <a:ext cx="88936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19792925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Custom 30">
      <a:dk1>
        <a:sysClr val="windowText" lastClr="000000"/>
      </a:dk1>
      <a:lt1>
        <a:sysClr val="window" lastClr="FFFFFF"/>
      </a:lt1>
      <a:dk2>
        <a:srgbClr val="00292E"/>
      </a:dk2>
      <a:lt2>
        <a:srgbClr val="64B2C1"/>
      </a:lt2>
      <a:accent1>
        <a:srgbClr val="F0CDA1"/>
      </a:accent1>
      <a:accent2>
        <a:srgbClr val="107082"/>
      </a:accent2>
      <a:accent3>
        <a:srgbClr val="054854"/>
      </a:accent3>
      <a:accent4>
        <a:srgbClr val="00AEEF"/>
      </a:accent4>
      <a:accent5>
        <a:srgbClr val="F99927"/>
      </a:accent5>
      <a:accent6>
        <a:srgbClr val="EC7216"/>
      </a:accent6>
      <a:hlink>
        <a:srgbClr val="000000"/>
      </a:hlink>
      <a:folHlink>
        <a:srgbClr val="000000"/>
      </a:folHlink>
    </a:clrScheme>
    <a:fontScheme name="Custom 25">
      <a:majorFont>
        <a:latin typeface="Gill Sans MT"/>
        <a:ea typeface=""/>
        <a:cs typeface=""/>
      </a:majorFont>
      <a:minorFont>
        <a:latin typeface="Arial 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4309238_TF23188392" id="{F1A4FF75-0337-499B-B5AB-B2509398CEA7}" vid="{0D7670FE-5D26-47F2-BB16-139DDA547B53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71946EF-A3EA-4ECB-8D9A-56C36FFF4075}">
  <ds:schemaRefs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dcmitype/"/>
    <ds:schemaRef ds:uri="16c05727-aa75-4e4a-9b5f-8a80a1165891"/>
    <ds:schemaRef ds:uri="71af3243-3dd4-4a8d-8c0d-dd76da1f02a5"/>
    <ds:schemaRef ds:uri="http://schemas.microsoft.com/office/2006/metadata/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FFDD087A-3273-4D74-8700-4C8E2BE507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2DAF9E5-DED4-4A50-A81B-4CC218A03F2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de servicios profesionales</Template>
  <TotalTime>2676</TotalTime>
  <Words>2706</Words>
  <Application>Microsoft Office PowerPoint</Application>
  <PresentationFormat>Widescreen</PresentationFormat>
  <Paragraphs>619</Paragraphs>
  <Slides>52</Slides>
  <Notes>49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8" baseType="lpstr">
      <vt:lpstr>Abel</vt:lpstr>
      <vt:lpstr>Agency FB</vt:lpstr>
      <vt:lpstr>Algerian</vt:lpstr>
      <vt:lpstr>Arial</vt:lpstr>
      <vt:lpstr>Arial </vt:lpstr>
      <vt:lpstr>Arial Black</vt:lpstr>
      <vt:lpstr>Arial Rounded MT Bold</vt:lpstr>
      <vt:lpstr>Bahnschrift</vt:lpstr>
      <vt:lpstr>Bahnschrift Light</vt:lpstr>
      <vt:lpstr>Bahnschrift SemiBold</vt:lpstr>
      <vt:lpstr>Bahnschrift SemiBold SemiConden</vt:lpstr>
      <vt:lpstr>Bookman Old Style</vt:lpstr>
      <vt:lpstr>Calibri</vt:lpstr>
      <vt:lpstr>Gill Sans MT</vt:lpstr>
      <vt:lpstr>Google Sans</vt:lpstr>
      <vt:lpstr>Tema de Office</vt:lpstr>
      <vt:lpstr>OUTSTANDING PEOPLE</vt:lpstr>
      <vt:lpstr>OBJECTIVOS</vt:lpstr>
      <vt:lpstr>GRAMÁTIC</vt:lpstr>
      <vt:lpstr>PowerPoint Presentation</vt:lpstr>
      <vt:lpstr>PowerPoint Presentation</vt:lpstr>
      <vt:lpstr>PERSPECTIVA DE LA INDUSTRIA</vt:lpstr>
      <vt:lpstr>PERSPECTIVA DE LA INDUSTRIA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Estructura</vt:lpstr>
      <vt:lpstr>Past Participle</vt:lpstr>
      <vt:lpstr>Forma afirmativa</vt:lpstr>
      <vt:lpstr>Forma negativa</vt:lpstr>
      <vt:lpstr>Pregunta </vt:lpstr>
      <vt:lpstr>EXERCISES</vt:lpstr>
      <vt:lpstr>PowerPoint Presentation</vt:lpstr>
      <vt:lpstr>PowerPoint Presentation</vt:lpstr>
      <vt:lpstr>PowerPoint Presentation</vt:lpstr>
      <vt:lpstr>EVER</vt:lpstr>
      <vt:lpstr>JUST = acaba de / recién</vt:lpstr>
      <vt:lpstr>PowerPoint Presentation</vt:lpstr>
      <vt:lpstr>PowerPoint Presentation</vt:lpstr>
      <vt:lpstr>PowerPoint Presentation</vt:lpstr>
      <vt:lpstr>PowerPoint Presentation</vt:lpstr>
      <vt:lpstr>Relative Clauses : who, which, that, where  Sequencers : First, Then, After that, Finally  Linking words :because, so, although, however </vt:lpstr>
      <vt:lpstr>WHO = QUE / QUIEN → PERSONAS</vt:lpstr>
      <vt:lpstr>WHICH = EL CUAL / LA CUAL → COSAS O ANIMALES</vt:lpstr>
      <vt:lpstr>THAT = QUE → PERSONAS O COSAS</vt:lpstr>
      <vt:lpstr>WHERE = DONDE / EN EL LUGAR EN QUE →  lugares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</vt:lpstr>
      <vt:lpstr>EL EQUIPO</vt:lpstr>
      <vt:lpstr>P</vt:lpstr>
      <vt:lpstr>FINANCIACIÓN NECESARIA</vt:lpstr>
      <vt:lpstr>¡GRACIAS!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 Paz Alvarez</dc:creator>
  <cp:lastModifiedBy>Mari Paz Alvarez</cp:lastModifiedBy>
  <cp:revision>12</cp:revision>
  <dcterms:created xsi:type="dcterms:W3CDTF">2026-07-09T00:54:49Z</dcterms:created>
  <dcterms:modified xsi:type="dcterms:W3CDTF">2026-09-03T14:07:33Z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