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258" r:id="rId2"/>
    <p:sldId id="275" r:id="rId3"/>
    <p:sldId id="285" r:id="rId4"/>
    <p:sldId id="284" r:id="rId5"/>
    <p:sldId id="286" r:id="rId6"/>
    <p:sldId id="288" r:id="rId7"/>
    <p:sldId id="287" r:id="rId8"/>
    <p:sldId id="289" r:id="rId9"/>
    <p:sldId id="290" r:id="rId10"/>
    <p:sldId id="292" r:id="rId11"/>
    <p:sldId id="291" r:id="rId12"/>
    <p:sldId id="277" r:id="rId13"/>
    <p:sldId id="278" r:id="rId14"/>
    <p:sldId id="269" r:id="rId15"/>
    <p:sldId id="279" r:id="rId16"/>
    <p:sldId id="280" r:id="rId17"/>
    <p:sldId id="281" r:id="rId18"/>
    <p:sldId id="282" r:id="rId19"/>
    <p:sldId id="283" r:id="rId20"/>
  </p:sldIdLst>
  <p:sldSz cx="12192000" cy="6858000"/>
  <p:notesSz cx="6858000" cy="9144000"/>
  <p:defaultTextStyle>
    <a:defPPr rtl="0"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5294" autoAdjust="0"/>
  </p:normalViewPr>
  <p:slideViewPr>
    <p:cSldViewPr snapToGrid="0">
      <p:cViewPr varScale="1">
        <p:scale>
          <a:sx n="73" d="100"/>
          <a:sy n="73" d="100"/>
        </p:scale>
        <p:origin x="364" y="24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5" d="100"/>
          <a:sy n="85" d="100"/>
        </p:scale>
        <p:origin x="3804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3633CBA-2502-434A-928C-6EC6967F259D}" type="doc">
      <dgm:prSet loTypeId="urn:microsoft.com/office/officeart/2005/8/layout/cycle2" loCatId="cycle" qsTypeId="urn:microsoft.com/office/officeart/2005/8/quickstyle/simple1" qsCatId="simple" csTypeId="urn:microsoft.com/office/officeart/2005/8/colors/accent1_1" csCatId="accent1" phldr="1"/>
      <dgm:spPr/>
      <dgm:t>
        <a:bodyPr rtlCol="0"/>
        <a:lstStyle/>
        <a:p>
          <a:pPr rtl="0"/>
          <a:endParaRPr lang="en-US"/>
        </a:p>
      </dgm:t>
    </dgm:pt>
    <dgm:pt modelId="{012EDDC6-207F-4EE3-9DEB-146599520561}">
      <dgm:prSet phldrT="[Text]"/>
      <dgm:spPr/>
      <dgm:t>
        <a:bodyPr rtlCol="0"/>
        <a:lstStyle/>
        <a:p>
          <a:pPr rtl="0"/>
          <a:r>
            <a:rPr lang="es-ES" noProof="0" dirty="0"/>
            <a:t>Paso 1 </a:t>
          </a:r>
          <a:br>
            <a:rPr lang="es-ES" noProof="0" dirty="0"/>
          </a:br>
          <a:r>
            <a:rPr lang="es-ES" noProof="0" dirty="0"/>
            <a:t>Título</a:t>
          </a:r>
        </a:p>
      </dgm:t>
      <dgm:extLst>
        <a:ext uri="{E40237B7-FDA0-4F09-8148-C483321AD2D9}">
          <dgm14:cNvPr xmlns:dgm14="http://schemas.microsoft.com/office/drawing/2010/diagram" id="0" name="" title="Step 1 title"/>
        </a:ext>
      </dgm:extLst>
    </dgm:pt>
    <dgm:pt modelId="{1850CBD5-1A99-4F4F-897C-451AA66F1516}" type="parTrans" cxnId="{A9676025-22BC-4F10-8860-B270A6112553}">
      <dgm:prSet/>
      <dgm:spPr/>
      <dgm:t>
        <a:bodyPr rtlCol="0"/>
        <a:lstStyle/>
        <a:p>
          <a:pPr rtl="0"/>
          <a:endParaRPr lang="en-US"/>
        </a:p>
      </dgm:t>
    </dgm:pt>
    <dgm:pt modelId="{7985EE53-BD3D-4DB3-B5BD-6B9FFA75B9E6}" type="sibTrans" cxnId="{A9676025-22BC-4F10-8860-B270A6112553}">
      <dgm:prSet/>
      <dgm:spPr/>
      <dgm:t>
        <a:bodyPr rtlCol="0"/>
        <a:lstStyle/>
        <a:p>
          <a:pPr rtl="0"/>
          <a:endParaRPr lang="es-ES" noProof="0" dirty="0"/>
        </a:p>
      </dgm:t>
      <dgm:extLst>
        <a:ext uri="{E40237B7-FDA0-4F09-8148-C483321AD2D9}">
          <dgm14:cNvPr xmlns:dgm14="http://schemas.microsoft.com/office/drawing/2010/diagram" id="0" name="" title="Arrow between Step 1 and Step 2"/>
        </a:ext>
      </dgm:extLst>
    </dgm:pt>
    <dgm:pt modelId="{38FB0022-09EC-4D6F-86C0-C813C6F2F39A}">
      <dgm:prSet phldrT="[Text]"/>
      <dgm:spPr/>
      <dgm:t>
        <a:bodyPr rtlCol="0"/>
        <a:lstStyle/>
        <a:p>
          <a:pPr rtl="0"/>
          <a:r>
            <a:rPr lang="es-ES" noProof="0" dirty="0"/>
            <a:t>Paso 3</a:t>
          </a:r>
          <a:br>
            <a:rPr lang="es-ES" noProof="0" dirty="0"/>
          </a:br>
          <a:r>
            <a:rPr lang="es-ES" noProof="0" dirty="0"/>
            <a:t>Título</a:t>
          </a:r>
        </a:p>
      </dgm:t>
      <dgm:extLst>
        <a:ext uri="{E40237B7-FDA0-4F09-8148-C483321AD2D9}">
          <dgm14:cNvPr xmlns:dgm14="http://schemas.microsoft.com/office/drawing/2010/diagram" id="0" name="" title="Step 3 title"/>
        </a:ext>
      </dgm:extLst>
    </dgm:pt>
    <dgm:pt modelId="{A0BBE5C2-C8CF-4F12-974F-53039E6D00EC}" type="parTrans" cxnId="{9A1C775D-7DDB-48F9-97D9-490A63DE2A86}">
      <dgm:prSet/>
      <dgm:spPr/>
      <dgm:t>
        <a:bodyPr rtlCol="0"/>
        <a:lstStyle/>
        <a:p>
          <a:pPr rtl="0"/>
          <a:endParaRPr lang="en-US"/>
        </a:p>
      </dgm:t>
    </dgm:pt>
    <dgm:pt modelId="{EA86A114-EBD1-49CF-AB76-042FF3D636A5}" type="sibTrans" cxnId="{9A1C775D-7DDB-48F9-97D9-490A63DE2A86}">
      <dgm:prSet/>
      <dgm:spPr/>
      <dgm:t>
        <a:bodyPr rtlCol="0"/>
        <a:lstStyle/>
        <a:p>
          <a:pPr rtl="0"/>
          <a:endParaRPr lang="es-ES" noProof="0" dirty="0"/>
        </a:p>
      </dgm:t>
      <dgm:extLst>
        <a:ext uri="{E40237B7-FDA0-4F09-8148-C483321AD2D9}">
          <dgm14:cNvPr xmlns:dgm14="http://schemas.microsoft.com/office/drawing/2010/diagram" id="0" name="" title="Arrow between Step 3 and Step 4"/>
        </a:ext>
      </dgm:extLst>
    </dgm:pt>
    <dgm:pt modelId="{9131EDB8-27A6-42FD-A541-052EFC01D4C6}">
      <dgm:prSet phldrT="[Text]"/>
      <dgm:spPr/>
      <dgm:t>
        <a:bodyPr rtlCol="0"/>
        <a:lstStyle/>
        <a:p>
          <a:pPr rtl="0"/>
          <a:r>
            <a:rPr lang="es-ES" noProof="0" dirty="0"/>
            <a:t>Paso 4</a:t>
          </a:r>
          <a:br>
            <a:rPr lang="es-ES" noProof="0" dirty="0"/>
          </a:br>
          <a:r>
            <a:rPr lang="es-ES" noProof="0" dirty="0"/>
            <a:t>Título</a:t>
          </a:r>
        </a:p>
      </dgm:t>
      <dgm:extLst>
        <a:ext uri="{E40237B7-FDA0-4F09-8148-C483321AD2D9}">
          <dgm14:cNvPr xmlns:dgm14="http://schemas.microsoft.com/office/drawing/2010/diagram" id="0" name="" title="Step 4 title"/>
        </a:ext>
      </dgm:extLst>
    </dgm:pt>
    <dgm:pt modelId="{6EC3601D-D6CE-49D7-9229-0442323129DA}" type="parTrans" cxnId="{198EE807-14A4-40FA-B030-5F9F79A9713E}">
      <dgm:prSet/>
      <dgm:spPr/>
      <dgm:t>
        <a:bodyPr rtlCol="0"/>
        <a:lstStyle/>
        <a:p>
          <a:pPr rtl="0"/>
          <a:endParaRPr lang="en-US"/>
        </a:p>
      </dgm:t>
    </dgm:pt>
    <dgm:pt modelId="{13A2EB04-B868-427A-B17F-16729BFA55DA}" type="sibTrans" cxnId="{198EE807-14A4-40FA-B030-5F9F79A9713E}">
      <dgm:prSet/>
      <dgm:spPr/>
      <dgm:t>
        <a:bodyPr rtlCol="0"/>
        <a:lstStyle/>
        <a:p>
          <a:pPr rtl="0"/>
          <a:endParaRPr lang="es-ES" noProof="0" dirty="0"/>
        </a:p>
      </dgm:t>
      <dgm:extLst>
        <a:ext uri="{E40237B7-FDA0-4F09-8148-C483321AD2D9}">
          <dgm14:cNvPr xmlns:dgm14="http://schemas.microsoft.com/office/drawing/2010/diagram" id="0" name="" title="Arrow between Step 4 and Step 5"/>
        </a:ext>
      </dgm:extLst>
    </dgm:pt>
    <dgm:pt modelId="{23116FF9-AEB9-43F5-882D-9ECB1FD5DE18}">
      <dgm:prSet phldrT="[Text]"/>
      <dgm:spPr/>
      <dgm:t>
        <a:bodyPr rtlCol="0"/>
        <a:lstStyle/>
        <a:p>
          <a:pPr rtl="0"/>
          <a:r>
            <a:rPr lang="es-ES" noProof="0" dirty="0"/>
            <a:t>Paso 5</a:t>
          </a:r>
          <a:br>
            <a:rPr lang="es-ES" noProof="0" dirty="0"/>
          </a:br>
          <a:r>
            <a:rPr lang="es-ES" noProof="0" dirty="0"/>
            <a:t>Título</a:t>
          </a:r>
        </a:p>
      </dgm:t>
      <dgm:extLst>
        <a:ext uri="{E40237B7-FDA0-4F09-8148-C483321AD2D9}">
          <dgm14:cNvPr xmlns:dgm14="http://schemas.microsoft.com/office/drawing/2010/diagram" id="0" name="" title="Step 5 title"/>
        </a:ext>
      </dgm:extLst>
    </dgm:pt>
    <dgm:pt modelId="{86229775-B50F-4220-B88B-07C4BA05CEAC}" type="parTrans" cxnId="{97323DE5-E2BF-422D-8188-D2445F20223B}">
      <dgm:prSet/>
      <dgm:spPr/>
      <dgm:t>
        <a:bodyPr rtlCol="0"/>
        <a:lstStyle/>
        <a:p>
          <a:pPr rtl="0"/>
          <a:endParaRPr lang="en-US"/>
        </a:p>
      </dgm:t>
    </dgm:pt>
    <dgm:pt modelId="{BEE765C7-6165-4808-9B3B-A6627557B77F}" type="sibTrans" cxnId="{97323DE5-E2BF-422D-8188-D2445F20223B}">
      <dgm:prSet/>
      <dgm:spPr/>
      <dgm:t>
        <a:bodyPr rtlCol="0"/>
        <a:lstStyle/>
        <a:p>
          <a:pPr rtl="0"/>
          <a:endParaRPr lang="es-ES" noProof="0" dirty="0"/>
        </a:p>
      </dgm:t>
      <dgm:extLst>
        <a:ext uri="{E40237B7-FDA0-4F09-8148-C483321AD2D9}">
          <dgm14:cNvPr xmlns:dgm14="http://schemas.microsoft.com/office/drawing/2010/diagram" id="0" name="" title="Arrow between Step 5 and Step 1"/>
        </a:ext>
      </dgm:extLst>
    </dgm:pt>
    <dgm:pt modelId="{DA2EE66E-1894-4E15-A659-CCDCFE4DAD65}">
      <dgm:prSet phldrT="[Text]"/>
      <dgm:spPr/>
      <dgm:t>
        <a:bodyPr rtlCol="0"/>
        <a:lstStyle/>
        <a:p>
          <a:pPr rtl="0"/>
          <a:r>
            <a:rPr lang="es-ES" noProof="0" dirty="0"/>
            <a:t>Paso 2</a:t>
          </a:r>
          <a:br>
            <a:rPr lang="es-ES" noProof="0" dirty="0"/>
          </a:br>
          <a:r>
            <a:rPr lang="es-ES" noProof="0" dirty="0"/>
            <a:t>Título</a:t>
          </a:r>
        </a:p>
      </dgm:t>
      <dgm:extLst>
        <a:ext uri="{E40237B7-FDA0-4F09-8148-C483321AD2D9}">
          <dgm14:cNvPr xmlns:dgm14="http://schemas.microsoft.com/office/drawing/2010/diagram" id="0" name="" title="Step 2 title"/>
        </a:ext>
      </dgm:extLst>
    </dgm:pt>
    <dgm:pt modelId="{21005F9D-878A-4CC9-A13A-8A9C577A9239}" type="parTrans" cxnId="{64DAF508-E1BA-4EDC-A97D-EE1A011CB9E0}">
      <dgm:prSet/>
      <dgm:spPr/>
      <dgm:t>
        <a:bodyPr rtlCol="0"/>
        <a:lstStyle/>
        <a:p>
          <a:pPr rtl="0"/>
          <a:endParaRPr lang="en-US"/>
        </a:p>
      </dgm:t>
    </dgm:pt>
    <dgm:pt modelId="{612BA10D-4F4F-4BF6-9059-06A94BDAF34E}" type="sibTrans" cxnId="{64DAF508-E1BA-4EDC-A97D-EE1A011CB9E0}">
      <dgm:prSet/>
      <dgm:spPr/>
      <dgm:t>
        <a:bodyPr rtlCol="0"/>
        <a:lstStyle/>
        <a:p>
          <a:pPr rtl="0"/>
          <a:endParaRPr lang="es-ES" noProof="0" dirty="0"/>
        </a:p>
      </dgm:t>
      <dgm:extLst>
        <a:ext uri="{E40237B7-FDA0-4F09-8148-C483321AD2D9}">
          <dgm14:cNvPr xmlns:dgm14="http://schemas.microsoft.com/office/drawing/2010/diagram" id="0" name="" title="Arrow between Step 2 and Step 3"/>
        </a:ext>
      </dgm:extLst>
    </dgm:pt>
    <dgm:pt modelId="{EA3ADED0-C9AD-4C17-98CE-D872DACD90E8}" type="pres">
      <dgm:prSet presAssocID="{13633CBA-2502-434A-928C-6EC6967F259D}" presName="cycle" presStyleCnt="0">
        <dgm:presLayoutVars>
          <dgm:dir/>
          <dgm:resizeHandles val="exact"/>
        </dgm:presLayoutVars>
      </dgm:prSet>
      <dgm:spPr/>
    </dgm:pt>
    <dgm:pt modelId="{558890D5-4F42-4C33-B381-CD393B37A1FF}" type="pres">
      <dgm:prSet presAssocID="{012EDDC6-207F-4EE3-9DEB-146599520561}" presName="node" presStyleLbl="node1" presStyleIdx="0" presStyleCnt="5">
        <dgm:presLayoutVars>
          <dgm:bulletEnabled val="1"/>
        </dgm:presLayoutVars>
      </dgm:prSet>
      <dgm:spPr/>
    </dgm:pt>
    <dgm:pt modelId="{973C755A-5077-47FB-BDC0-FF7A84FD3F26}" type="pres">
      <dgm:prSet presAssocID="{7985EE53-BD3D-4DB3-B5BD-6B9FFA75B9E6}" presName="sibTrans" presStyleLbl="sibTrans2D1" presStyleIdx="0" presStyleCnt="5"/>
      <dgm:spPr/>
    </dgm:pt>
    <dgm:pt modelId="{746707A3-847D-4DEF-8437-C19565999197}" type="pres">
      <dgm:prSet presAssocID="{7985EE53-BD3D-4DB3-B5BD-6B9FFA75B9E6}" presName="connectorText" presStyleLbl="sibTrans2D1" presStyleIdx="0" presStyleCnt="5"/>
      <dgm:spPr/>
    </dgm:pt>
    <dgm:pt modelId="{7C5A343C-E262-450D-959C-A644EA0CABBE}" type="pres">
      <dgm:prSet presAssocID="{DA2EE66E-1894-4E15-A659-CCDCFE4DAD65}" presName="node" presStyleLbl="node1" presStyleIdx="1" presStyleCnt="5">
        <dgm:presLayoutVars>
          <dgm:bulletEnabled val="1"/>
        </dgm:presLayoutVars>
      </dgm:prSet>
      <dgm:spPr/>
    </dgm:pt>
    <dgm:pt modelId="{719BC63E-F731-4648-BC28-EDC25FC57AA9}" type="pres">
      <dgm:prSet presAssocID="{612BA10D-4F4F-4BF6-9059-06A94BDAF34E}" presName="sibTrans" presStyleLbl="sibTrans2D1" presStyleIdx="1" presStyleCnt="5"/>
      <dgm:spPr/>
    </dgm:pt>
    <dgm:pt modelId="{018B9E75-742E-4303-A16C-8A821310EF15}" type="pres">
      <dgm:prSet presAssocID="{612BA10D-4F4F-4BF6-9059-06A94BDAF34E}" presName="connectorText" presStyleLbl="sibTrans2D1" presStyleIdx="1" presStyleCnt="5"/>
      <dgm:spPr/>
    </dgm:pt>
    <dgm:pt modelId="{91CB6799-0928-4E01-9EDA-41B17BB04FAF}" type="pres">
      <dgm:prSet presAssocID="{38FB0022-09EC-4D6F-86C0-C813C6F2F39A}" presName="node" presStyleLbl="node1" presStyleIdx="2" presStyleCnt="5">
        <dgm:presLayoutVars>
          <dgm:bulletEnabled val="1"/>
        </dgm:presLayoutVars>
      </dgm:prSet>
      <dgm:spPr/>
    </dgm:pt>
    <dgm:pt modelId="{3701657F-6946-4A4C-877D-2A88A526B7E1}" type="pres">
      <dgm:prSet presAssocID="{EA86A114-EBD1-49CF-AB76-042FF3D636A5}" presName="sibTrans" presStyleLbl="sibTrans2D1" presStyleIdx="2" presStyleCnt="5"/>
      <dgm:spPr/>
    </dgm:pt>
    <dgm:pt modelId="{A60042D3-910C-4160-96CD-1A63C2C4C0FB}" type="pres">
      <dgm:prSet presAssocID="{EA86A114-EBD1-49CF-AB76-042FF3D636A5}" presName="connectorText" presStyleLbl="sibTrans2D1" presStyleIdx="2" presStyleCnt="5"/>
      <dgm:spPr/>
    </dgm:pt>
    <dgm:pt modelId="{28372633-A8CE-4898-AF86-305447452F30}" type="pres">
      <dgm:prSet presAssocID="{9131EDB8-27A6-42FD-A541-052EFC01D4C6}" presName="node" presStyleLbl="node1" presStyleIdx="3" presStyleCnt="5">
        <dgm:presLayoutVars>
          <dgm:bulletEnabled val="1"/>
        </dgm:presLayoutVars>
      </dgm:prSet>
      <dgm:spPr/>
    </dgm:pt>
    <dgm:pt modelId="{3BFA7701-5D17-48E5-8EAF-0CE4B894FCD8}" type="pres">
      <dgm:prSet presAssocID="{13A2EB04-B868-427A-B17F-16729BFA55DA}" presName="sibTrans" presStyleLbl="sibTrans2D1" presStyleIdx="3" presStyleCnt="5"/>
      <dgm:spPr/>
    </dgm:pt>
    <dgm:pt modelId="{2F68EEE9-28D4-49EC-A4B1-C191492E34F2}" type="pres">
      <dgm:prSet presAssocID="{13A2EB04-B868-427A-B17F-16729BFA55DA}" presName="connectorText" presStyleLbl="sibTrans2D1" presStyleIdx="3" presStyleCnt="5"/>
      <dgm:spPr/>
    </dgm:pt>
    <dgm:pt modelId="{4DD53E4A-81C3-4CAD-B31F-4C20BA5CFCD7}" type="pres">
      <dgm:prSet presAssocID="{23116FF9-AEB9-43F5-882D-9ECB1FD5DE18}" presName="node" presStyleLbl="node1" presStyleIdx="4" presStyleCnt="5">
        <dgm:presLayoutVars>
          <dgm:bulletEnabled val="1"/>
        </dgm:presLayoutVars>
      </dgm:prSet>
      <dgm:spPr/>
    </dgm:pt>
    <dgm:pt modelId="{670EC530-2BF9-418C-9EBE-CFD33FE15D7D}" type="pres">
      <dgm:prSet presAssocID="{BEE765C7-6165-4808-9B3B-A6627557B77F}" presName="sibTrans" presStyleLbl="sibTrans2D1" presStyleIdx="4" presStyleCnt="5"/>
      <dgm:spPr/>
    </dgm:pt>
    <dgm:pt modelId="{75E8BE9C-270B-4810-939F-EB750969C50A}" type="pres">
      <dgm:prSet presAssocID="{BEE765C7-6165-4808-9B3B-A6627557B77F}" presName="connectorText" presStyleLbl="sibTrans2D1" presStyleIdx="4" presStyleCnt="5"/>
      <dgm:spPr/>
    </dgm:pt>
  </dgm:ptLst>
  <dgm:cxnLst>
    <dgm:cxn modelId="{198EE807-14A4-40FA-B030-5F9F79A9713E}" srcId="{13633CBA-2502-434A-928C-6EC6967F259D}" destId="{9131EDB8-27A6-42FD-A541-052EFC01D4C6}" srcOrd="3" destOrd="0" parTransId="{6EC3601D-D6CE-49D7-9229-0442323129DA}" sibTransId="{13A2EB04-B868-427A-B17F-16729BFA55DA}"/>
    <dgm:cxn modelId="{64DAF508-E1BA-4EDC-A97D-EE1A011CB9E0}" srcId="{13633CBA-2502-434A-928C-6EC6967F259D}" destId="{DA2EE66E-1894-4E15-A659-CCDCFE4DAD65}" srcOrd="1" destOrd="0" parTransId="{21005F9D-878A-4CC9-A13A-8A9C577A9239}" sibTransId="{612BA10D-4F4F-4BF6-9059-06A94BDAF34E}"/>
    <dgm:cxn modelId="{08C26720-4CBB-4226-9FAA-5FA72C464F41}" type="presOf" srcId="{612BA10D-4F4F-4BF6-9059-06A94BDAF34E}" destId="{018B9E75-742E-4303-A16C-8A821310EF15}" srcOrd="1" destOrd="0" presId="urn:microsoft.com/office/officeart/2005/8/layout/cycle2"/>
    <dgm:cxn modelId="{A9676025-22BC-4F10-8860-B270A6112553}" srcId="{13633CBA-2502-434A-928C-6EC6967F259D}" destId="{012EDDC6-207F-4EE3-9DEB-146599520561}" srcOrd="0" destOrd="0" parTransId="{1850CBD5-1A99-4F4F-897C-451AA66F1516}" sibTransId="{7985EE53-BD3D-4DB3-B5BD-6B9FFA75B9E6}"/>
    <dgm:cxn modelId="{54F8772A-7F81-4F90-B03D-21A18269F8D4}" type="presOf" srcId="{DA2EE66E-1894-4E15-A659-CCDCFE4DAD65}" destId="{7C5A343C-E262-450D-959C-A644EA0CABBE}" srcOrd="0" destOrd="0" presId="urn:microsoft.com/office/officeart/2005/8/layout/cycle2"/>
    <dgm:cxn modelId="{6BAAF43C-7E5B-435B-A7D7-29098A98B81E}" type="presOf" srcId="{7985EE53-BD3D-4DB3-B5BD-6B9FFA75B9E6}" destId="{973C755A-5077-47FB-BDC0-FF7A84FD3F26}" srcOrd="0" destOrd="0" presId="urn:microsoft.com/office/officeart/2005/8/layout/cycle2"/>
    <dgm:cxn modelId="{9A1C775D-7DDB-48F9-97D9-490A63DE2A86}" srcId="{13633CBA-2502-434A-928C-6EC6967F259D}" destId="{38FB0022-09EC-4D6F-86C0-C813C6F2F39A}" srcOrd="2" destOrd="0" parTransId="{A0BBE5C2-C8CF-4F12-974F-53039E6D00EC}" sibTransId="{EA86A114-EBD1-49CF-AB76-042FF3D636A5}"/>
    <dgm:cxn modelId="{2E4A0F44-C22C-4A79-B441-BE1F243004F3}" type="presOf" srcId="{612BA10D-4F4F-4BF6-9059-06A94BDAF34E}" destId="{719BC63E-F731-4648-BC28-EDC25FC57AA9}" srcOrd="0" destOrd="0" presId="urn:microsoft.com/office/officeart/2005/8/layout/cycle2"/>
    <dgm:cxn modelId="{22D86A64-D851-411D-98DD-66DB08D887DE}" type="presOf" srcId="{012EDDC6-207F-4EE3-9DEB-146599520561}" destId="{558890D5-4F42-4C33-B381-CD393B37A1FF}" srcOrd="0" destOrd="0" presId="urn:microsoft.com/office/officeart/2005/8/layout/cycle2"/>
    <dgm:cxn modelId="{70A15E49-F97C-4E32-8474-DA58034FE49C}" type="presOf" srcId="{7985EE53-BD3D-4DB3-B5BD-6B9FFA75B9E6}" destId="{746707A3-847D-4DEF-8437-C19565999197}" srcOrd="1" destOrd="0" presId="urn:microsoft.com/office/officeart/2005/8/layout/cycle2"/>
    <dgm:cxn modelId="{66822E6F-E441-4678-A445-668144701D63}" type="presOf" srcId="{13A2EB04-B868-427A-B17F-16729BFA55DA}" destId="{2F68EEE9-28D4-49EC-A4B1-C191492E34F2}" srcOrd="1" destOrd="0" presId="urn:microsoft.com/office/officeart/2005/8/layout/cycle2"/>
    <dgm:cxn modelId="{8426E189-4684-4E41-AAAC-C4772D18A644}" type="presOf" srcId="{38FB0022-09EC-4D6F-86C0-C813C6F2F39A}" destId="{91CB6799-0928-4E01-9EDA-41B17BB04FAF}" srcOrd="0" destOrd="0" presId="urn:microsoft.com/office/officeart/2005/8/layout/cycle2"/>
    <dgm:cxn modelId="{3EDF7B8C-7598-4E0B-B3E9-3F82986F4CD4}" type="presOf" srcId="{9131EDB8-27A6-42FD-A541-052EFC01D4C6}" destId="{28372633-A8CE-4898-AF86-305447452F30}" srcOrd="0" destOrd="0" presId="urn:microsoft.com/office/officeart/2005/8/layout/cycle2"/>
    <dgm:cxn modelId="{04CB5DA5-3FF2-4B6D-8DE7-1F090C09BE47}" type="presOf" srcId="{EA86A114-EBD1-49CF-AB76-042FF3D636A5}" destId="{3701657F-6946-4A4C-877D-2A88A526B7E1}" srcOrd="0" destOrd="0" presId="urn:microsoft.com/office/officeart/2005/8/layout/cycle2"/>
    <dgm:cxn modelId="{70E930A6-C827-4F72-B6F2-9BC8DC8AB8CD}" type="presOf" srcId="{23116FF9-AEB9-43F5-882D-9ECB1FD5DE18}" destId="{4DD53E4A-81C3-4CAD-B31F-4C20BA5CFCD7}" srcOrd="0" destOrd="0" presId="urn:microsoft.com/office/officeart/2005/8/layout/cycle2"/>
    <dgm:cxn modelId="{5637A8D1-6DDD-43E0-A654-B84F12CA0E6D}" type="presOf" srcId="{EA86A114-EBD1-49CF-AB76-042FF3D636A5}" destId="{A60042D3-910C-4160-96CD-1A63C2C4C0FB}" srcOrd="1" destOrd="0" presId="urn:microsoft.com/office/officeart/2005/8/layout/cycle2"/>
    <dgm:cxn modelId="{E6D814D4-FE86-41BE-AC34-7861C8901BCD}" type="presOf" srcId="{13633CBA-2502-434A-928C-6EC6967F259D}" destId="{EA3ADED0-C9AD-4C17-98CE-D872DACD90E8}" srcOrd="0" destOrd="0" presId="urn:microsoft.com/office/officeart/2005/8/layout/cycle2"/>
    <dgm:cxn modelId="{178C50D8-77D8-41C7-84A7-20D85C0A1825}" type="presOf" srcId="{BEE765C7-6165-4808-9B3B-A6627557B77F}" destId="{670EC530-2BF9-418C-9EBE-CFD33FE15D7D}" srcOrd="0" destOrd="0" presId="urn:microsoft.com/office/officeart/2005/8/layout/cycle2"/>
    <dgm:cxn modelId="{6A3565DD-D04C-4E82-B5A0-4809B84DBC70}" type="presOf" srcId="{13A2EB04-B868-427A-B17F-16729BFA55DA}" destId="{3BFA7701-5D17-48E5-8EAF-0CE4B894FCD8}" srcOrd="0" destOrd="0" presId="urn:microsoft.com/office/officeart/2005/8/layout/cycle2"/>
    <dgm:cxn modelId="{142518E3-74EC-49D4-B3EA-D407F6E4F483}" type="presOf" srcId="{BEE765C7-6165-4808-9B3B-A6627557B77F}" destId="{75E8BE9C-270B-4810-939F-EB750969C50A}" srcOrd="1" destOrd="0" presId="urn:microsoft.com/office/officeart/2005/8/layout/cycle2"/>
    <dgm:cxn modelId="{97323DE5-E2BF-422D-8188-D2445F20223B}" srcId="{13633CBA-2502-434A-928C-6EC6967F259D}" destId="{23116FF9-AEB9-43F5-882D-9ECB1FD5DE18}" srcOrd="4" destOrd="0" parTransId="{86229775-B50F-4220-B88B-07C4BA05CEAC}" sibTransId="{BEE765C7-6165-4808-9B3B-A6627557B77F}"/>
    <dgm:cxn modelId="{DFA86892-7D69-4BFB-B34F-2C8C07271E8B}" type="presParOf" srcId="{EA3ADED0-C9AD-4C17-98CE-D872DACD90E8}" destId="{558890D5-4F42-4C33-B381-CD393B37A1FF}" srcOrd="0" destOrd="0" presId="urn:microsoft.com/office/officeart/2005/8/layout/cycle2"/>
    <dgm:cxn modelId="{7F9B98CF-1D17-4778-A91B-7B74EBAA0FA8}" type="presParOf" srcId="{EA3ADED0-C9AD-4C17-98CE-D872DACD90E8}" destId="{973C755A-5077-47FB-BDC0-FF7A84FD3F26}" srcOrd="1" destOrd="0" presId="urn:microsoft.com/office/officeart/2005/8/layout/cycle2"/>
    <dgm:cxn modelId="{58B0DBF7-4E3D-49F6-8D26-ACACE46843EA}" type="presParOf" srcId="{973C755A-5077-47FB-BDC0-FF7A84FD3F26}" destId="{746707A3-847D-4DEF-8437-C19565999197}" srcOrd="0" destOrd="0" presId="urn:microsoft.com/office/officeart/2005/8/layout/cycle2"/>
    <dgm:cxn modelId="{381EE5FA-8238-4893-AAE3-669FE20776B0}" type="presParOf" srcId="{EA3ADED0-C9AD-4C17-98CE-D872DACD90E8}" destId="{7C5A343C-E262-450D-959C-A644EA0CABBE}" srcOrd="2" destOrd="0" presId="urn:microsoft.com/office/officeart/2005/8/layout/cycle2"/>
    <dgm:cxn modelId="{516E789B-A1EF-4A99-AEAC-BA725AC33E92}" type="presParOf" srcId="{EA3ADED0-C9AD-4C17-98CE-D872DACD90E8}" destId="{719BC63E-F731-4648-BC28-EDC25FC57AA9}" srcOrd="3" destOrd="0" presId="urn:microsoft.com/office/officeart/2005/8/layout/cycle2"/>
    <dgm:cxn modelId="{13FBEBCD-DC9D-4FEF-AE29-4C9E0849BF3F}" type="presParOf" srcId="{719BC63E-F731-4648-BC28-EDC25FC57AA9}" destId="{018B9E75-742E-4303-A16C-8A821310EF15}" srcOrd="0" destOrd="0" presId="urn:microsoft.com/office/officeart/2005/8/layout/cycle2"/>
    <dgm:cxn modelId="{FB008668-0FF3-46C7-8959-1F236FB4F4D0}" type="presParOf" srcId="{EA3ADED0-C9AD-4C17-98CE-D872DACD90E8}" destId="{91CB6799-0928-4E01-9EDA-41B17BB04FAF}" srcOrd="4" destOrd="0" presId="urn:microsoft.com/office/officeart/2005/8/layout/cycle2"/>
    <dgm:cxn modelId="{971F10E2-5CED-4C4E-9252-D755753EA2E9}" type="presParOf" srcId="{EA3ADED0-C9AD-4C17-98CE-D872DACD90E8}" destId="{3701657F-6946-4A4C-877D-2A88A526B7E1}" srcOrd="5" destOrd="0" presId="urn:microsoft.com/office/officeart/2005/8/layout/cycle2"/>
    <dgm:cxn modelId="{A68F6CC6-1A0A-4333-8003-8FEDD4F0E677}" type="presParOf" srcId="{3701657F-6946-4A4C-877D-2A88A526B7E1}" destId="{A60042D3-910C-4160-96CD-1A63C2C4C0FB}" srcOrd="0" destOrd="0" presId="urn:microsoft.com/office/officeart/2005/8/layout/cycle2"/>
    <dgm:cxn modelId="{10A74CE4-5A25-4509-ADD3-06BB9CEF21C7}" type="presParOf" srcId="{EA3ADED0-C9AD-4C17-98CE-D872DACD90E8}" destId="{28372633-A8CE-4898-AF86-305447452F30}" srcOrd="6" destOrd="0" presId="urn:microsoft.com/office/officeart/2005/8/layout/cycle2"/>
    <dgm:cxn modelId="{1B430A39-072A-40C5-B4BD-47B08DF907B6}" type="presParOf" srcId="{EA3ADED0-C9AD-4C17-98CE-D872DACD90E8}" destId="{3BFA7701-5D17-48E5-8EAF-0CE4B894FCD8}" srcOrd="7" destOrd="0" presId="urn:microsoft.com/office/officeart/2005/8/layout/cycle2"/>
    <dgm:cxn modelId="{46827EAB-B72B-42D7-AFD7-E30968E9F4C3}" type="presParOf" srcId="{3BFA7701-5D17-48E5-8EAF-0CE4B894FCD8}" destId="{2F68EEE9-28D4-49EC-A4B1-C191492E34F2}" srcOrd="0" destOrd="0" presId="urn:microsoft.com/office/officeart/2005/8/layout/cycle2"/>
    <dgm:cxn modelId="{9F3F7806-C569-417D-8EC1-52CA3866F5CB}" type="presParOf" srcId="{EA3ADED0-C9AD-4C17-98CE-D872DACD90E8}" destId="{4DD53E4A-81C3-4CAD-B31F-4C20BA5CFCD7}" srcOrd="8" destOrd="0" presId="urn:microsoft.com/office/officeart/2005/8/layout/cycle2"/>
    <dgm:cxn modelId="{30A9895D-4071-42A8-815E-0C83C1883982}" type="presParOf" srcId="{EA3ADED0-C9AD-4C17-98CE-D872DACD90E8}" destId="{670EC530-2BF9-418C-9EBE-CFD33FE15D7D}" srcOrd="9" destOrd="0" presId="urn:microsoft.com/office/officeart/2005/8/layout/cycle2"/>
    <dgm:cxn modelId="{687D3A8C-60B6-45BD-AF82-A0D5A13C4B1D}" type="presParOf" srcId="{670EC530-2BF9-418C-9EBE-CFD33FE15D7D}" destId="{75E8BE9C-270B-4810-939F-EB750969C50A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58890D5-4F42-4C33-B381-CD393B37A1FF}">
      <dsp:nvSpPr>
        <dsp:cNvPr id="0" name=""/>
        <dsp:cNvSpPr/>
      </dsp:nvSpPr>
      <dsp:spPr>
        <a:xfrm>
          <a:off x="1633118" y="86031"/>
          <a:ext cx="1343862" cy="134386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0" tIns="31750" rIns="31750" bIns="31750" numCol="1" spcCol="1270" rtlCol="0" anchor="ctr" anchorCtr="0">
          <a:noAutofit/>
        </a:bodyPr>
        <a:lstStyle/>
        <a:p>
          <a:pPr marL="0" lvl="0" indent="0" algn="ctr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500" kern="1200" noProof="0" dirty="0"/>
            <a:t>Paso 1 </a:t>
          </a:r>
          <a:br>
            <a:rPr lang="es-ES" sz="2500" kern="1200" noProof="0" dirty="0"/>
          </a:br>
          <a:r>
            <a:rPr lang="es-ES" sz="2500" kern="1200" noProof="0" dirty="0"/>
            <a:t>Título</a:t>
          </a:r>
        </a:p>
      </dsp:txBody>
      <dsp:txXfrm>
        <a:off x="1829922" y="282835"/>
        <a:ext cx="950254" cy="950254"/>
      </dsp:txXfrm>
    </dsp:sp>
    <dsp:sp modelId="{973C755A-5077-47FB-BDC0-FF7A84FD3F26}">
      <dsp:nvSpPr>
        <dsp:cNvPr id="0" name=""/>
        <dsp:cNvSpPr/>
      </dsp:nvSpPr>
      <dsp:spPr>
        <a:xfrm rot="2160000">
          <a:off x="2934512" y="1118300"/>
          <a:ext cx="357260" cy="45355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rtlCol="0" anchor="ctr" anchorCtr="0">
          <a:noAutofit/>
        </a:bodyPr>
        <a:lstStyle/>
        <a:p>
          <a:pPr marL="0" lvl="0" indent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900" kern="1200" noProof="0" dirty="0"/>
        </a:p>
      </dsp:txBody>
      <dsp:txXfrm>
        <a:off x="2944747" y="1177512"/>
        <a:ext cx="250082" cy="272131"/>
      </dsp:txXfrm>
    </dsp:sp>
    <dsp:sp modelId="{7C5A343C-E262-450D-959C-A644EA0CABBE}">
      <dsp:nvSpPr>
        <dsp:cNvPr id="0" name=""/>
        <dsp:cNvSpPr/>
      </dsp:nvSpPr>
      <dsp:spPr>
        <a:xfrm>
          <a:off x="3265664" y="1272146"/>
          <a:ext cx="1343862" cy="134386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0" tIns="31750" rIns="31750" bIns="31750" numCol="1" spcCol="1270" rtlCol="0" anchor="ctr" anchorCtr="0">
          <a:noAutofit/>
        </a:bodyPr>
        <a:lstStyle/>
        <a:p>
          <a:pPr marL="0" lvl="0" indent="0" algn="ctr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500" kern="1200" noProof="0" dirty="0"/>
            <a:t>Paso 2</a:t>
          </a:r>
          <a:br>
            <a:rPr lang="es-ES" sz="2500" kern="1200" noProof="0" dirty="0"/>
          </a:br>
          <a:r>
            <a:rPr lang="es-ES" sz="2500" kern="1200" noProof="0" dirty="0"/>
            <a:t>Título</a:t>
          </a:r>
        </a:p>
      </dsp:txBody>
      <dsp:txXfrm>
        <a:off x="3462468" y="1468950"/>
        <a:ext cx="950254" cy="950254"/>
      </dsp:txXfrm>
    </dsp:sp>
    <dsp:sp modelId="{719BC63E-F731-4648-BC28-EDC25FC57AA9}">
      <dsp:nvSpPr>
        <dsp:cNvPr id="0" name=""/>
        <dsp:cNvSpPr/>
      </dsp:nvSpPr>
      <dsp:spPr>
        <a:xfrm rot="6480000">
          <a:off x="3450301" y="2667270"/>
          <a:ext cx="357260" cy="45355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rtlCol="0" anchor="ctr" anchorCtr="0">
          <a:noAutofit/>
        </a:bodyPr>
        <a:lstStyle/>
        <a:p>
          <a:pPr marL="0" lvl="0" indent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900" kern="1200" noProof="0" dirty="0"/>
        </a:p>
      </dsp:txBody>
      <dsp:txXfrm rot="10800000">
        <a:off x="3520450" y="2707015"/>
        <a:ext cx="250082" cy="272131"/>
      </dsp:txXfrm>
    </dsp:sp>
    <dsp:sp modelId="{91CB6799-0928-4E01-9EDA-41B17BB04FAF}">
      <dsp:nvSpPr>
        <dsp:cNvPr id="0" name=""/>
        <dsp:cNvSpPr/>
      </dsp:nvSpPr>
      <dsp:spPr>
        <a:xfrm>
          <a:off x="2642087" y="3191318"/>
          <a:ext cx="1343862" cy="134386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0" tIns="31750" rIns="31750" bIns="31750" numCol="1" spcCol="1270" rtlCol="0" anchor="ctr" anchorCtr="0">
          <a:noAutofit/>
        </a:bodyPr>
        <a:lstStyle/>
        <a:p>
          <a:pPr marL="0" lvl="0" indent="0" algn="ctr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500" kern="1200" noProof="0" dirty="0"/>
            <a:t>Paso 3</a:t>
          </a:r>
          <a:br>
            <a:rPr lang="es-ES" sz="2500" kern="1200" noProof="0" dirty="0"/>
          </a:br>
          <a:r>
            <a:rPr lang="es-ES" sz="2500" kern="1200" noProof="0" dirty="0"/>
            <a:t>Título</a:t>
          </a:r>
        </a:p>
      </dsp:txBody>
      <dsp:txXfrm>
        <a:off x="2838891" y="3388122"/>
        <a:ext cx="950254" cy="950254"/>
      </dsp:txXfrm>
    </dsp:sp>
    <dsp:sp modelId="{3701657F-6946-4A4C-877D-2A88A526B7E1}">
      <dsp:nvSpPr>
        <dsp:cNvPr id="0" name=""/>
        <dsp:cNvSpPr/>
      </dsp:nvSpPr>
      <dsp:spPr>
        <a:xfrm rot="10800000">
          <a:off x="2136531" y="3636473"/>
          <a:ext cx="357260" cy="45355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rtlCol="0" anchor="ctr" anchorCtr="0">
          <a:noAutofit/>
        </a:bodyPr>
        <a:lstStyle/>
        <a:p>
          <a:pPr marL="0" lvl="0" indent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900" kern="1200" noProof="0" dirty="0"/>
        </a:p>
      </dsp:txBody>
      <dsp:txXfrm rot="10800000">
        <a:off x="2243709" y="3727184"/>
        <a:ext cx="250082" cy="272131"/>
      </dsp:txXfrm>
    </dsp:sp>
    <dsp:sp modelId="{28372633-A8CE-4898-AF86-305447452F30}">
      <dsp:nvSpPr>
        <dsp:cNvPr id="0" name=""/>
        <dsp:cNvSpPr/>
      </dsp:nvSpPr>
      <dsp:spPr>
        <a:xfrm>
          <a:off x="624150" y="3191318"/>
          <a:ext cx="1343862" cy="134386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0" tIns="31750" rIns="31750" bIns="31750" numCol="1" spcCol="1270" rtlCol="0" anchor="ctr" anchorCtr="0">
          <a:noAutofit/>
        </a:bodyPr>
        <a:lstStyle/>
        <a:p>
          <a:pPr marL="0" lvl="0" indent="0" algn="ctr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500" kern="1200" noProof="0" dirty="0"/>
            <a:t>Paso 4</a:t>
          </a:r>
          <a:br>
            <a:rPr lang="es-ES" sz="2500" kern="1200" noProof="0" dirty="0"/>
          </a:br>
          <a:r>
            <a:rPr lang="es-ES" sz="2500" kern="1200" noProof="0" dirty="0"/>
            <a:t>Título</a:t>
          </a:r>
        </a:p>
      </dsp:txBody>
      <dsp:txXfrm>
        <a:off x="820954" y="3388122"/>
        <a:ext cx="950254" cy="950254"/>
      </dsp:txXfrm>
    </dsp:sp>
    <dsp:sp modelId="{3BFA7701-5D17-48E5-8EAF-0CE4B894FCD8}">
      <dsp:nvSpPr>
        <dsp:cNvPr id="0" name=""/>
        <dsp:cNvSpPr/>
      </dsp:nvSpPr>
      <dsp:spPr>
        <a:xfrm rot="15120000">
          <a:off x="808787" y="2686503"/>
          <a:ext cx="357260" cy="45355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rtlCol="0" anchor="ctr" anchorCtr="0">
          <a:noAutofit/>
        </a:bodyPr>
        <a:lstStyle/>
        <a:p>
          <a:pPr marL="0" lvl="0" indent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900" kern="1200" noProof="0" dirty="0"/>
        </a:p>
      </dsp:txBody>
      <dsp:txXfrm rot="10800000">
        <a:off x="878936" y="2828180"/>
        <a:ext cx="250082" cy="272131"/>
      </dsp:txXfrm>
    </dsp:sp>
    <dsp:sp modelId="{4DD53E4A-81C3-4CAD-B31F-4C20BA5CFCD7}">
      <dsp:nvSpPr>
        <dsp:cNvPr id="0" name=""/>
        <dsp:cNvSpPr/>
      </dsp:nvSpPr>
      <dsp:spPr>
        <a:xfrm>
          <a:off x="572" y="1272146"/>
          <a:ext cx="1343862" cy="134386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0" tIns="31750" rIns="31750" bIns="31750" numCol="1" spcCol="1270" rtlCol="0" anchor="ctr" anchorCtr="0">
          <a:noAutofit/>
        </a:bodyPr>
        <a:lstStyle/>
        <a:p>
          <a:pPr marL="0" lvl="0" indent="0" algn="ctr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500" kern="1200" noProof="0" dirty="0"/>
            <a:t>Paso 5</a:t>
          </a:r>
          <a:br>
            <a:rPr lang="es-ES" sz="2500" kern="1200" noProof="0" dirty="0"/>
          </a:br>
          <a:r>
            <a:rPr lang="es-ES" sz="2500" kern="1200" noProof="0" dirty="0"/>
            <a:t>Título</a:t>
          </a:r>
        </a:p>
      </dsp:txBody>
      <dsp:txXfrm>
        <a:off x="197376" y="1468950"/>
        <a:ext cx="950254" cy="950254"/>
      </dsp:txXfrm>
    </dsp:sp>
    <dsp:sp modelId="{670EC530-2BF9-418C-9EBE-CFD33FE15D7D}">
      <dsp:nvSpPr>
        <dsp:cNvPr id="0" name=""/>
        <dsp:cNvSpPr/>
      </dsp:nvSpPr>
      <dsp:spPr>
        <a:xfrm rot="19440000">
          <a:off x="1301966" y="1130186"/>
          <a:ext cx="357260" cy="45355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rtlCol="0" anchor="ctr" anchorCtr="0">
          <a:noAutofit/>
        </a:bodyPr>
        <a:lstStyle/>
        <a:p>
          <a:pPr marL="0" lvl="0" indent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900" kern="1200" noProof="0" dirty="0"/>
        </a:p>
      </dsp:txBody>
      <dsp:txXfrm>
        <a:off x="1312201" y="1252396"/>
        <a:ext cx="250082" cy="27213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s-ES" dirty="0"/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5E3FAD59-92B4-4703-9BF1-ABC7E5CC294A}" type="datetime1">
              <a:rPr lang="es-ES" smtClean="0"/>
              <a:t>09/09/2026</a:t>
            </a:fld>
            <a:endParaRPr lang="es-ES" dirty="0"/>
          </a:p>
        </p:txBody>
      </p:sp>
      <p:sp>
        <p:nvSpPr>
          <p:cNvPr id="4" name="Marcador de posición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s-ES" dirty="0"/>
          </a:p>
        </p:txBody>
      </p:sp>
      <p:sp>
        <p:nvSpPr>
          <p:cNvPr id="5" name="Marcador de posición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B828588A-5C4E-401A-AECC-B6F63A9DE965}" type="slidenum">
              <a:rPr lang="es-ES"/>
              <a:t>‹#›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5997978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s-ES" noProof="0" dirty="0"/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E10699CC-E798-494C-856B-ED84AB35FEEE}" type="datetime1">
              <a:rPr lang="es-ES" noProof="0" smtClean="0"/>
              <a:t>09/09/2026</a:t>
            </a:fld>
            <a:endParaRPr lang="es-ES" noProof="0" dirty="0"/>
          </a:p>
        </p:txBody>
      </p:sp>
      <p:sp>
        <p:nvSpPr>
          <p:cNvPr id="4" name="Marcador de posición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s-ES" noProof="0" dirty="0"/>
          </a:p>
        </p:txBody>
      </p:sp>
      <p:sp>
        <p:nvSpPr>
          <p:cNvPr id="5" name="Marcador de posición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s-ES" noProof="0" dirty="0"/>
              <a:t>Haga clic para modificar los estilos de texto del patrón</a:t>
            </a:r>
          </a:p>
          <a:p>
            <a:pPr lvl="1" rtl="0"/>
            <a:r>
              <a:rPr lang="es-ES" noProof="0" dirty="0"/>
              <a:t>Segundo nivel</a:t>
            </a:r>
          </a:p>
          <a:p>
            <a:pPr lvl="2" rtl="0"/>
            <a:r>
              <a:rPr lang="es-ES" noProof="0" dirty="0"/>
              <a:t>Tercer nivel</a:t>
            </a:r>
          </a:p>
          <a:p>
            <a:pPr lvl="3" rtl="0"/>
            <a:r>
              <a:rPr lang="es-ES" noProof="0" dirty="0"/>
              <a:t>Cuarto nivel</a:t>
            </a:r>
          </a:p>
          <a:p>
            <a:pPr lvl="4" rtl="0"/>
            <a:r>
              <a:rPr lang="es-ES" noProof="0" dirty="0"/>
              <a:t>Quinto nivel</a:t>
            </a:r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s-ES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77542409-6A04-4DC6-AC3A-D3758287A8F2}" type="slidenum">
              <a:rPr lang="es-ES" noProof="0"/>
              <a:t>‹#›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54115059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77542409-6A04-4DC6-AC3A-D3758287A8F2}" type="slidenum">
              <a:rPr lang="es-ES" smtClean="0"/>
              <a:t>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008298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77542409-6A04-4DC6-AC3A-D3758287A8F2}" type="slidenum">
              <a:rPr lang="es-ES" smtClean="0"/>
              <a:t>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298136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77542409-6A04-4DC6-AC3A-D3758287A8F2}" type="slidenum">
              <a:rPr lang="es-ES" smtClean="0"/>
              <a:t>12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10957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77542409-6A04-4DC6-AC3A-D3758287A8F2}" type="slidenum">
              <a:rPr lang="es-ES" smtClean="0"/>
              <a:t>13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9293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77542409-6A04-4DC6-AC3A-D3758287A8F2}" type="slidenum">
              <a:rPr lang="es-ES" smtClean="0"/>
              <a:t>14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322098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77542409-6A04-4DC6-AC3A-D3758287A8F2}" type="slidenum">
              <a:rPr lang="es-ES" smtClean="0"/>
              <a:t>15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537079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77542409-6A04-4DC6-AC3A-D3758287A8F2}" type="slidenum">
              <a:rPr lang="es-ES" smtClean="0"/>
              <a:t>16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3492958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77542409-6A04-4DC6-AC3A-D3758287A8F2}" type="slidenum">
              <a:rPr lang="es-ES" smtClean="0"/>
              <a:t>17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4081393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77542409-6A04-4DC6-AC3A-D3758287A8F2}" type="slidenum">
              <a:rPr lang="es-ES" smtClean="0"/>
              <a:t>18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7530639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77542409-6A04-4DC6-AC3A-D3758287A8F2}" type="slidenum">
              <a:rPr lang="es-ES" smtClean="0"/>
              <a:t>19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596907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8"/>
          <p:cNvSpPr/>
          <p:nvPr/>
        </p:nvSpPr>
        <p:spPr>
          <a:xfrm>
            <a:off x="1600200" y="0"/>
            <a:ext cx="5029200" cy="59436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2" name="Título 1"/>
          <p:cNvSpPr>
            <a:spLocks noGrp="1"/>
          </p:cNvSpPr>
          <p:nvPr>
            <p:ph type="ctrTitle" hasCustomPrompt="1"/>
          </p:nvPr>
        </p:nvSpPr>
        <p:spPr>
          <a:xfrm>
            <a:off x="1751777" y="3019706"/>
            <a:ext cx="4846320" cy="2387600"/>
          </a:xfrm>
        </p:spPr>
        <p:txBody>
          <a:bodyPr rtlCol="0" anchor="b">
            <a:normAutofit/>
          </a:bodyPr>
          <a:lstStyle>
            <a:lvl1pPr algn="l" rtl="0">
              <a:lnSpc>
                <a:spcPct val="90000"/>
              </a:lnSpc>
              <a:defRPr sz="4800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 dirty="0"/>
              <a:t>Haga clic para editar el estilo de título del patrón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751777" y="5381894"/>
            <a:ext cx="4846320" cy="448056"/>
          </a:xfrm>
        </p:spPr>
        <p:txBody>
          <a:bodyPr rtlCol="0">
            <a:normAutofit/>
          </a:bodyPr>
          <a:lstStyle>
            <a:lvl1pPr marL="0" indent="0" algn="l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n-US" noProof="0"/>
              <a:t>Click to edit Master subtitle style</a:t>
            </a:r>
            <a:endParaRPr lang="es-ES" noProof="0" dirty="0"/>
          </a:p>
        </p:txBody>
      </p:sp>
      <p:pic>
        <p:nvPicPr>
          <p:cNvPr id="8" name="Imagen 7" descr="Nubes blancas y esponjosas en un cielo azul intenso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57400"/>
            <a:ext cx="1490472" cy="3886200"/>
          </a:xfrm>
          <a:prstGeom prst="rect">
            <a:avLst/>
          </a:prstGeom>
        </p:spPr>
      </p:pic>
      <p:pic>
        <p:nvPicPr>
          <p:cNvPr id="10" name="Imagen 9" descr="Primer plano del tallo de una planta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128" y="2057400"/>
            <a:ext cx="2060767" cy="3886200"/>
          </a:xfrm>
          <a:prstGeom prst="rect">
            <a:avLst/>
          </a:prstGeom>
        </p:spPr>
      </p:pic>
      <p:pic>
        <p:nvPicPr>
          <p:cNvPr id="11" name="Imagen 10" descr="Olas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909623" y="2057400"/>
            <a:ext cx="3282696" cy="388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8731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es-ES" noProof="0" dirty="0"/>
              <a:t>Haga clic para editar el estilo de título del patrón</a:t>
            </a:r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-1" y="6629400"/>
            <a:ext cx="453403" cy="228600"/>
          </a:xfrm>
        </p:spPr>
        <p:txBody>
          <a:bodyPr rtlCol="0"/>
          <a:lstStyle>
            <a:lvl1pPr marL="0" indent="0">
              <a:defRPr/>
            </a:lvl1pPr>
          </a:lstStyle>
          <a:p>
            <a:fld id="{9CD8D479-8942-46E8-A226-A4E01F7A105C}" type="slidenum">
              <a:rPr lang="es-ES" smtClean="0"/>
              <a:pPr/>
              <a:t>‹#›</a:t>
            </a:fld>
            <a:endParaRPr lang="es-ES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BD9F02B-2DC8-4099-A266-B747EC68FF67}" type="datetime1">
              <a:rPr lang="es-ES" noProof="0" smtClean="0"/>
              <a:t>09/09/2026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es-ES" noProof="0" dirty="0"/>
              <a:t>Agregar un pie de página</a:t>
            </a:r>
          </a:p>
        </p:txBody>
      </p:sp>
    </p:spTree>
    <p:extLst>
      <p:ext uri="{BB962C8B-B14F-4D97-AF65-F5344CB8AC3E}">
        <p14:creationId xmlns:p14="http://schemas.microsoft.com/office/powerpoint/2010/main" val="3405116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/>
          <p:cNvSpPr/>
          <p:nvPr/>
        </p:nvSpPr>
        <p:spPr>
          <a:xfrm>
            <a:off x="1600199" y="2059146"/>
            <a:ext cx="7199696" cy="38862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1751777" y="2263913"/>
            <a:ext cx="6949440" cy="3143393"/>
          </a:xfrm>
        </p:spPr>
        <p:txBody>
          <a:bodyPr rtlCol="0" anchor="b"/>
          <a:lstStyle>
            <a:lvl1pPr rtl="0">
              <a:defRPr sz="6000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 dirty="0"/>
              <a:t>Haga clic para editar el estilo de título del patrón</a:t>
            </a:r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751777" y="5381893"/>
            <a:ext cx="6949440" cy="449523"/>
          </a:xfrm>
        </p:spPr>
        <p:txBody>
          <a:bodyPr rtlCol="0"/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pic>
        <p:nvPicPr>
          <p:cNvPr id="11" name="Imagen 10" descr="Primer plano de plantas verdes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59146"/>
            <a:ext cx="1490472" cy="3886200"/>
          </a:xfrm>
          <a:prstGeom prst="rect">
            <a:avLst/>
          </a:prstGeom>
        </p:spPr>
      </p:pic>
      <p:pic>
        <p:nvPicPr>
          <p:cNvPr id="9" name="Imagen 8" descr="Olas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909623" y="2059146"/>
            <a:ext cx="3282696" cy="388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9894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3768">
          <p15:clr>
            <a:srgbClr val="FDE53C"/>
          </p15:clr>
        </p15:guide>
        <p15:guide id="2" orient="horz" pos="1296">
          <p15:clr>
            <a:srgbClr val="FDE53C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es-ES" noProof="0" dirty="0"/>
              <a:t>Haga clic para editar el estilo de título del patrón</a:t>
            </a:r>
          </a:p>
        </p:txBody>
      </p:sp>
      <p:sp>
        <p:nvSpPr>
          <p:cNvPr id="3" name="Marcador de posición de contenido 2"/>
          <p:cNvSpPr>
            <a:spLocks noGrp="1"/>
          </p:cNvSpPr>
          <p:nvPr>
            <p:ph sz="half" idx="1"/>
          </p:nvPr>
        </p:nvSpPr>
        <p:spPr>
          <a:xfrm>
            <a:off x="1409700" y="1556281"/>
            <a:ext cx="4610099" cy="4620682"/>
          </a:xfrm>
        </p:spPr>
        <p:txBody>
          <a:bodyPr rtlCol="0"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ES" noProof="0" dirty="0"/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6172200" y="1556281"/>
            <a:ext cx="4609775" cy="4620682"/>
          </a:xfrm>
        </p:spPr>
        <p:txBody>
          <a:bodyPr rtlCol="0"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ES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-1" y="6629400"/>
            <a:ext cx="453403" cy="228600"/>
          </a:xfrm>
        </p:spPr>
        <p:txBody>
          <a:bodyPr rtlCol="0"/>
          <a:lstStyle/>
          <a:p>
            <a:pPr rtl="0"/>
            <a:fld id="{9CD8D479-8942-46E8-A226-A4E01F7A105C}" type="slidenum">
              <a:rPr lang="es-ES" noProof="0"/>
              <a:t>‹#›</a:t>
            </a:fld>
            <a:endParaRPr lang="es-ES" noProof="0" dirty="0"/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A10DF40-6381-4575-BB53-B641DE6E80E1}" type="datetime1">
              <a:rPr lang="es-ES" noProof="0" smtClean="0"/>
              <a:t>09/09/2026</a:t>
            </a:fld>
            <a:endParaRPr lang="es-ES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es-ES" noProof="0" dirty="0"/>
              <a:t>Agregar un pie de página</a:t>
            </a:r>
          </a:p>
        </p:txBody>
      </p:sp>
    </p:spTree>
    <p:extLst>
      <p:ext uri="{BB962C8B-B14F-4D97-AF65-F5344CB8AC3E}">
        <p14:creationId xmlns:p14="http://schemas.microsoft.com/office/powerpoint/2010/main" val="2781687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s-ES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409699" y="1554480"/>
            <a:ext cx="4608576" cy="823912"/>
          </a:xfrm>
        </p:spPr>
        <p:txBody>
          <a:bodyPr rtlCol="0" anchor="b">
            <a:normAutofit/>
          </a:bodyPr>
          <a:lstStyle>
            <a:lvl1pPr marL="0" indent="0">
              <a:spcBef>
                <a:spcPts val="0"/>
              </a:spcBef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1409699" y="2434147"/>
            <a:ext cx="4608576" cy="3811271"/>
          </a:xfrm>
        </p:spPr>
        <p:txBody>
          <a:bodyPr rtlCol="0"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ES" noProof="0" dirty="0"/>
          </a:p>
        </p:txBody>
      </p:sp>
      <p:sp>
        <p:nvSpPr>
          <p:cNvPr id="5" name="Marcador de posición de texto 4"/>
          <p:cNvSpPr>
            <a:spLocks noGrp="1"/>
          </p:cNvSpPr>
          <p:nvPr>
            <p:ph type="body" sz="quarter" idx="3"/>
          </p:nvPr>
        </p:nvSpPr>
        <p:spPr>
          <a:xfrm>
            <a:off x="6172200" y="1554480"/>
            <a:ext cx="4610100" cy="823912"/>
          </a:xfrm>
        </p:spPr>
        <p:txBody>
          <a:bodyPr rtlCol="0" anchor="b">
            <a:normAutofit/>
          </a:bodyPr>
          <a:lstStyle>
            <a:lvl1pPr marL="0" indent="0">
              <a:spcBef>
                <a:spcPts val="0"/>
              </a:spcBef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6" name="Marcador de posición de contenido 5"/>
          <p:cNvSpPr>
            <a:spLocks noGrp="1"/>
          </p:cNvSpPr>
          <p:nvPr>
            <p:ph sz="quarter" idx="4"/>
          </p:nvPr>
        </p:nvSpPr>
        <p:spPr>
          <a:xfrm>
            <a:off x="6172200" y="2434147"/>
            <a:ext cx="4610100" cy="3811271"/>
          </a:xfrm>
        </p:spPr>
        <p:txBody>
          <a:bodyPr rtlCol="0"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ES" noProof="0" dirty="0"/>
          </a:p>
        </p:txBody>
      </p:sp>
      <p:sp>
        <p:nvSpPr>
          <p:cNvPr id="9" name="Marcador de posición de número de diapositiva 8"/>
          <p:cNvSpPr>
            <a:spLocks noGrp="1"/>
          </p:cNvSpPr>
          <p:nvPr>
            <p:ph type="sldNum" sz="quarter" idx="12"/>
          </p:nvPr>
        </p:nvSpPr>
        <p:spPr>
          <a:xfrm>
            <a:off x="-1" y="6629400"/>
            <a:ext cx="453403" cy="228600"/>
          </a:xfrm>
        </p:spPr>
        <p:txBody>
          <a:bodyPr rtlCol="0"/>
          <a:lstStyle/>
          <a:p>
            <a:pPr rtl="0"/>
            <a:fld id="{9CD8D479-8942-46E8-A226-A4E01F7A105C}" type="slidenum">
              <a:rPr lang="es-ES" noProof="0"/>
              <a:t>‹#›</a:t>
            </a:fld>
            <a:endParaRPr lang="es-ES" noProof="0" dirty="0"/>
          </a:p>
        </p:txBody>
      </p:sp>
      <p:sp>
        <p:nvSpPr>
          <p:cNvPr id="7" name="Marcador de posición de fecha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D1188A6-F960-4ED5-975C-FE039292E0F0}" type="datetime1">
              <a:rPr lang="es-ES" noProof="0" smtClean="0"/>
              <a:t>09/09/2026</a:t>
            </a:fld>
            <a:endParaRPr lang="es-ES" noProof="0" dirty="0"/>
          </a:p>
        </p:txBody>
      </p:sp>
      <p:sp>
        <p:nvSpPr>
          <p:cNvPr id="8" name="Marcador de posición de pie de página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es-ES" noProof="0" dirty="0"/>
              <a:t>Agregar un pie de página</a:t>
            </a:r>
          </a:p>
        </p:txBody>
      </p:sp>
    </p:spTree>
    <p:extLst>
      <p:ext uri="{BB962C8B-B14F-4D97-AF65-F5344CB8AC3E}">
        <p14:creationId xmlns:p14="http://schemas.microsoft.com/office/powerpoint/2010/main" val="2827180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s-ES" noProof="0" dirty="0"/>
          </a:p>
        </p:txBody>
      </p:sp>
      <p:sp>
        <p:nvSpPr>
          <p:cNvPr id="5" name="Marcador de posición de número de diapositiva 4"/>
          <p:cNvSpPr>
            <a:spLocks noGrp="1"/>
          </p:cNvSpPr>
          <p:nvPr>
            <p:ph type="sldNum" sz="quarter" idx="12"/>
          </p:nvPr>
        </p:nvSpPr>
        <p:spPr>
          <a:xfrm>
            <a:off x="-1" y="6629400"/>
            <a:ext cx="453403" cy="228600"/>
          </a:xfrm>
        </p:spPr>
        <p:txBody>
          <a:bodyPr rtlCol="0"/>
          <a:lstStyle/>
          <a:p>
            <a:pPr rtl="0"/>
            <a:fld id="{9CD8D479-8942-46E8-A226-A4E01F7A105C}" type="slidenum">
              <a:rPr lang="es-ES" noProof="0"/>
              <a:t>‹#›</a:t>
            </a:fld>
            <a:endParaRPr lang="es-ES" noProof="0" dirty="0"/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34F1B32-3E5D-4ECB-89A5-901115EE1EF9}" type="datetime1">
              <a:rPr lang="es-ES" noProof="0" smtClean="0"/>
              <a:t>09/09/2026</a:t>
            </a:fld>
            <a:endParaRPr lang="es-ES" noProof="0" dirty="0"/>
          </a:p>
        </p:txBody>
      </p:sp>
      <p:sp>
        <p:nvSpPr>
          <p:cNvPr id="4" name="Marcador de posición de pie de página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es-ES" noProof="0" dirty="0"/>
              <a:t>Agregar un pie de página</a:t>
            </a:r>
          </a:p>
        </p:txBody>
      </p:sp>
    </p:spTree>
    <p:extLst>
      <p:ext uri="{BB962C8B-B14F-4D97-AF65-F5344CB8AC3E}">
        <p14:creationId xmlns:p14="http://schemas.microsoft.com/office/powerpoint/2010/main" val="2465877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ción de número de diapositiva 3"/>
          <p:cNvSpPr>
            <a:spLocks noGrp="1"/>
          </p:cNvSpPr>
          <p:nvPr>
            <p:ph type="sldNum" sz="quarter" idx="12"/>
          </p:nvPr>
        </p:nvSpPr>
        <p:spPr>
          <a:xfrm>
            <a:off x="-1" y="6629400"/>
            <a:ext cx="453403" cy="228600"/>
          </a:xfrm>
        </p:spPr>
        <p:txBody>
          <a:bodyPr rtlCol="0"/>
          <a:lstStyle/>
          <a:p>
            <a:pPr rtl="0"/>
            <a:fld id="{9CD8D479-8942-46E8-A226-A4E01F7A105C}" type="slidenum">
              <a:rPr lang="es-ES" noProof="0"/>
              <a:t>‹#›</a:t>
            </a:fld>
            <a:endParaRPr lang="es-ES" noProof="0" dirty="0"/>
          </a:p>
        </p:txBody>
      </p:sp>
      <p:sp>
        <p:nvSpPr>
          <p:cNvPr id="2" name="Marcador de posición de fecha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060FE62-507F-4526-A445-3A3BC99BF160}" type="datetime1">
              <a:rPr lang="es-ES" noProof="0" smtClean="0"/>
              <a:t>09/09/2026</a:t>
            </a:fld>
            <a:endParaRPr lang="es-ES" noProof="0" dirty="0"/>
          </a:p>
        </p:txBody>
      </p:sp>
      <p:sp>
        <p:nvSpPr>
          <p:cNvPr id="3" name="Marcador de posición de pie de página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es-ES" noProof="0" dirty="0"/>
              <a:t>Agregar un pie de página</a:t>
            </a:r>
          </a:p>
        </p:txBody>
      </p:sp>
    </p:spTree>
    <p:extLst>
      <p:ext uri="{BB962C8B-B14F-4D97-AF65-F5344CB8AC3E}">
        <p14:creationId xmlns:p14="http://schemas.microsoft.com/office/powerpoint/2010/main" val="1107393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6682434" y="919616"/>
            <a:ext cx="4155622" cy="2532888"/>
          </a:xfrm>
        </p:spPr>
        <p:txBody>
          <a:bodyPr rtlCol="0" anchor="b"/>
          <a:lstStyle>
            <a:lvl1pPr rtl="0">
              <a:defRPr sz="3200"/>
            </a:lvl1pPr>
          </a:lstStyle>
          <a:p>
            <a:pPr rtl="0"/>
            <a:r>
              <a:rPr lang="es-ES" noProof="0" dirty="0"/>
              <a:t>Haga clic para editar el estilo de título del patrón</a:t>
            </a:r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>
          <a:xfrm>
            <a:off x="1409699" y="915923"/>
            <a:ext cx="5216979" cy="5065776"/>
          </a:xfrm>
        </p:spPr>
        <p:txBody>
          <a:bodyPr rtlCol="0"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ES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6682434" y="3502152"/>
            <a:ext cx="4155622" cy="2479548"/>
          </a:xfrm>
        </p:spPr>
        <p:txBody>
          <a:bodyPr rtlCol="0">
            <a:normAutofit/>
          </a:bodyPr>
          <a:lstStyle>
            <a:lvl1pPr marL="0" indent="0">
              <a:spcBef>
                <a:spcPts val="9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-1" y="6629400"/>
            <a:ext cx="453403" cy="228600"/>
          </a:xfrm>
        </p:spPr>
        <p:txBody>
          <a:bodyPr rtlCol="0"/>
          <a:lstStyle/>
          <a:p>
            <a:pPr rtl="0"/>
            <a:fld id="{9CD8D479-8942-46E8-A226-A4E01F7A105C}" type="slidenum">
              <a:rPr lang="es-ES" noProof="0"/>
              <a:t>‹#›</a:t>
            </a:fld>
            <a:endParaRPr lang="es-ES" noProof="0" dirty="0"/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9FA044B-7BC4-4947-ABBF-9764D9ADB49F}" type="datetime1">
              <a:rPr lang="es-ES" noProof="0" smtClean="0"/>
              <a:t>09/09/2026</a:t>
            </a:fld>
            <a:endParaRPr lang="es-ES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es-ES" noProof="0" dirty="0"/>
              <a:t>Agregar un pie de página</a:t>
            </a:r>
          </a:p>
        </p:txBody>
      </p:sp>
    </p:spTree>
    <p:extLst>
      <p:ext uri="{BB962C8B-B14F-4D97-AF65-F5344CB8AC3E}">
        <p14:creationId xmlns:p14="http://schemas.microsoft.com/office/powerpoint/2010/main" val="3023549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6682435" y="919616"/>
            <a:ext cx="4155622" cy="2532888"/>
          </a:xfrm>
        </p:spPr>
        <p:txBody>
          <a:bodyPr rtlCol="0" anchor="b"/>
          <a:lstStyle>
            <a:lvl1pPr rtl="0">
              <a:defRPr sz="3200"/>
            </a:lvl1pPr>
          </a:lstStyle>
          <a:p>
            <a:pPr rtl="0"/>
            <a:r>
              <a:rPr lang="es-ES" noProof="0" dirty="0"/>
              <a:t>Haga clic para editar el estilo de título del patrón</a:t>
            </a:r>
          </a:p>
        </p:txBody>
      </p:sp>
      <p:sp>
        <p:nvSpPr>
          <p:cNvPr id="3" name="Marcador de posición de imagen 2" descr="Marcador de posición vacío para agregar una imagen. Haga clic en el marcador de posición y seleccione la imagen que desee agregar"/>
          <p:cNvSpPr>
            <a:spLocks noGrp="1"/>
          </p:cNvSpPr>
          <p:nvPr>
            <p:ph type="pic" idx="1"/>
          </p:nvPr>
        </p:nvSpPr>
        <p:spPr>
          <a:xfrm>
            <a:off x="0" y="915923"/>
            <a:ext cx="6626677" cy="5065776"/>
          </a:xfrm>
        </p:spPr>
        <p:txBody>
          <a:bodyPr tIns="1371600" rtlCol="0">
            <a:normAutofit/>
          </a:bodyPr>
          <a:lstStyle>
            <a:lvl1pPr marL="0" indent="0" algn="ctr">
              <a:spcBef>
                <a:spcPts val="0"/>
              </a:spcBef>
              <a:buNone/>
              <a:defRPr sz="2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n-US" noProof="0"/>
              <a:t>Click icon to add picture</a:t>
            </a:r>
            <a:endParaRPr lang="es-ES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6682435" y="3502152"/>
            <a:ext cx="4155622" cy="2479547"/>
          </a:xfrm>
        </p:spPr>
        <p:txBody>
          <a:bodyPr rtlCol="0">
            <a:normAutofit/>
          </a:bodyPr>
          <a:lstStyle>
            <a:lvl1pPr marL="0" indent="0">
              <a:spcBef>
                <a:spcPts val="9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-1" y="6629400"/>
            <a:ext cx="453403" cy="228600"/>
          </a:xfrm>
        </p:spPr>
        <p:txBody>
          <a:bodyPr rtlCol="0"/>
          <a:lstStyle/>
          <a:p>
            <a:pPr rtl="0"/>
            <a:fld id="{9CD8D479-8942-46E8-A226-A4E01F7A105C}" type="slidenum">
              <a:rPr lang="es-ES" noProof="0"/>
              <a:t>‹#›</a:t>
            </a:fld>
            <a:endParaRPr lang="es-ES" noProof="0" dirty="0"/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337AC02-EA6D-465F-BF03-15EFEA467FA6}" type="datetime1">
              <a:rPr lang="es-ES" noProof="0" smtClean="0"/>
              <a:t>09/09/2026</a:t>
            </a:fld>
            <a:endParaRPr lang="es-ES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es-ES" noProof="0" dirty="0"/>
              <a:t>Agregar un pie de página</a:t>
            </a:r>
          </a:p>
        </p:txBody>
      </p:sp>
    </p:spTree>
    <p:extLst>
      <p:ext uri="{BB962C8B-B14F-4D97-AF65-F5344CB8AC3E}">
        <p14:creationId xmlns:p14="http://schemas.microsoft.com/office/powerpoint/2010/main" val="216422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es-ES" noProof="0" dirty="0"/>
              <a:t>Haga clic para editar el estilo de título del patrón</a:t>
            </a:r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-1" y="6629400"/>
            <a:ext cx="453403" cy="228600"/>
          </a:xfrm>
        </p:spPr>
        <p:txBody>
          <a:bodyPr rtlCol="0"/>
          <a:lstStyle/>
          <a:p>
            <a:pPr rtl="0"/>
            <a:fld id="{9CD8D479-8942-46E8-A226-A4E01F7A105C}" type="slidenum">
              <a:rPr lang="es-ES" noProof="0"/>
              <a:t>‹#›</a:t>
            </a:fld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CEDC781-CB57-4062-B09C-81FF42BCE73D}" type="datetime1">
              <a:rPr lang="es-ES" noProof="0" smtClean="0"/>
              <a:t>09/09/2026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es-ES" noProof="0" dirty="0"/>
              <a:t>Agregar un pie de página</a:t>
            </a:r>
          </a:p>
        </p:txBody>
      </p:sp>
    </p:spTree>
    <p:extLst>
      <p:ext uri="{BB962C8B-B14F-4D97-AF65-F5344CB8AC3E}">
        <p14:creationId xmlns:p14="http://schemas.microsoft.com/office/powerpoint/2010/main" val="720709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 hasCustomPrompt="1"/>
          </p:nvPr>
        </p:nvSpPr>
        <p:spPr>
          <a:xfrm>
            <a:off x="8724900" y="190500"/>
            <a:ext cx="2057400" cy="5986463"/>
          </a:xfrm>
        </p:spPr>
        <p:txBody>
          <a:bodyPr vert="eaVert" rtlCol="0"/>
          <a:lstStyle>
            <a:lvl1pPr rtl="0">
              <a:defRPr/>
            </a:lvl1pPr>
          </a:lstStyle>
          <a:p>
            <a:pPr rtl="0"/>
            <a:r>
              <a:rPr lang="es-ES" noProof="0"/>
              <a:t>Haga clic para editar el estilo de título del patrón</a:t>
            </a:r>
            <a:endParaRPr lang="es-ES" noProof="0" dirty="0"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190500"/>
            <a:ext cx="7734300" cy="5986463"/>
          </a:xfrm>
        </p:spPr>
        <p:txBody>
          <a:bodyPr vert="eaVert"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-1" y="6629400"/>
            <a:ext cx="453403" cy="228600"/>
          </a:xfrm>
        </p:spPr>
        <p:txBody>
          <a:bodyPr rtlCol="0"/>
          <a:lstStyle/>
          <a:p>
            <a:pPr rtl="0"/>
            <a:fld id="{9CD8D479-8942-46E8-A226-A4E01F7A105C}" type="slidenum">
              <a:rPr lang="es-ES" noProof="0"/>
              <a:t>‹#›</a:t>
            </a:fld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93EF067-3BD7-4195-88F8-49200083A5C8}" type="datetime1">
              <a:rPr lang="es-ES" noProof="0" smtClean="0"/>
              <a:t>09/09/2026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es-ES" noProof="0" dirty="0"/>
              <a:t>Agregar un pie de página</a:t>
            </a:r>
          </a:p>
        </p:txBody>
      </p:sp>
    </p:spTree>
    <p:extLst>
      <p:ext uri="{BB962C8B-B14F-4D97-AF65-F5344CB8AC3E}">
        <p14:creationId xmlns:p14="http://schemas.microsoft.com/office/powerpoint/2010/main" val="1021014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tx1">
                <a:lumMod val="20000"/>
                <a:lumOff val="80000"/>
              </a:schemeClr>
            </a:gs>
            <a:gs pos="83000">
              <a:schemeClr val="tx1">
                <a:lumMod val="20000"/>
                <a:lumOff val="80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/>
          <p:cNvSpPr/>
          <p:nvPr userDrawn="1"/>
        </p:nvSpPr>
        <p:spPr>
          <a:xfrm>
            <a:off x="0" y="6629400"/>
            <a:ext cx="1499616" cy="228600"/>
          </a:xfrm>
          <a:prstGeom prst="rect">
            <a:avLst/>
          </a:prstGeom>
          <a:gradFill>
            <a:gsLst>
              <a:gs pos="0">
                <a:schemeClr val="accent1">
                  <a:lumMod val="15000"/>
                  <a:lumOff val="85000"/>
                </a:schemeClr>
              </a:gs>
              <a:gs pos="100000">
                <a:schemeClr val="accent1">
                  <a:lumMod val="15000"/>
                  <a:lumOff val="8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11" name="Rectángulo 10"/>
          <p:cNvSpPr/>
          <p:nvPr/>
        </p:nvSpPr>
        <p:spPr>
          <a:xfrm>
            <a:off x="1609344" y="6629400"/>
            <a:ext cx="10582656" cy="228600"/>
          </a:xfrm>
          <a:prstGeom prst="rect">
            <a:avLst/>
          </a:prstGeom>
          <a:gradFill>
            <a:gsLst>
              <a:gs pos="0">
                <a:schemeClr val="accent1">
                  <a:lumMod val="35000"/>
                  <a:lumOff val="65000"/>
                </a:schemeClr>
              </a:gs>
              <a:gs pos="100000">
                <a:schemeClr val="accent1">
                  <a:lumMod val="35000"/>
                  <a:lumOff val="6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" name="Marcador de posición de título 1"/>
          <p:cNvSpPr>
            <a:spLocks noGrp="1"/>
          </p:cNvSpPr>
          <p:nvPr>
            <p:ph type="title"/>
          </p:nvPr>
        </p:nvSpPr>
        <p:spPr>
          <a:xfrm>
            <a:off x="1410026" y="276087"/>
            <a:ext cx="9371949" cy="118356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es-ES" noProof="0" dirty="0"/>
              <a:t>Haga clic para editar el estilo de título del patrón</a:t>
            </a:r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410027" y="1566001"/>
            <a:ext cx="9371948" cy="46206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s-ES" noProof="0" dirty="0"/>
              <a:t>Editar estilos de texto del patrón</a:t>
            </a:r>
          </a:p>
          <a:p>
            <a:pPr lvl="1" rtl="0"/>
            <a:r>
              <a:rPr lang="es-ES" noProof="0" dirty="0"/>
              <a:t>Segundo nivel</a:t>
            </a:r>
          </a:p>
          <a:p>
            <a:pPr lvl="2" rtl="0"/>
            <a:r>
              <a:rPr lang="es-ES" noProof="0" dirty="0"/>
              <a:t>Tercer nivel</a:t>
            </a:r>
          </a:p>
          <a:p>
            <a:pPr lvl="3" rtl="0"/>
            <a:r>
              <a:rPr lang="es-ES" noProof="0" dirty="0"/>
              <a:t>Cuarto nivel</a:t>
            </a:r>
          </a:p>
          <a:p>
            <a:pPr lvl="4" rtl="0"/>
            <a:r>
              <a:rPr lang="es-ES" noProof="0" dirty="0"/>
              <a:t>Quinto nivel</a:t>
            </a: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-1" y="6629400"/>
            <a:ext cx="453403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rtl="0"/>
            <a:fld id="{9CD8D479-8942-46E8-A226-A4E01F7A105C}" type="slidenum">
              <a:rPr lang="es-ES" noProof="0" smtClean="0"/>
              <a:pPr rtl="0"/>
              <a:t>‹#›</a:t>
            </a:fld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2"/>
          </p:nvPr>
        </p:nvSpPr>
        <p:spPr>
          <a:xfrm>
            <a:off x="504679" y="6629400"/>
            <a:ext cx="9360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rtl="0"/>
            <a:fld id="{0BE2D4B3-46EE-4BB5-8269-7C35761664DD}" type="datetime1">
              <a:rPr lang="es-ES" noProof="0" smtClean="0"/>
              <a:t>09/09/2026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3"/>
          </p:nvPr>
        </p:nvSpPr>
        <p:spPr>
          <a:xfrm>
            <a:off x="1637716" y="6629400"/>
            <a:ext cx="9144259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rtl="0"/>
            <a:r>
              <a:rPr lang="es-ES" noProof="0" dirty="0"/>
              <a:t>Agregar un pie de página</a:t>
            </a:r>
          </a:p>
        </p:txBody>
      </p:sp>
    </p:spTree>
    <p:extLst>
      <p:ext uri="{BB962C8B-B14F-4D97-AF65-F5344CB8AC3E}">
        <p14:creationId xmlns:p14="http://schemas.microsoft.com/office/powerpoint/2010/main" val="28660464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/>
  <p:txStyles>
    <p:titleStyle>
      <a:lvl1pPr algn="l" defTabSz="914400" rtl="0" eaLnBrk="1" latinLnBrk="0" hangingPunct="1">
        <a:spcBef>
          <a:spcPct val="0"/>
        </a:spcBef>
        <a:buNone/>
        <a:defRPr sz="3400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210312" indent="-210312" algn="l" defTabSz="914400" rtl="0" eaLnBrk="1" latinLnBrk="0" hangingPunct="1">
        <a:lnSpc>
          <a:spcPct val="90000"/>
        </a:lnSpc>
        <a:spcBef>
          <a:spcPts val="11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38912" indent="-155448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76656" indent="-155448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05256" indent="-155448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33856" indent="-155448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362456" indent="-155448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591056" indent="-155448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819656" indent="-155448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048256" indent="-155448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751777" y="1180632"/>
            <a:ext cx="4846320" cy="2387600"/>
          </a:xfrm>
        </p:spPr>
        <p:txBody>
          <a:bodyPr rtlCol="0"/>
          <a:lstStyle/>
          <a:p>
            <a:pPr rtl="0"/>
            <a:r>
              <a:rPr lang="es-ES" dirty="0"/>
              <a:t>SUSTAINABLE DEVELOPMENT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751777" y="4818580"/>
            <a:ext cx="4846320" cy="1011370"/>
          </a:xfrm>
        </p:spPr>
        <p:txBody>
          <a:bodyPr rtlCol="0">
            <a:normAutofit/>
          </a:bodyPr>
          <a:lstStyle/>
          <a:p>
            <a:pPr rtl="0"/>
            <a:r>
              <a:rPr lang="es-ES" sz="3200" dirty="0"/>
              <a:t>UNIT 4</a:t>
            </a:r>
          </a:p>
        </p:txBody>
      </p:sp>
    </p:spTree>
    <p:extLst>
      <p:ext uri="{BB962C8B-B14F-4D97-AF65-F5344CB8AC3E}">
        <p14:creationId xmlns:p14="http://schemas.microsoft.com/office/powerpoint/2010/main" val="4261546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dirty="0">
                <a:latin typeface="Arial Black" panose="020B0A04020102020204" pitchFamily="34" charset="0"/>
              </a:rPr>
              <a:t>CONTENTS OF THE UNIT</a:t>
            </a:r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marL="0" indent="0" rtl="0">
              <a:buNone/>
            </a:pPr>
            <a:r>
              <a:rPr lang="es-ES" dirty="0"/>
              <a:t>Durante la presente unidad, se espera que las y los estudiantes sean capaces de comprender y expresar ideas sobre el desarrollo sustentable y sus consecuencias, en forma espontánea y creativa. Para ello, se busca que logren usar funciones apropiadas y expresiones y vocabulario asociados al tema de la unidad. </a:t>
            </a:r>
          </a:p>
          <a:p>
            <a:pPr marL="0" indent="0">
              <a:buNone/>
            </a:pPr>
            <a:r>
              <a:rPr lang="es-CL" b="1" dirty="0"/>
              <a:t>Describir frecuencia, tiempo, grado de acciones</a:t>
            </a:r>
            <a:r>
              <a:rPr lang="es-CL" dirty="0"/>
              <a:t>; por ejemplo: I </a:t>
            </a:r>
            <a:r>
              <a:rPr lang="es-CL" dirty="0" err="1"/>
              <a:t>usually</a:t>
            </a:r>
            <a:r>
              <a:rPr lang="es-CL" dirty="0"/>
              <a:t>/</a:t>
            </a:r>
            <a:r>
              <a:rPr lang="es-CL" dirty="0" err="1"/>
              <a:t>often</a:t>
            </a:r>
            <a:r>
              <a:rPr lang="es-CL" dirty="0"/>
              <a:t> </a:t>
            </a:r>
            <a:r>
              <a:rPr lang="es-CL" dirty="0" err="1"/>
              <a:t>call</a:t>
            </a:r>
            <a:r>
              <a:rPr lang="es-CL" dirty="0"/>
              <a:t> </a:t>
            </a:r>
            <a:r>
              <a:rPr lang="es-CL" dirty="0" err="1"/>
              <a:t>her</a:t>
            </a:r>
            <a:r>
              <a:rPr lang="es-CL" dirty="0"/>
              <a:t> in </a:t>
            </a:r>
            <a:r>
              <a:rPr lang="es-CL" dirty="0" err="1"/>
              <a:t>the</a:t>
            </a:r>
            <a:r>
              <a:rPr lang="es-CL" dirty="0"/>
              <a:t> </a:t>
            </a:r>
            <a:r>
              <a:rPr lang="es-CL" dirty="0" err="1"/>
              <a:t>morning</a:t>
            </a:r>
            <a:r>
              <a:rPr lang="es-CL" dirty="0"/>
              <a:t>. &gt; </a:t>
            </a:r>
            <a:r>
              <a:rPr lang="es-CL" b="1" dirty="0"/>
              <a:t>Expresarse con claridad</a:t>
            </a:r>
            <a:r>
              <a:rPr lang="es-CL" dirty="0"/>
              <a:t>, usando palabras y expresiones de uso común, sinónimos, palabras compuestas; por ejemplo: </a:t>
            </a:r>
            <a:r>
              <a:rPr lang="es-CL" dirty="0" err="1"/>
              <a:t>hardly</a:t>
            </a:r>
            <a:r>
              <a:rPr lang="es-CL" dirty="0"/>
              <a:t> </a:t>
            </a:r>
            <a:r>
              <a:rPr lang="es-CL" dirty="0" err="1"/>
              <a:t>ever</a:t>
            </a:r>
            <a:r>
              <a:rPr lang="es-CL" dirty="0"/>
              <a:t>; at </a:t>
            </a:r>
            <a:r>
              <a:rPr lang="es-CL" dirty="0" err="1"/>
              <a:t>all</a:t>
            </a:r>
            <a:r>
              <a:rPr lang="es-CL" dirty="0"/>
              <a:t>; </a:t>
            </a:r>
            <a:r>
              <a:rPr lang="es-CL" dirty="0" err="1"/>
              <a:t>I’d</a:t>
            </a:r>
            <a:r>
              <a:rPr lang="es-CL" dirty="0"/>
              <a:t> </a:t>
            </a:r>
            <a:r>
              <a:rPr lang="es-CL" dirty="0" err="1"/>
              <a:t>rather</a:t>
            </a:r>
            <a:r>
              <a:rPr lang="es-CL" dirty="0"/>
              <a:t>…; </a:t>
            </a:r>
            <a:r>
              <a:rPr lang="es-CL" dirty="0" err="1"/>
              <a:t>for</a:t>
            </a:r>
            <a:r>
              <a:rPr lang="es-CL" dirty="0"/>
              <a:t> </a:t>
            </a:r>
            <a:r>
              <a:rPr lang="es-CL" dirty="0" err="1"/>
              <a:t>ages</a:t>
            </a:r>
            <a:r>
              <a:rPr lang="es-CL" dirty="0"/>
              <a:t>; </a:t>
            </a:r>
            <a:r>
              <a:rPr lang="es-CL" dirty="0" err="1"/>
              <a:t>I’m</a:t>
            </a:r>
            <a:r>
              <a:rPr lang="es-CL" dirty="0"/>
              <a:t> </a:t>
            </a:r>
            <a:r>
              <a:rPr lang="es-CL" dirty="0" err="1"/>
              <a:t>pleased</a:t>
            </a:r>
            <a:r>
              <a:rPr lang="es-CL" dirty="0"/>
              <a:t>; </a:t>
            </a:r>
            <a:r>
              <a:rPr lang="es-CL" dirty="0" err="1"/>
              <a:t>sorry</a:t>
            </a:r>
            <a:r>
              <a:rPr lang="es-CL" dirty="0"/>
              <a:t> </a:t>
            </a:r>
            <a:r>
              <a:rPr lang="es-CL" dirty="0" err="1"/>
              <a:t>about</a:t>
            </a:r>
            <a:r>
              <a:rPr lang="es-CL" dirty="0"/>
              <a:t>; look </a:t>
            </a:r>
            <a:r>
              <a:rPr lang="es-CL" dirty="0" err="1"/>
              <a:t>for</a:t>
            </a:r>
            <a:r>
              <a:rPr lang="es-CL" dirty="0"/>
              <a:t>/after…; </a:t>
            </a:r>
            <a:r>
              <a:rPr lang="es-CL" dirty="0" err="1"/>
              <a:t>cheap</a:t>
            </a:r>
            <a:r>
              <a:rPr lang="es-CL" dirty="0"/>
              <a:t> </a:t>
            </a:r>
            <a:r>
              <a:rPr lang="es-CL" dirty="0" err="1"/>
              <a:t>enough</a:t>
            </a:r>
            <a:r>
              <a:rPr lang="es-CL" dirty="0"/>
              <a:t>; online. &gt; </a:t>
            </a:r>
            <a:r>
              <a:rPr lang="es-CL" b="1" dirty="0"/>
              <a:t>Unir ideas</a:t>
            </a:r>
            <a:r>
              <a:rPr lang="es-CL" dirty="0"/>
              <a:t>; por ejemplo: </a:t>
            </a:r>
            <a:r>
              <a:rPr lang="es-CL" dirty="0" err="1"/>
              <a:t>It</a:t>
            </a:r>
            <a:r>
              <a:rPr lang="es-CL" dirty="0"/>
              <a:t> </a:t>
            </a:r>
            <a:r>
              <a:rPr lang="es-CL" dirty="0" err="1"/>
              <a:t>is</a:t>
            </a:r>
            <a:r>
              <a:rPr lang="es-CL" dirty="0"/>
              <a:t> </a:t>
            </a:r>
            <a:r>
              <a:rPr lang="es-CL" dirty="0" err="1"/>
              <a:t>raining</a:t>
            </a:r>
            <a:r>
              <a:rPr lang="es-CL" dirty="0"/>
              <a:t> </a:t>
            </a:r>
            <a:r>
              <a:rPr lang="es-CL" dirty="0" err="1"/>
              <a:t>today</a:t>
            </a:r>
            <a:r>
              <a:rPr lang="es-CL" dirty="0"/>
              <a:t>, as a </a:t>
            </a:r>
            <a:r>
              <a:rPr lang="es-CL" dirty="0" err="1"/>
              <a:t>result</a:t>
            </a:r>
            <a:r>
              <a:rPr lang="es-CL" dirty="0"/>
              <a:t> </a:t>
            </a:r>
            <a:r>
              <a:rPr lang="es-CL" dirty="0" err="1"/>
              <a:t>the</a:t>
            </a:r>
            <a:r>
              <a:rPr lang="es-CL" dirty="0"/>
              <a:t> air </a:t>
            </a:r>
            <a:r>
              <a:rPr lang="es-CL" dirty="0" err="1"/>
              <a:t>will</a:t>
            </a:r>
            <a:r>
              <a:rPr lang="es-CL" dirty="0"/>
              <a:t> be </a:t>
            </a:r>
            <a:r>
              <a:rPr lang="es-CL" dirty="0" err="1"/>
              <a:t>cleaner</a:t>
            </a:r>
            <a:r>
              <a:rPr lang="es-CL" dirty="0"/>
              <a:t> in </a:t>
            </a:r>
            <a:r>
              <a:rPr lang="es-CL" dirty="0" err="1"/>
              <a:t>the</a:t>
            </a:r>
            <a:r>
              <a:rPr lang="es-CL" dirty="0"/>
              <a:t> </a:t>
            </a:r>
            <a:r>
              <a:rPr lang="es-CL" dirty="0" err="1"/>
              <a:t>city</a:t>
            </a:r>
            <a:r>
              <a:rPr lang="es-CL" dirty="0"/>
              <a:t>; </a:t>
            </a:r>
            <a:r>
              <a:rPr lang="es-CL" dirty="0" err="1"/>
              <a:t>we</a:t>
            </a:r>
            <a:r>
              <a:rPr lang="es-CL" dirty="0"/>
              <a:t> </a:t>
            </a:r>
            <a:r>
              <a:rPr lang="es-CL" dirty="0" err="1"/>
              <a:t>wouldn’t</a:t>
            </a:r>
            <a:r>
              <a:rPr lang="es-CL" dirty="0"/>
              <a:t> use gas </a:t>
            </a:r>
            <a:r>
              <a:rPr lang="es-CL" dirty="0" err="1"/>
              <a:t>unless</a:t>
            </a:r>
            <a:r>
              <a:rPr lang="es-CL" dirty="0"/>
              <a:t> </a:t>
            </a:r>
            <a:r>
              <a:rPr lang="es-CL" dirty="0" err="1"/>
              <a:t>it</a:t>
            </a:r>
            <a:r>
              <a:rPr lang="es-CL" dirty="0"/>
              <a:t> </a:t>
            </a:r>
            <a:r>
              <a:rPr lang="es-CL" dirty="0" err="1"/>
              <a:t>was</a:t>
            </a:r>
            <a:r>
              <a:rPr lang="es-CL" dirty="0"/>
              <a:t> </a:t>
            </a:r>
            <a:r>
              <a:rPr lang="es-CL" dirty="0" err="1"/>
              <a:t>cheap</a:t>
            </a:r>
            <a:r>
              <a:rPr lang="es-CL" dirty="0"/>
              <a:t>. &gt; </a:t>
            </a:r>
            <a:r>
              <a:rPr lang="es-CL" b="1" dirty="0"/>
              <a:t>Describir situaciones hipotéticas o imaginarias y dar consejos</a:t>
            </a:r>
            <a:r>
              <a:rPr lang="es-CL" dirty="0"/>
              <a:t>; por ejemplo: </a:t>
            </a:r>
            <a:r>
              <a:rPr lang="es-CL" dirty="0" err="1"/>
              <a:t>If</a:t>
            </a:r>
            <a:r>
              <a:rPr lang="es-CL" dirty="0"/>
              <a:t> I </a:t>
            </a:r>
            <a:r>
              <a:rPr lang="es-CL" dirty="0" err="1"/>
              <a:t>were</a:t>
            </a:r>
            <a:r>
              <a:rPr lang="es-CL" dirty="0"/>
              <a:t> you, I </a:t>
            </a:r>
            <a:r>
              <a:rPr lang="es-CL" dirty="0" err="1"/>
              <a:t>would</a:t>
            </a:r>
            <a:r>
              <a:rPr lang="es-CL" dirty="0"/>
              <a:t> </a:t>
            </a:r>
            <a:r>
              <a:rPr lang="es-CL" dirty="0" err="1"/>
              <a:t>tell</a:t>
            </a:r>
            <a:r>
              <a:rPr lang="es-CL" dirty="0"/>
              <a:t> </a:t>
            </a:r>
            <a:r>
              <a:rPr lang="es-CL" dirty="0" err="1"/>
              <a:t>her</a:t>
            </a:r>
            <a:r>
              <a:rPr lang="es-CL" dirty="0"/>
              <a:t> </a:t>
            </a:r>
            <a:r>
              <a:rPr lang="es-CL" dirty="0" err="1"/>
              <a:t>the</a:t>
            </a:r>
            <a:r>
              <a:rPr lang="es-CL" dirty="0"/>
              <a:t> </a:t>
            </a:r>
            <a:r>
              <a:rPr lang="es-CL" dirty="0" err="1"/>
              <a:t>truth</a:t>
            </a:r>
            <a:r>
              <a:rPr lang="es-CL" dirty="0"/>
              <a:t>; He </a:t>
            </a:r>
            <a:r>
              <a:rPr lang="es-CL" dirty="0" err="1"/>
              <a:t>would</a:t>
            </a:r>
            <a:r>
              <a:rPr lang="es-CL" dirty="0"/>
              <a:t> </a:t>
            </a:r>
            <a:r>
              <a:rPr lang="es-CL" dirty="0" err="1"/>
              <a:t>meet</a:t>
            </a:r>
            <a:r>
              <a:rPr lang="es-CL" dirty="0"/>
              <a:t> more </a:t>
            </a:r>
            <a:r>
              <a:rPr lang="es-CL" dirty="0" err="1"/>
              <a:t>people</a:t>
            </a:r>
            <a:r>
              <a:rPr lang="es-CL" dirty="0"/>
              <a:t> </a:t>
            </a:r>
            <a:r>
              <a:rPr lang="es-CL" dirty="0" err="1"/>
              <a:t>if</a:t>
            </a:r>
            <a:r>
              <a:rPr lang="es-CL" dirty="0"/>
              <a:t> he </a:t>
            </a:r>
            <a:r>
              <a:rPr lang="es-CL" dirty="0" err="1"/>
              <a:t>spoke</a:t>
            </a:r>
            <a:r>
              <a:rPr lang="es-CL" dirty="0"/>
              <a:t> English.</a:t>
            </a:r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CD8D479-8942-46E8-A226-A4E01F7A105C}" type="slidenum">
              <a:rPr lang="es-ES" smtClean="0"/>
              <a:t>2</a:t>
            </a:fld>
            <a:endParaRPr lang="es-ES" dirty="0"/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s-ES" dirty="0"/>
              <a:t>2026</a:t>
            </a:r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dirty="0"/>
              <a:t>SUSTAINABLE DEVELOPMENT</a:t>
            </a:r>
          </a:p>
        </p:txBody>
      </p:sp>
    </p:spTree>
    <p:extLst>
      <p:ext uri="{BB962C8B-B14F-4D97-AF65-F5344CB8AC3E}">
        <p14:creationId xmlns:p14="http://schemas.microsoft.com/office/powerpoint/2010/main" val="1627619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DF3265-EF2E-2A24-883A-8870C3F3E5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7205" y="352843"/>
            <a:ext cx="9371949" cy="750014"/>
          </a:xfrm>
        </p:spPr>
        <p:txBody>
          <a:bodyPr>
            <a:normAutofit fontScale="90000"/>
          </a:bodyPr>
          <a:lstStyle/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tabLst/>
              <a:defRPr/>
            </a:pPr>
            <a:br>
              <a:rPr kumimoji="0" lang="es-CL" sz="3600" b="0" i="0" u="none" strike="noStrike" kern="1200" cap="none" spc="0" normalizeH="0" baseline="0" noProof="0" dirty="0">
                <a:ln>
                  <a:noFill/>
                </a:ln>
                <a:solidFill>
                  <a:srgbClr val="4D3E2F"/>
                </a:solidFill>
                <a:effectLst/>
                <a:uLnTx/>
                <a:uFillTx/>
                <a:latin typeface="Cooper Black" panose="0208090404030B020404" pitchFamily="18" charset="0"/>
                <a:ea typeface="+mn-ea"/>
                <a:cs typeface="+mn-cs"/>
              </a:rPr>
            </a:br>
            <a:br>
              <a:rPr kumimoji="0" lang="es-CL" sz="3600" b="0" i="0" u="none" strike="noStrike" kern="1200" cap="none" spc="0" normalizeH="0" baseline="0" noProof="0" dirty="0">
                <a:ln>
                  <a:noFill/>
                </a:ln>
                <a:solidFill>
                  <a:srgbClr val="4D3E2F"/>
                </a:solidFill>
                <a:effectLst/>
                <a:uLnTx/>
                <a:uFillTx/>
                <a:latin typeface="Cooper Black" panose="0208090404030B020404" pitchFamily="18" charset="0"/>
                <a:ea typeface="+mn-ea"/>
                <a:cs typeface="+mn-cs"/>
              </a:rPr>
            </a:br>
            <a:r>
              <a:rPr kumimoji="0" lang="es-CL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4D3E2F"/>
                </a:solidFill>
                <a:effectLst/>
                <a:uLnTx/>
                <a:uFillTx/>
                <a:latin typeface="Cooper Black" panose="0208090404030B020404" pitchFamily="18" charset="0"/>
                <a:ea typeface="+mn-ea"/>
                <a:cs typeface="+mn-cs"/>
              </a:rPr>
              <a:t>Vocabulary</a:t>
            </a:r>
            <a:r>
              <a:rPr kumimoji="0" lang="es-CL" sz="3600" b="0" i="0" u="none" strike="noStrike" kern="1200" cap="none" spc="0" normalizeH="0" baseline="0" noProof="0" dirty="0">
                <a:ln>
                  <a:noFill/>
                </a:ln>
                <a:solidFill>
                  <a:srgbClr val="4D3E2F"/>
                </a:solidFill>
                <a:effectLst/>
                <a:uLnTx/>
                <a:uFillTx/>
                <a:latin typeface="Cooper Black" panose="0208090404030B020404" pitchFamily="18" charset="0"/>
                <a:ea typeface="+mn-ea"/>
                <a:cs typeface="+mn-cs"/>
              </a:rPr>
              <a:t> Match: </a:t>
            </a:r>
            <a:r>
              <a:rPr kumimoji="0" lang="es-CL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4D3E2F"/>
                </a:solidFill>
                <a:effectLst/>
                <a:uLnTx/>
                <a:uFillTx/>
                <a:latin typeface="Cooper Black" panose="0208090404030B020404" pitchFamily="18" charset="0"/>
                <a:ea typeface="+mn-ea"/>
                <a:cs typeface="+mn-cs"/>
              </a:rPr>
              <a:t>write</a:t>
            </a:r>
            <a:r>
              <a:rPr kumimoji="0" lang="es-CL" sz="3600" b="0" i="0" u="none" strike="noStrike" kern="1200" cap="none" spc="0" normalizeH="0" baseline="0" noProof="0" dirty="0">
                <a:ln>
                  <a:noFill/>
                </a:ln>
                <a:solidFill>
                  <a:srgbClr val="4D3E2F"/>
                </a:solidFill>
                <a:effectLst/>
                <a:uLnTx/>
                <a:uFillTx/>
                <a:latin typeface="Cooper Black" panose="0208090404030B020404" pitchFamily="18" charset="0"/>
                <a:ea typeface="+mn-ea"/>
                <a:cs typeface="+mn-cs"/>
              </a:rPr>
              <a:t> </a:t>
            </a:r>
            <a:r>
              <a:rPr kumimoji="0" lang="es-CL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4D3E2F"/>
                </a:solidFill>
                <a:effectLst/>
                <a:uLnTx/>
                <a:uFillTx/>
                <a:latin typeface="Cooper Black" panose="0208090404030B020404" pitchFamily="18" charset="0"/>
                <a:ea typeface="+mn-ea"/>
                <a:cs typeface="+mn-cs"/>
              </a:rPr>
              <a:t>the</a:t>
            </a:r>
            <a:r>
              <a:rPr kumimoji="0" lang="es-CL" sz="3600" b="0" i="0" u="none" strike="noStrike" kern="1200" cap="none" spc="0" normalizeH="0" baseline="0" noProof="0" dirty="0">
                <a:ln>
                  <a:noFill/>
                </a:ln>
                <a:solidFill>
                  <a:srgbClr val="4D3E2F"/>
                </a:solidFill>
                <a:effectLst/>
                <a:uLnTx/>
                <a:uFillTx/>
                <a:latin typeface="Cooper Black" panose="0208090404030B020404" pitchFamily="18" charset="0"/>
                <a:ea typeface="+mn-ea"/>
                <a:cs typeface="+mn-cs"/>
              </a:rPr>
              <a:t> </a:t>
            </a:r>
            <a:r>
              <a:rPr kumimoji="0" lang="es-CL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4D3E2F"/>
                </a:solidFill>
                <a:effectLst/>
                <a:uLnTx/>
                <a:uFillTx/>
                <a:latin typeface="Cooper Black" panose="0208090404030B020404" pitchFamily="18" charset="0"/>
                <a:ea typeface="+mn-ea"/>
                <a:cs typeface="+mn-cs"/>
              </a:rPr>
              <a:t>corresponding</a:t>
            </a:r>
            <a:r>
              <a:rPr kumimoji="0" lang="es-CL" sz="3600" b="0" i="0" u="none" strike="noStrike" kern="1200" cap="none" spc="0" normalizeH="0" baseline="0" noProof="0" dirty="0">
                <a:ln>
                  <a:noFill/>
                </a:ln>
                <a:solidFill>
                  <a:srgbClr val="4D3E2F"/>
                </a:solidFill>
                <a:effectLst/>
                <a:uLnTx/>
                <a:uFillTx/>
                <a:latin typeface="Cooper Black" panose="0208090404030B020404" pitchFamily="18" charset="0"/>
                <a:ea typeface="+mn-ea"/>
                <a:cs typeface="+mn-cs"/>
              </a:rPr>
              <a:t> </a:t>
            </a:r>
            <a:r>
              <a:rPr kumimoji="0" lang="es-CL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4D3E2F"/>
                </a:solidFill>
                <a:effectLst/>
                <a:uLnTx/>
                <a:uFillTx/>
                <a:latin typeface="Cooper Black" panose="0208090404030B020404" pitchFamily="18" charset="0"/>
                <a:ea typeface="+mn-ea"/>
                <a:cs typeface="+mn-cs"/>
              </a:rPr>
              <a:t>letter</a:t>
            </a:r>
            <a:endParaRPr lang="es-CL" sz="4800" dirty="0">
              <a:latin typeface="Cooper Black" panose="0208090404030B020404" pitchFamily="18" charset="0"/>
            </a:endParaRP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AE73208D-E9F1-012D-D272-C41EE502A81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36259634"/>
              </p:ext>
            </p:extLst>
          </p:nvPr>
        </p:nvGraphicFramePr>
        <p:xfrm>
          <a:off x="1409700" y="1808480"/>
          <a:ext cx="9372600" cy="4480560"/>
        </p:xfrm>
        <a:graphic>
          <a:graphicData uri="http://schemas.openxmlformats.org/drawingml/2006/table">
            <a:tbl>
              <a:tblPr/>
              <a:tblGrid>
                <a:gridCol w="4686300">
                  <a:extLst>
                    <a:ext uri="{9D8B030D-6E8A-4147-A177-3AD203B41FA5}">
                      <a16:colId xmlns:a16="http://schemas.microsoft.com/office/drawing/2014/main" val="770142667"/>
                    </a:ext>
                  </a:extLst>
                </a:gridCol>
                <a:gridCol w="4686300">
                  <a:extLst>
                    <a:ext uri="{9D8B030D-6E8A-4147-A177-3AD203B41FA5}">
                      <a16:colId xmlns:a16="http://schemas.microsoft.com/office/drawing/2014/main" val="38196523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2400" dirty="0"/>
                        <a:t>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2400"/>
                        <a:t>B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0439996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2400" dirty="0"/>
                        <a:t>1. </a:t>
                      </a:r>
                      <a:r>
                        <a:rPr lang="es-CL" sz="2400" dirty="0" err="1"/>
                        <a:t>Environment</a:t>
                      </a:r>
                      <a:r>
                        <a:rPr lang="es-CL" sz="2400" dirty="0"/>
                        <a:t> ____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2400"/>
                        <a:t>a. contaminado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2733753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2400" dirty="0"/>
                        <a:t>2. </a:t>
                      </a:r>
                      <a:r>
                        <a:rPr lang="es-CL" sz="2400" dirty="0" err="1"/>
                        <a:t>Sustainable</a:t>
                      </a:r>
                      <a:r>
                        <a:rPr lang="es-CL" sz="2400" dirty="0"/>
                        <a:t> _____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2400"/>
                        <a:t>b. impacto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4451882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2400" dirty="0"/>
                        <a:t>3. </a:t>
                      </a:r>
                      <a:r>
                        <a:rPr lang="es-CL" sz="2400" dirty="0" err="1"/>
                        <a:t>Polluted</a:t>
                      </a:r>
                      <a:r>
                        <a:rPr lang="es-CL" sz="2400" dirty="0"/>
                        <a:t> ____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2400"/>
                        <a:t>c. medioambiente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3004607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2400" dirty="0"/>
                        <a:t>4. </a:t>
                      </a:r>
                      <a:r>
                        <a:rPr lang="es-CL" sz="2400" dirty="0" err="1"/>
                        <a:t>Impact</a:t>
                      </a:r>
                      <a:r>
                        <a:rPr lang="es-CL" sz="2400" dirty="0"/>
                        <a:t> ____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2400"/>
                        <a:t>d. cuidar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021586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2400" dirty="0"/>
                        <a:t>5. </a:t>
                      </a:r>
                      <a:r>
                        <a:rPr lang="es-CL" sz="2400" dirty="0" err="1"/>
                        <a:t>Develop</a:t>
                      </a:r>
                      <a:r>
                        <a:rPr lang="es-CL" sz="2400" dirty="0"/>
                        <a:t> ____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2400" dirty="0"/>
                        <a:t>e. sostenible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4055643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2400" dirty="0"/>
                        <a:t>6. </a:t>
                      </a:r>
                      <a:r>
                        <a:rPr lang="es-CL" sz="2400" dirty="0" err="1"/>
                        <a:t>environmentally</a:t>
                      </a:r>
                      <a:r>
                        <a:rPr lang="es-CL" sz="2400" dirty="0"/>
                        <a:t> </a:t>
                      </a:r>
                      <a:r>
                        <a:rPr lang="es-CL" sz="2400" dirty="0" err="1"/>
                        <a:t>friendly</a:t>
                      </a:r>
                      <a:r>
                        <a:rPr lang="es-CL" sz="2400" dirty="0"/>
                        <a:t> ____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2400" dirty="0"/>
                        <a:t>f. desarrollar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62555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2400" dirty="0"/>
                        <a:t>7. look after _____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2400" dirty="0"/>
                        <a:t>g. buscar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1539489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2400" dirty="0"/>
                        <a:t>8. look </a:t>
                      </a:r>
                      <a:r>
                        <a:rPr lang="es-CL" sz="2400" dirty="0" err="1"/>
                        <a:t>for</a:t>
                      </a:r>
                      <a:r>
                        <a:rPr lang="es-CL" sz="2400" dirty="0"/>
                        <a:t> ____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ES" sz="2400" dirty="0"/>
                        <a:t>h. respetuoso con el medioambiente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2085244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E0B2EB-119E-6317-8AC6-CF0DBDE5B4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 lang="es-ES" smtClean="0"/>
              <a:pPr/>
              <a:t>3</a:t>
            </a:fld>
            <a:endParaRPr lang="es-E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CE3E7D-956E-87BC-5168-3DEC824962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DBD9F02B-2DC8-4099-A266-B747EC68FF67}" type="datetime1">
              <a:rPr lang="es-ES" noProof="0" smtClean="0"/>
              <a:t>09/09/2026</a:t>
            </a:fld>
            <a:endParaRPr lang="es-ES" noProof="0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FE385C-BE9B-3892-3485-E025E35F98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es-ES" noProof="0"/>
              <a:t>Agregar un pie de página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91807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2F1D4D-7EF4-8524-172A-1F8E67AE05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>
                <a:latin typeface="Arial Black" panose="020B0A04020102020204" pitchFamily="34" charset="0"/>
              </a:rPr>
              <a:t>COMPLETE THE SENTENCES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5426AE-909A-EF6D-DBAC-ECD8A60CFB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3768" y="1566001"/>
            <a:ext cx="10108207" cy="4620682"/>
          </a:xfrm>
        </p:spPr>
        <p:txBody>
          <a:bodyPr/>
          <a:lstStyle/>
          <a:p>
            <a:pPr marL="0" indent="0">
              <a:buNone/>
            </a:pPr>
            <a:r>
              <a:rPr lang="en-US" sz="2800" b="1" dirty="0">
                <a:latin typeface="Arial Rounded MT Bold" panose="020F0704030504030204" pitchFamily="34" charset="0"/>
              </a:rPr>
              <a:t>environment – sustainable – polluted – impact – develop – look after</a:t>
            </a:r>
          </a:p>
          <a:p>
            <a:pPr marL="0" indent="0">
              <a:buNone/>
            </a:pPr>
            <a:endParaRPr lang="en-US" sz="2800" dirty="0">
              <a:latin typeface="Arial Rounded MT Bold" panose="020F0704030504030204" pitchFamily="34" charset="0"/>
            </a:endParaRPr>
          </a:p>
          <a:p>
            <a:r>
              <a:rPr lang="en-US" sz="2400" dirty="0"/>
              <a:t>We need to protect the __________. </a:t>
            </a:r>
          </a:p>
          <a:p>
            <a:r>
              <a:rPr lang="en-US" sz="2400" dirty="0"/>
              <a:t>The river is very __________ because of industrial waste. </a:t>
            </a:r>
          </a:p>
          <a:p>
            <a:r>
              <a:rPr lang="en-US" sz="2400" dirty="0"/>
              <a:t>We should __________ our planet. </a:t>
            </a:r>
          </a:p>
          <a:p>
            <a:r>
              <a:rPr lang="en-US" sz="2400" dirty="0"/>
              <a:t>Solar energy is a more __________ form of energy. </a:t>
            </a:r>
          </a:p>
          <a:p>
            <a:r>
              <a:rPr lang="en-US" sz="2400" dirty="0"/>
              <a:t>Climate change has a serious __________ on our lives. </a:t>
            </a:r>
          </a:p>
          <a:p>
            <a:r>
              <a:rPr lang="en-US" sz="2400" dirty="0"/>
              <a:t>Countries need to __________ new solutions to environmental problems.</a:t>
            </a:r>
          </a:p>
          <a:p>
            <a:pPr marL="0" indent="0">
              <a:buNone/>
            </a:pPr>
            <a:endParaRPr lang="es-C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ACB9F5-3FD0-7A8E-7E5A-E2A4DD764A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 lang="es-ES" smtClean="0"/>
              <a:pPr/>
              <a:t>4</a:t>
            </a:fld>
            <a:endParaRPr lang="es-E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D0FE60-7AC9-3AC6-4229-BC5ACF6260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DBD9F02B-2DC8-4099-A266-B747EC68FF67}" type="datetime1">
              <a:rPr lang="es-ES" noProof="0" smtClean="0"/>
              <a:t>09/09/2026</a:t>
            </a:fld>
            <a:endParaRPr lang="es-ES" noProof="0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C51EE1-C197-E2EC-5586-E5EFB8625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es-ES" noProof="0"/>
              <a:t>Agregar un pie de página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273952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146261-66FB-4E74-CB42-88A87492B3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0396" y="276087"/>
            <a:ext cx="10021579" cy="705690"/>
          </a:xfrm>
        </p:spPr>
        <p:txBody>
          <a:bodyPr/>
          <a:lstStyle/>
          <a:p>
            <a:r>
              <a:rPr lang="es-CL" dirty="0">
                <a:latin typeface="Arial Black" panose="020B0A04020102020204" pitchFamily="34" charset="0"/>
              </a:rPr>
              <a:t>CHOOSE THE CORRECT LETTER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3C1571-CD66-14A8-F136-AF4D728C1E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3402" y="1212783"/>
            <a:ext cx="11520425" cy="4973900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n-US" sz="2800" b="1" dirty="0"/>
              <a:t>What does "sustainable" mean?</a:t>
            </a:r>
          </a:p>
          <a:p>
            <a:pPr>
              <a:buNone/>
            </a:pPr>
            <a:r>
              <a:rPr lang="en-US" sz="2800" dirty="0"/>
              <a:t>    a) Something that damages the environment</a:t>
            </a:r>
            <a:br>
              <a:rPr lang="en-US" sz="2800" dirty="0"/>
            </a:br>
            <a:r>
              <a:rPr lang="en-US" sz="2800" dirty="0"/>
              <a:t>b) Something that can continue without seriously harming the environment</a:t>
            </a:r>
            <a:br>
              <a:rPr lang="en-US" sz="2800" dirty="0"/>
            </a:br>
            <a:r>
              <a:rPr lang="en-US" sz="2800" dirty="0"/>
              <a:t>c) Something that is very expensive</a:t>
            </a:r>
            <a:br>
              <a:rPr lang="en-US" sz="2800" dirty="0"/>
            </a:br>
            <a:r>
              <a:rPr lang="en-US" sz="2800" dirty="0"/>
              <a:t>d) Something that is impossible</a:t>
            </a:r>
          </a:p>
          <a:p>
            <a:pPr>
              <a:buNone/>
            </a:pPr>
            <a:endParaRPr lang="en-US" sz="2800" dirty="0"/>
          </a:p>
          <a:p>
            <a:pPr>
              <a:buNone/>
            </a:pPr>
            <a:r>
              <a:rPr lang="en-US" sz="2800" b="1" dirty="0"/>
              <a:t>2. Which action is environmentally friendly?</a:t>
            </a:r>
          </a:p>
          <a:p>
            <a:pPr>
              <a:buNone/>
            </a:pPr>
            <a:r>
              <a:rPr lang="en-US" sz="2800" dirty="0"/>
              <a:t>   a) Throwing rubbish into rivers</a:t>
            </a:r>
            <a:br>
              <a:rPr lang="en-US" sz="2800" dirty="0"/>
            </a:br>
            <a:r>
              <a:rPr lang="en-US" sz="2800" dirty="0"/>
              <a:t>b) Using a lot of plastic</a:t>
            </a:r>
            <a:br>
              <a:rPr lang="en-US" sz="2800" dirty="0"/>
            </a:br>
            <a:r>
              <a:rPr lang="en-US" sz="2800" dirty="0"/>
              <a:t>c) Recycling paper and plastic</a:t>
            </a:r>
            <a:br>
              <a:rPr lang="en-US" sz="2800" dirty="0"/>
            </a:br>
            <a:r>
              <a:rPr lang="en-US" sz="2800" dirty="0"/>
              <a:t>d) Leaving lights on all day</a:t>
            </a:r>
          </a:p>
          <a:p>
            <a:pPr>
              <a:buNone/>
            </a:pPr>
            <a:endParaRPr lang="en-US" sz="2800" dirty="0"/>
          </a:p>
          <a:p>
            <a:pPr>
              <a:buNone/>
            </a:pPr>
            <a:r>
              <a:rPr lang="en-US" sz="2800" b="1" dirty="0"/>
              <a:t>3. What can cause air pollution?</a:t>
            </a:r>
          </a:p>
          <a:p>
            <a:pPr>
              <a:buNone/>
            </a:pPr>
            <a:r>
              <a:rPr lang="en-US" sz="2800" dirty="0"/>
              <a:t>   a) Planting trees</a:t>
            </a:r>
            <a:br>
              <a:rPr lang="en-US" sz="2800" dirty="0"/>
            </a:br>
            <a:r>
              <a:rPr lang="en-US" sz="2800" dirty="0"/>
              <a:t>b) Using public transportation</a:t>
            </a:r>
            <a:br>
              <a:rPr lang="en-US" sz="2800" dirty="0"/>
            </a:br>
            <a:r>
              <a:rPr lang="en-US" sz="2800" dirty="0"/>
              <a:t>c) Factory emissions</a:t>
            </a:r>
            <a:br>
              <a:rPr lang="en-US" sz="2800" dirty="0"/>
            </a:br>
            <a:r>
              <a:rPr lang="en-US" sz="2800" dirty="0"/>
              <a:t>d) Recycling</a:t>
            </a:r>
          </a:p>
          <a:p>
            <a:pPr>
              <a:buNone/>
            </a:pPr>
            <a:endParaRPr lang="en-US" dirty="0"/>
          </a:p>
          <a:p>
            <a:endParaRPr lang="es-C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2B4211-B6EF-6EA8-F48C-B23C28C679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 lang="es-ES" smtClean="0"/>
              <a:pPr/>
              <a:t>5</a:t>
            </a:fld>
            <a:endParaRPr lang="es-E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73D862-8BE6-78F7-1C39-D97284E020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DBD9F02B-2DC8-4099-A266-B747EC68FF67}" type="datetime1">
              <a:rPr lang="es-ES" noProof="0" smtClean="0"/>
              <a:t>09/09/2026</a:t>
            </a:fld>
            <a:endParaRPr lang="es-ES" noProof="0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3A5100-D2E7-38A3-B2F8-1E3DB6D868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es-ES" noProof="0"/>
              <a:t>Agregar un pie de página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529646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0F7454-2202-C19B-4225-F24E97BF38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3C93F7-2B87-E78D-0E60-D5E0D3C98B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0396" y="276087"/>
            <a:ext cx="10021579" cy="705690"/>
          </a:xfrm>
        </p:spPr>
        <p:txBody>
          <a:bodyPr/>
          <a:lstStyle/>
          <a:p>
            <a:r>
              <a:rPr lang="es-CL" dirty="0">
                <a:latin typeface="Arial Black" panose="020B0A04020102020204" pitchFamily="34" charset="0"/>
              </a:rPr>
              <a:t>CHOOSE THE CORRECT LETTER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7ADE3C-37B1-8680-D9A1-7114BCDB63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3402" y="1212783"/>
            <a:ext cx="11520425" cy="49739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b="1" dirty="0"/>
              <a:t>4</a:t>
            </a:r>
            <a:r>
              <a:rPr lang="en-US" sz="2400" b="1" dirty="0"/>
              <a:t>. What should people do to protect the environment?</a:t>
            </a:r>
          </a:p>
          <a:p>
            <a:pPr>
              <a:buNone/>
            </a:pPr>
            <a:r>
              <a:rPr lang="en-US" sz="2400" dirty="0"/>
              <a:t>   a) Waste water</a:t>
            </a:r>
            <a:br>
              <a:rPr lang="en-US" sz="2400" dirty="0"/>
            </a:br>
            <a:r>
              <a:rPr lang="en-US" sz="2400" dirty="0"/>
              <a:t>b) Recycle and reduce waste</a:t>
            </a:r>
            <a:br>
              <a:rPr lang="en-US" sz="2400" dirty="0"/>
            </a:br>
            <a:r>
              <a:rPr lang="en-US" sz="2400" dirty="0"/>
              <a:t>c) Use more plastic</a:t>
            </a:r>
            <a:br>
              <a:rPr lang="en-US" sz="2400" dirty="0"/>
            </a:br>
            <a:r>
              <a:rPr lang="en-US" sz="2400" dirty="0"/>
              <a:t>d) Cut down more trees</a:t>
            </a:r>
          </a:p>
          <a:p>
            <a:pPr>
              <a:buNone/>
            </a:pPr>
            <a:endParaRPr lang="en-US" dirty="0"/>
          </a:p>
          <a:p>
            <a:endParaRPr lang="es-C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6FC219-F247-4003-BC62-FB03E48BA0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 lang="es-ES" smtClean="0"/>
              <a:pPr/>
              <a:t>6</a:t>
            </a:fld>
            <a:endParaRPr lang="es-E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ACDBF66-E2AA-1355-E4AC-5DA8BDF0DB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DBD9F02B-2DC8-4099-A266-B747EC68FF67}" type="datetime1">
              <a:rPr lang="es-ES" noProof="0" smtClean="0"/>
              <a:t>09/09/2026</a:t>
            </a:fld>
            <a:endParaRPr lang="es-ES" noProof="0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4E08BB9-4658-3AC7-4424-D43B247E6C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es-ES" noProof="0"/>
              <a:t>Agregar un pie de página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38252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25093F42-9E78-3F88-0FD1-7E6B0ABF95E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45679" r="66680" b="31411"/>
          <a:stretch>
            <a:fillRect/>
          </a:stretch>
        </p:blipFill>
        <p:spPr>
          <a:xfrm>
            <a:off x="3378466" y="105878"/>
            <a:ext cx="5067897" cy="5315849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3F94D5-D729-122C-FE5A-13460923E8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 lang="es-ES" smtClean="0"/>
              <a:pPr/>
              <a:t>7</a:t>
            </a:fld>
            <a:endParaRPr lang="es-E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A438D1-EC6F-0E0E-6E7D-8ADE4A8F52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DBD9F02B-2DC8-4099-A266-B747EC68FF67}" type="datetime1">
              <a:rPr lang="es-ES" noProof="0" smtClean="0"/>
              <a:t>09/09/2026</a:t>
            </a:fld>
            <a:endParaRPr lang="es-ES" noProof="0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1E76973-CF26-F7E3-A85A-B6A5AF61CA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es-ES" noProof="0"/>
              <a:t>Agregar un pie de página</a:t>
            </a:r>
            <a:endParaRPr lang="es-ES" noProof="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5E1BDB5-42AB-947E-4DDC-7A9C6BDCDD2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90947"/>
          <a:stretch>
            <a:fillRect/>
          </a:stretch>
        </p:blipFill>
        <p:spPr>
          <a:xfrm>
            <a:off x="0" y="5442032"/>
            <a:ext cx="12192000" cy="1395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0415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6664F4-BEE6-81ED-8DCB-29FE180109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 lang="es-ES" smtClean="0"/>
              <a:pPr/>
              <a:t>8</a:t>
            </a:fld>
            <a:endParaRPr lang="es-E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A6A209E-C2B1-945B-C810-9EE404DE46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DBD9F02B-2DC8-4099-A266-B747EC68FF67}" type="datetime1">
              <a:rPr lang="es-ES" noProof="0" smtClean="0"/>
              <a:t>09/09/2026</a:t>
            </a:fld>
            <a:endParaRPr lang="es-ES" noProof="0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42F84F-4239-13BB-C1F6-1BE71B2EA9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es-ES" noProof="0"/>
              <a:t>Agregar un pie de página</a:t>
            </a:r>
            <a:endParaRPr lang="es-ES" noProof="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713B4B7-6639-07E3-4C0B-2C0AC6CF295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53123"/>
          <a:stretch>
            <a:fillRect/>
          </a:stretch>
        </p:blipFill>
        <p:spPr>
          <a:xfrm>
            <a:off x="0" y="-68024"/>
            <a:ext cx="12192000" cy="6871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2905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6005C3-C1F8-18F1-41D3-475FF39459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>
                <a:latin typeface="Arial Black" panose="020B0A04020102020204" pitchFamily="34" charset="0"/>
              </a:rPr>
              <a:t>TRUE OR FALSE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F3142D-EE77-29E6-CE64-C56E53FCDD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4678" y="1566001"/>
            <a:ext cx="11347687" cy="4620682"/>
          </a:xfrm>
        </p:spPr>
        <p:txBody>
          <a:bodyPr>
            <a:normAutofit/>
          </a:bodyPr>
          <a:lstStyle/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s-CL" sz="2800" dirty="0" err="1"/>
              <a:t>We</a:t>
            </a:r>
            <a:r>
              <a:rPr lang="es-CL" sz="2800" dirty="0"/>
              <a:t> </a:t>
            </a:r>
            <a:r>
              <a:rPr lang="es-CL" sz="2800" dirty="0" err="1"/>
              <a:t>should</a:t>
            </a:r>
            <a:r>
              <a:rPr lang="es-CL" sz="2800" dirty="0"/>
              <a:t> </a:t>
            </a:r>
            <a:r>
              <a:rPr lang="es-CL" sz="2800" dirty="0" err="1"/>
              <a:t>buy</a:t>
            </a:r>
            <a:r>
              <a:rPr lang="es-CL" sz="2800" dirty="0"/>
              <a:t> </a:t>
            </a:r>
            <a:r>
              <a:rPr lang="es-CL" sz="2800" dirty="0" err="1"/>
              <a:t>things</a:t>
            </a:r>
            <a:r>
              <a:rPr lang="es-CL" sz="2800" dirty="0"/>
              <a:t> </a:t>
            </a:r>
            <a:r>
              <a:rPr lang="es-CL" sz="2800" dirty="0" err="1"/>
              <a:t>we</a:t>
            </a:r>
            <a:r>
              <a:rPr lang="es-CL" sz="2800" dirty="0"/>
              <a:t> </a:t>
            </a:r>
            <a:r>
              <a:rPr lang="es-CL" sz="2800" dirty="0" err="1"/>
              <a:t>don’t</a:t>
            </a:r>
            <a:r>
              <a:rPr lang="es-CL" sz="2800" dirty="0"/>
              <a:t> </a:t>
            </a:r>
            <a:r>
              <a:rPr lang="es-CL" sz="2800" dirty="0" err="1"/>
              <a:t>need</a:t>
            </a:r>
            <a:r>
              <a:rPr lang="es-CL" sz="2800" dirty="0"/>
              <a:t> </a:t>
            </a:r>
            <a:r>
              <a:rPr lang="es-CL" sz="2800" dirty="0" err="1"/>
              <a:t>to</a:t>
            </a:r>
            <a:r>
              <a:rPr lang="es-CL" sz="2800" dirty="0"/>
              <a:t> </a:t>
            </a:r>
            <a:r>
              <a:rPr lang="es-CL" sz="2800" dirty="0" err="1"/>
              <a:t>help</a:t>
            </a:r>
            <a:r>
              <a:rPr lang="es-CL" sz="2800" dirty="0"/>
              <a:t> </a:t>
            </a:r>
            <a:r>
              <a:rPr lang="es-CL" sz="2800" dirty="0" err="1"/>
              <a:t>the</a:t>
            </a:r>
            <a:r>
              <a:rPr lang="es-CL" sz="2800" dirty="0"/>
              <a:t> </a:t>
            </a:r>
            <a:r>
              <a:rPr lang="es-CL" sz="2800" dirty="0" err="1"/>
              <a:t>envirnment</a:t>
            </a:r>
            <a:r>
              <a:rPr lang="es-CL" sz="2800" dirty="0"/>
              <a:t>  _________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s-CL" sz="2800" dirty="0" err="1"/>
              <a:t>Recycling</a:t>
            </a:r>
            <a:r>
              <a:rPr lang="es-CL" sz="2800" dirty="0"/>
              <a:t> </a:t>
            </a:r>
            <a:r>
              <a:rPr lang="es-CL" sz="2800" dirty="0" err="1"/>
              <a:t>helps</a:t>
            </a:r>
            <a:r>
              <a:rPr lang="es-CL" sz="2800" dirty="0"/>
              <a:t> sabe natural </a:t>
            </a:r>
            <a:r>
              <a:rPr lang="es-CL" sz="2800" dirty="0" err="1"/>
              <a:t>resources</a:t>
            </a:r>
            <a:r>
              <a:rPr lang="es-CL" sz="2800" dirty="0"/>
              <a:t> ______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s-CL" sz="2800" dirty="0" err="1"/>
              <a:t>We</a:t>
            </a:r>
            <a:r>
              <a:rPr lang="es-CL" sz="2800" dirty="0"/>
              <a:t> </a:t>
            </a:r>
            <a:r>
              <a:rPr lang="es-CL" sz="2800" dirty="0" err="1"/>
              <a:t>should</a:t>
            </a:r>
            <a:r>
              <a:rPr lang="es-CL" sz="2800" dirty="0"/>
              <a:t> </a:t>
            </a:r>
            <a:r>
              <a:rPr lang="es-CL" sz="2800" dirty="0" err="1"/>
              <a:t>leave</a:t>
            </a:r>
            <a:r>
              <a:rPr lang="es-CL" sz="2800" dirty="0"/>
              <a:t> </a:t>
            </a:r>
            <a:r>
              <a:rPr lang="es-CL" sz="2800" dirty="0" err="1"/>
              <a:t>the</a:t>
            </a:r>
            <a:r>
              <a:rPr lang="es-CL" sz="2800" dirty="0"/>
              <a:t> </a:t>
            </a:r>
            <a:r>
              <a:rPr lang="es-CL" sz="2800" dirty="0" err="1"/>
              <a:t>lights</a:t>
            </a:r>
            <a:r>
              <a:rPr lang="es-CL" sz="2800" dirty="0"/>
              <a:t> </a:t>
            </a:r>
            <a:r>
              <a:rPr lang="es-CL" sz="2800" dirty="0" err="1"/>
              <a:t>on</a:t>
            </a:r>
            <a:r>
              <a:rPr lang="es-CL" sz="2800" dirty="0"/>
              <a:t> </a:t>
            </a:r>
            <a:r>
              <a:rPr lang="es-CL" sz="2800" dirty="0" err="1"/>
              <a:t>when</a:t>
            </a:r>
            <a:r>
              <a:rPr lang="es-CL" sz="2800" dirty="0"/>
              <a:t> </a:t>
            </a:r>
            <a:r>
              <a:rPr lang="es-CL" sz="2800" dirty="0" err="1"/>
              <a:t>we</a:t>
            </a:r>
            <a:r>
              <a:rPr lang="es-CL" sz="2800" dirty="0"/>
              <a:t> </a:t>
            </a:r>
            <a:r>
              <a:rPr lang="es-CL" sz="2800" dirty="0" err="1"/>
              <a:t>aren´t</a:t>
            </a:r>
            <a:r>
              <a:rPr lang="es-CL" sz="2800" dirty="0"/>
              <a:t> </a:t>
            </a:r>
            <a:r>
              <a:rPr lang="es-CL" sz="2800" dirty="0" err="1"/>
              <a:t>using</a:t>
            </a:r>
            <a:r>
              <a:rPr lang="es-CL" sz="2800" dirty="0"/>
              <a:t> </a:t>
            </a:r>
            <a:r>
              <a:rPr lang="es-CL" sz="2800" dirty="0" err="1"/>
              <a:t>them</a:t>
            </a:r>
            <a:r>
              <a:rPr lang="es-CL" sz="2800" dirty="0"/>
              <a:t>_______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s-CL" sz="2800" dirty="0" err="1"/>
              <a:t>Walking</a:t>
            </a:r>
            <a:r>
              <a:rPr lang="es-CL" sz="2800" dirty="0"/>
              <a:t> </a:t>
            </a:r>
            <a:r>
              <a:rPr lang="es-CL" sz="2800" dirty="0" err="1"/>
              <a:t>or</a:t>
            </a:r>
            <a:r>
              <a:rPr lang="es-CL" sz="2800" dirty="0"/>
              <a:t> </a:t>
            </a:r>
            <a:r>
              <a:rPr lang="es-CL" sz="2800" dirty="0" err="1"/>
              <a:t>riding</a:t>
            </a:r>
            <a:r>
              <a:rPr lang="es-CL" sz="2800" dirty="0"/>
              <a:t> a </a:t>
            </a:r>
            <a:r>
              <a:rPr lang="es-CL" sz="2800" dirty="0" err="1"/>
              <a:t>bike</a:t>
            </a:r>
            <a:r>
              <a:rPr lang="es-CL" sz="2800" dirty="0"/>
              <a:t> can </a:t>
            </a:r>
            <a:r>
              <a:rPr lang="es-CL" sz="2800" dirty="0" err="1"/>
              <a:t>help</a:t>
            </a:r>
            <a:r>
              <a:rPr lang="es-CL" sz="2800" dirty="0"/>
              <a:t> </a:t>
            </a:r>
            <a:r>
              <a:rPr lang="es-CL" sz="2800" dirty="0" err="1"/>
              <a:t>to</a:t>
            </a:r>
            <a:r>
              <a:rPr lang="es-CL" sz="2800" dirty="0"/>
              <a:t> </a:t>
            </a:r>
            <a:r>
              <a:rPr lang="es-CL" sz="2800" dirty="0" err="1"/>
              <a:t>keep</a:t>
            </a:r>
            <a:r>
              <a:rPr lang="es-CL" sz="2800" dirty="0"/>
              <a:t> </a:t>
            </a:r>
            <a:r>
              <a:rPr lang="es-CL" sz="2800" dirty="0" err="1"/>
              <a:t>the</a:t>
            </a:r>
            <a:r>
              <a:rPr lang="es-CL" sz="2800" dirty="0"/>
              <a:t> air </a:t>
            </a:r>
            <a:r>
              <a:rPr lang="es-CL" sz="2800" dirty="0" err="1"/>
              <a:t>clean</a:t>
            </a:r>
            <a:r>
              <a:rPr lang="es-CL" sz="2800" dirty="0"/>
              <a:t> _______</a:t>
            </a:r>
          </a:p>
          <a:p>
            <a:endParaRPr lang="es-C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EEFB12-2281-6633-2EBB-4DA5714C7F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 lang="es-ES" smtClean="0"/>
              <a:pPr/>
              <a:t>9</a:t>
            </a:fld>
            <a:endParaRPr lang="es-E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DFE9F5-4D79-5069-FEFA-26060D489F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DBD9F02B-2DC8-4099-A266-B747EC68FF67}" type="datetime1">
              <a:rPr lang="es-ES" noProof="0" smtClean="0"/>
              <a:t>09/09/2026</a:t>
            </a:fld>
            <a:endParaRPr lang="es-ES" noProof="0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B796496-6211-762C-615D-AFAF5E37A4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es-ES" noProof="0"/>
              <a:t>Agregar un pie de página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170153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02FF82-4260-B752-F7CF-B8B2A5CB0F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>
                <a:latin typeface="Arial Black" panose="020B0A04020102020204" pitchFamily="34" charset="0"/>
              </a:rPr>
              <a:t>ANSWER THE 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1FF93B-6CB5-9C4A-0FC8-906067D732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s-CL" dirty="0"/>
              <a:t>What are </a:t>
            </a:r>
            <a:r>
              <a:rPr lang="es-CL" dirty="0" err="1"/>
              <a:t>two</a:t>
            </a:r>
            <a:r>
              <a:rPr lang="es-CL" dirty="0"/>
              <a:t> </a:t>
            </a:r>
            <a:r>
              <a:rPr lang="es-CL" dirty="0" err="1"/>
              <a:t>things</a:t>
            </a:r>
            <a:r>
              <a:rPr lang="es-CL" dirty="0"/>
              <a:t> </a:t>
            </a:r>
            <a:r>
              <a:rPr lang="es-CL" dirty="0" err="1"/>
              <a:t>we</a:t>
            </a:r>
            <a:r>
              <a:rPr lang="es-CL" dirty="0"/>
              <a:t> can do </a:t>
            </a:r>
            <a:r>
              <a:rPr lang="es-CL" dirty="0" err="1"/>
              <a:t>to</a:t>
            </a:r>
            <a:r>
              <a:rPr lang="es-CL" dirty="0"/>
              <a:t> reduce </a:t>
            </a:r>
            <a:r>
              <a:rPr lang="es-CL" dirty="0" err="1"/>
              <a:t>waste</a:t>
            </a:r>
            <a:r>
              <a:rPr lang="es-CL" dirty="0"/>
              <a:t>?</a:t>
            </a:r>
          </a:p>
          <a:p>
            <a:pPr marL="457200" indent="-457200">
              <a:buFont typeface="+mj-lt"/>
              <a:buAutoNum type="arabicPeriod"/>
            </a:pPr>
            <a:endParaRPr lang="es-CL" dirty="0"/>
          </a:p>
          <a:p>
            <a:pPr marL="457200" indent="-457200">
              <a:buFont typeface="+mj-lt"/>
              <a:buAutoNum type="arabicPeriod"/>
            </a:pPr>
            <a:r>
              <a:rPr lang="es-CL" dirty="0" err="1"/>
              <a:t>How</a:t>
            </a:r>
            <a:r>
              <a:rPr lang="es-CL" dirty="0"/>
              <a:t> can </a:t>
            </a:r>
            <a:r>
              <a:rPr lang="es-CL" dirty="0" err="1"/>
              <a:t>we</a:t>
            </a:r>
            <a:r>
              <a:rPr lang="es-CL" dirty="0"/>
              <a:t> sabe wáter?</a:t>
            </a:r>
          </a:p>
          <a:p>
            <a:pPr marL="457200" indent="-457200">
              <a:buFont typeface="+mj-lt"/>
              <a:buAutoNum type="arabicPeriod"/>
            </a:pPr>
            <a:endParaRPr lang="es-CL" dirty="0"/>
          </a:p>
          <a:p>
            <a:pPr marL="457200" indent="-457200">
              <a:buFont typeface="+mj-lt"/>
              <a:buAutoNum type="arabicPeriod"/>
            </a:pPr>
            <a:r>
              <a:rPr lang="es-CL" dirty="0"/>
              <a:t>What can </a:t>
            </a:r>
            <a:r>
              <a:rPr lang="es-CL" dirty="0" err="1"/>
              <a:t>we</a:t>
            </a:r>
            <a:r>
              <a:rPr lang="es-CL" dirty="0"/>
              <a:t> do </a:t>
            </a:r>
            <a:r>
              <a:rPr lang="es-CL" dirty="0" err="1"/>
              <a:t>to</a:t>
            </a:r>
            <a:r>
              <a:rPr lang="es-CL" dirty="0"/>
              <a:t> </a:t>
            </a:r>
            <a:r>
              <a:rPr lang="es-CL" dirty="0" err="1"/>
              <a:t>protect</a:t>
            </a:r>
            <a:r>
              <a:rPr lang="es-CL" dirty="0"/>
              <a:t> </a:t>
            </a:r>
            <a:r>
              <a:rPr lang="es-CL" dirty="0" err="1"/>
              <a:t>animals</a:t>
            </a:r>
            <a:r>
              <a:rPr lang="es-CL" dirty="0"/>
              <a:t> and </a:t>
            </a:r>
            <a:r>
              <a:rPr lang="es-CL" dirty="0" err="1"/>
              <a:t>nature</a:t>
            </a:r>
            <a:r>
              <a:rPr lang="es-CL" dirty="0"/>
              <a:t>?</a:t>
            </a:r>
          </a:p>
          <a:p>
            <a:pPr marL="457200" indent="-457200">
              <a:buFont typeface="+mj-lt"/>
              <a:buAutoNum type="arabicPeriod"/>
            </a:pPr>
            <a:endParaRPr lang="es-CL" dirty="0"/>
          </a:p>
          <a:p>
            <a:pPr marL="457200" indent="-457200">
              <a:buFont typeface="+mj-lt"/>
              <a:buAutoNum type="arabicPeriod"/>
            </a:pPr>
            <a:r>
              <a:rPr lang="es-CL" dirty="0"/>
              <a:t>What do you do </a:t>
            </a:r>
            <a:r>
              <a:rPr lang="es-CL" dirty="0" err="1"/>
              <a:t>to</a:t>
            </a:r>
            <a:r>
              <a:rPr lang="es-CL" dirty="0"/>
              <a:t> </a:t>
            </a:r>
            <a:r>
              <a:rPr lang="es-CL" dirty="0" err="1"/>
              <a:t>help</a:t>
            </a:r>
            <a:r>
              <a:rPr lang="es-CL" dirty="0"/>
              <a:t> </a:t>
            </a:r>
            <a:r>
              <a:rPr lang="es-CL" dirty="0" err="1"/>
              <a:t>the</a:t>
            </a:r>
            <a:r>
              <a:rPr lang="es-CL" dirty="0"/>
              <a:t> </a:t>
            </a:r>
            <a:r>
              <a:rPr lang="es-CL" dirty="0" err="1"/>
              <a:t>planet</a:t>
            </a:r>
            <a:r>
              <a:rPr lang="es-CL" dirty="0"/>
              <a:t>?</a:t>
            </a:r>
          </a:p>
          <a:p>
            <a:endParaRPr lang="es-C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D0C8AE-18FC-AF17-F14C-947A73831C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 lang="es-ES" smtClean="0"/>
              <a:pPr/>
              <a:t>10</a:t>
            </a:fld>
            <a:endParaRPr lang="es-E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01EF3F-5713-21EA-7430-E924C95F1F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DBD9F02B-2DC8-4099-A266-B747EC68FF67}" type="datetime1">
              <a:rPr lang="es-ES" noProof="0" smtClean="0"/>
              <a:t>09/09/2026</a:t>
            </a:fld>
            <a:endParaRPr lang="es-ES" noProof="0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F34137-9F97-587D-18BD-3D2DFA826D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es-ES" noProof="0"/>
              <a:t>Agregar un pie de página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770210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E3840E-F9A4-F173-C1E5-0C9AA65107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15D030-11BD-54FD-1064-A4C6BE41E4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4517F7-1B0D-0C53-F562-AA393C9253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 lang="es-ES" smtClean="0"/>
              <a:pPr/>
              <a:t>11</a:t>
            </a:fld>
            <a:endParaRPr lang="es-E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6FDD39-B9AE-0C42-9993-ED1D956180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DBD9F02B-2DC8-4099-A266-B747EC68FF67}" type="datetime1">
              <a:rPr lang="es-ES" noProof="0" smtClean="0"/>
              <a:t>09/09/2026</a:t>
            </a:fld>
            <a:endParaRPr lang="es-ES" noProof="0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8105A69-A070-52CE-13B4-C23E58343E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es-ES" noProof="0"/>
              <a:t>Agregar un pie de página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561825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dirty="0"/>
              <a:t>Diseño de dos objetos con tabla</a:t>
            </a:r>
          </a:p>
        </p:txBody>
      </p:sp>
      <p:sp>
        <p:nvSpPr>
          <p:cNvPr id="3" name="Marcador de posición de contenido 2"/>
          <p:cNvSpPr>
            <a:spLocks noGrp="1"/>
          </p:cNvSpPr>
          <p:nvPr>
            <p:ph sz="half" idx="1"/>
          </p:nvPr>
        </p:nvSpPr>
        <p:spPr/>
        <p:txBody>
          <a:bodyPr rtlCol="0"/>
          <a:lstStyle/>
          <a:p>
            <a:pPr rtl="0"/>
            <a:r>
              <a:rPr lang="es-ES" dirty="0"/>
              <a:t>Primera viñeta aquí</a:t>
            </a:r>
          </a:p>
          <a:p>
            <a:pPr rtl="0"/>
            <a:r>
              <a:rPr lang="es-ES" dirty="0"/>
              <a:t>Segunda viñeta aquí</a:t>
            </a:r>
          </a:p>
          <a:p>
            <a:pPr rtl="0"/>
            <a:r>
              <a:rPr lang="es-ES" dirty="0"/>
              <a:t>Tercera viñeta aquí</a:t>
            </a:r>
          </a:p>
        </p:txBody>
      </p:sp>
      <p:sp>
        <p:nvSpPr>
          <p:cNvPr id="5" name="Marcador de posición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CD8D479-8942-46E8-A226-A4E01F7A105C}" type="slidenum">
              <a:rPr lang="es-ES" smtClean="0"/>
              <a:t>12</a:t>
            </a:fld>
            <a:endParaRPr lang="es-ES" dirty="0"/>
          </a:p>
        </p:txBody>
      </p:sp>
      <p:sp>
        <p:nvSpPr>
          <p:cNvPr id="6" name="Marcador de posición de fecha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s-ES" dirty="0"/>
              <a:t>2026</a:t>
            </a:r>
          </a:p>
        </p:txBody>
      </p:sp>
      <p:sp>
        <p:nvSpPr>
          <p:cNvPr id="7" name="Marcador de posición de pie de página 6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dirty="0"/>
              <a:t>SUSTAINABLE DEVELPMENT</a:t>
            </a:r>
          </a:p>
        </p:txBody>
      </p:sp>
      <p:graphicFrame>
        <p:nvGraphicFramePr>
          <p:cNvPr id="8" name="Marcador de posición de contenido 7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657872827"/>
              </p:ext>
            </p:extLst>
          </p:nvPr>
        </p:nvGraphicFramePr>
        <p:xfrm>
          <a:off x="6172200" y="1555750"/>
          <a:ext cx="4610100" cy="207282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1536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367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367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8205">
                <a:tc>
                  <a:txBody>
                    <a:bodyPr/>
                    <a:lstStyle/>
                    <a:p>
                      <a:pPr rtl="0"/>
                      <a:r>
                        <a:rPr lang="es-ES" noProof="0" dirty="0"/>
                        <a:t>Clase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s-ES" noProof="0" dirty="0"/>
                        <a:t>Grupo 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s-ES" noProof="0" dirty="0"/>
                        <a:t>Grupo B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8205">
                <a:tc>
                  <a:txBody>
                    <a:bodyPr/>
                    <a:lstStyle/>
                    <a:p>
                      <a:pPr rtl="0"/>
                      <a:r>
                        <a:rPr lang="es-ES" noProof="0" dirty="0"/>
                        <a:t>Clase 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s-ES" noProof="0" dirty="0"/>
                        <a:t>82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s-ES" noProof="0" dirty="0"/>
                        <a:t>95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8205">
                <a:tc>
                  <a:txBody>
                    <a:bodyPr/>
                    <a:lstStyle/>
                    <a:p>
                      <a:pPr rtl="0"/>
                      <a:r>
                        <a:rPr lang="es-ES" noProof="0" dirty="0"/>
                        <a:t>Clase 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s-ES" noProof="0" dirty="0"/>
                        <a:t>76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s-ES" noProof="0" dirty="0"/>
                        <a:t>88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8205">
                <a:tc>
                  <a:txBody>
                    <a:bodyPr/>
                    <a:lstStyle/>
                    <a:p>
                      <a:pPr rtl="0"/>
                      <a:r>
                        <a:rPr lang="es-ES" noProof="0" dirty="0"/>
                        <a:t>Clase 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s-ES" noProof="0" dirty="0"/>
                        <a:t>84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s-ES" noProof="0" dirty="0"/>
                        <a:t>90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15598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dirty="0"/>
              <a:t>Diseño de dos objetos con SmartArt</a:t>
            </a:r>
          </a:p>
        </p:txBody>
      </p:sp>
      <p:sp>
        <p:nvSpPr>
          <p:cNvPr id="3" name="Marcador de posición de contenido 2"/>
          <p:cNvSpPr>
            <a:spLocks noGrp="1"/>
          </p:cNvSpPr>
          <p:nvPr>
            <p:ph sz="half" idx="1"/>
          </p:nvPr>
        </p:nvSpPr>
        <p:spPr/>
        <p:txBody>
          <a:bodyPr rtlCol="0"/>
          <a:lstStyle/>
          <a:p>
            <a:pPr rtl="0"/>
            <a:r>
              <a:rPr lang="es-ES" dirty="0"/>
              <a:t>Primera viñeta aquí</a:t>
            </a:r>
          </a:p>
          <a:p>
            <a:pPr rtl="0"/>
            <a:r>
              <a:rPr lang="es-ES" dirty="0"/>
              <a:t>Segunda viñeta aquí</a:t>
            </a:r>
          </a:p>
          <a:p>
            <a:pPr rtl="0"/>
            <a:r>
              <a:rPr lang="es-ES" dirty="0"/>
              <a:t>Tercera viñeta aquí</a:t>
            </a:r>
          </a:p>
        </p:txBody>
      </p:sp>
      <p:sp>
        <p:nvSpPr>
          <p:cNvPr id="5" name="Marcador de posición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CD8D479-8942-46E8-A226-A4E01F7A105C}" type="slidenum">
              <a:rPr lang="es-ES" smtClean="0"/>
              <a:t>13</a:t>
            </a:fld>
            <a:endParaRPr lang="es-ES" dirty="0"/>
          </a:p>
        </p:txBody>
      </p:sp>
      <p:sp>
        <p:nvSpPr>
          <p:cNvPr id="6" name="Marcador de posición de fecha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5A7A41C-DB84-4628-A0D3-AA82D39F6454}" type="datetime1">
              <a:rPr lang="es-ES" smtClean="0"/>
              <a:t>09/09/2026</a:t>
            </a:fld>
            <a:endParaRPr lang="es-ES" dirty="0"/>
          </a:p>
        </p:txBody>
      </p:sp>
      <p:sp>
        <p:nvSpPr>
          <p:cNvPr id="7" name="Marcador de posición de pie de página 6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dirty="0"/>
              <a:t>Agregar un pie de página</a:t>
            </a:r>
          </a:p>
        </p:txBody>
      </p:sp>
      <p:graphicFrame>
        <p:nvGraphicFramePr>
          <p:cNvPr id="8" name="Marcador de posición de contenido 9" descr="Diagrama de ciclo básico con una secuencia continua de fases, tareas o eventos en un flujo circular. Enfatiza las fases o los pasos en lugar de las flechas o el flujo de conexión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550782063"/>
              </p:ext>
            </p:extLst>
          </p:nvPr>
        </p:nvGraphicFramePr>
        <p:xfrm>
          <a:off x="6172200" y="1555750"/>
          <a:ext cx="4610100" cy="46212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29071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dirty="0"/>
              <a:t>Agregar un título de diapositiva (1)</a:t>
            </a:r>
          </a:p>
        </p:txBody>
      </p:sp>
      <p:sp>
        <p:nvSpPr>
          <p:cNvPr id="5" name="Marcador de posición de texto 4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52628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dirty="0"/>
              <a:t>Agregar un título de diapositiva (2)</a:t>
            </a:r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5" name="Marcador de posición de texto 4"/>
          <p:cNvSpPr>
            <a:spLocks noGrp="1"/>
          </p:cNvSpPr>
          <p:nvPr>
            <p:ph type="body" sz="quarter" idx="3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6" name="Marcador de posición de contenido 5"/>
          <p:cNvSpPr>
            <a:spLocks noGrp="1"/>
          </p:cNvSpPr>
          <p:nvPr>
            <p:ph sz="quarter" idx="4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CD8D479-8942-46E8-A226-A4E01F7A105C}" type="slidenum">
              <a:rPr lang="es-ES" smtClean="0"/>
              <a:t>15</a:t>
            </a:fld>
            <a:endParaRPr lang="es-ES" dirty="0"/>
          </a:p>
        </p:txBody>
      </p:sp>
      <p:sp>
        <p:nvSpPr>
          <p:cNvPr id="8" name="Marcador de posición de fecha 7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CF3208D-7B57-4E65-A1C7-C15E7E7CA329}" type="datetime1">
              <a:rPr lang="es-ES" smtClean="0"/>
              <a:t>09/09/2026</a:t>
            </a:fld>
            <a:endParaRPr lang="es-ES" dirty="0"/>
          </a:p>
        </p:txBody>
      </p:sp>
      <p:sp>
        <p:nvSpPr>
          <p:cNvPr id="9" name="Marcador de posición de pie de página 8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dirty="0"/>
              <a:t>Agregar un pie de página</a:t>
            </a:r>
          </a:p>
        </p:txBody>
      </p:sp>
    </p:spTree>
    <p:extLst>
      <p:ext uri="{BB962C8B-B14F-4D97-AF65-F5344CB8AC3E}">
        <p14:creationId xmlns:p14="http://schemas.microsoft.com/office/powerpoint/2010/main" val="2788333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dirty="0"/>
              <a:t>Agregar un título de diapositiva (3)</a:t>
            </a:r>
          </a:p>
        </p:txBody>
      </p:sp>
      <p:sp>
        <p:nvSpPr>
          <p:cNvPr id="3" name="Marcador de posición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CD8D479-8942-46E8-A226-A4E01F7A105C}" type="slidenum">
              <a:rPr lang="es-ES" smtClean="0"/>
              <a:t>16</a:t>
            </a:fld>
            <a:endParaRPr lang="es-ES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DFD09ED-6C5F-48A1-9C47-21BBD6BCF6BE}" type="datetime1">
              <a:rPr lang="es-ES" smtClean="0"/>
              <a:t>09/09/2026</a:t>
            </a:fld>
            <a:endParaRPr lang="es-ES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dirty="0"/>
              <a:t>Agregar un pie de página</a:t>
            </a:r>
          </a:p>
        </p:txBody>
      </p:sp>
    </p:spTree>
    <p:extLst>
      <p:ext uri="{BB962C8B-B14F-4D97-AF65-F5344CB8AC3E}">
        <p14:creationId xmlns:p14="http://schemas.microsoft.com/office/powerpoint/2010/main" val="1332294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CD8D479-8942-46E8-A226-A4E01F7A105C}" type="slidenum">
              <a:rPr lang="es-ES" smtClean="0"/>
              <a:t>17</a:t>
            </a:fld>
            <a:endParaRPr lang="es-ES" dirty="0"/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6D138CB-A9A7-420A-9C68-CC4133E54D22}" type="datetime1">
              <a:rPr lang="es-ES" smtClean="0"/>
              <a:t>09/09/2026</a:t>
            </a:fld>
            <a:endParaRPr lang="es-ES" dirty="0"/>
          </a:p>
        </p:txBody>
      </p:sp>
      <p:sp>
        <p:nvSpPr>
          <p:cNvPr id="4" name="Marcador de posición de pie de página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dirty="0"/>
              <a:t>Agregar un pie de página</a:t>
            </a:r>
          </a:p>
        </p:txBody>
      </p:sp>
    </p:spTree>
    <p:extLst>
      <p:ext uri="{BB962C8B-B14F-4D97-AF65-F5344CB8AC3E}">
        <p14:creationId xmlns:p14="http://schemas.microsoft.com/office/powerpoint/2010/main" val="109062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dirty="0"/>
              <a:t>Agregar un título de diapositiva (4)</a:t>
            </a:r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5" name="Marcador de posición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CD8D479-8942-46E8-A226-A4E01F7A105C}" type="slidenum">
              <a:rPr lang="es-ES" smtClean="0"/>
              <a:t>18</a:t>
            </a:fld>
            <a:endParaRPr lang="es-ES" dirty="0"/>
          </a:p>
        </p:txBody>
      </p:sp>
      <p:sp>
        <p:nvSpPr>
          <p:cNvPr id="6" name="Marcador de posición de fecha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A4F7CF0-B197-4988-9137-2D6960160443}" type="datetime1">
              <a:rPr lang="es-ES" smtClean="0"/>
              <a:t>09/09/2026</a:t>
            </a:fld>
            <a:endParaRPr lang="es-ES" dirty="0"/>
          </a:p>
        </p:txBody>
      </p:sp>
      <p:sp>
        <p:nvSpPr>
          <p:cNvPr id="7" name="Marcador de posición de pie de página 6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dirty="0"/>
              <a:t>Agregar un pie de página</a:t>
            </a:r>
          </a:p>
        </p:txBody>
      </p:sp>
    </p:spTree>
    <p:extLst>
      <p:ext uri="{BB962C8B-B14F-4D97-AF65-F5344CB8AC3E}">
        <p14:creationId xmlns:p14="http://schemas.microsoft.com/office/powerpoint/2010/main" val="3971194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dirty="0"/>
              <a:t>Agregar un título de diapositiva (5)</a:t>
            </a:r>
          </a:p>
        </p:txBody>
      </p:sp>
      <p:sp>
        <p:nvSpPr>
          <p:cNvPr id="3" name="Marcador de posición de imagen 2" descr="Marcador de posición vacío para agregar una imagen. Haga clic en el marcador de posición y seleccione la imagen que desee agregar"/>
          <p:cNvSpPr>
            <a:spLocks noGrp="1"/>
          </p:cNvSpPr>
          <p:nvPr>
            <p:ph type="pic" idx="1"/>
          </p:nvPr>
        </p:nvSpPr>
        <p:spPr/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5" name="Marcador de posición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CD8D479-8942-46E8-A226-A4E01F7A105C}" type="slidenum">
              <a:rPr lang="es-ES" smtClean="0"/>
              <a:t>19</a:t>
            </a:fld>
            <a:endParaRPr lang="es-ES" dirty="0"/>
          </a:p>
        </p:txBody>
      </p:sp>
      <p:sp>
        <p:nvSpPr>
          <p:cNvPr id="6" name="Marcador de posición de fecha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A3C077B-4711-4F4F-BED6-B4B557ED533C}" type="datetime1">
              <a:rPr lang="es-ES" smtClean="0"/>
              <a:t>09/09/2026</a:t>
            </a:fld>
            <a:endParaRPr lang="es-ES" dirty="0"/>
          </a:p>
        </p:txBody>
      </p:sp>
      <p:sp>
        <p:nvSpPr>
          <p:cNvPr id="7" name="Marcador de posición de pie de página 6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dirty="0"/>
              <a:t>Agregar un pie de página</a:t>
            </a:r>
          </a:p>
        </p:txBody>
      </p:sp>
    </p:spTree>
    <p:extLst>
      <p:ext uri="{BB962C8B-B14F-4D97-AF65-F5344CB8AC3E}">
        <p14:creationId xmlns:p14="http://schemas.microsoft.com/office/powerpoint/2010/main" val="1445667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Ecología 16x9">
  <a:themeElements>
    <a:clrScheme name="Ecology">
      <a:dk1>
        <a:srgbClr val="4D3E2F"/>
      </a:dk1>
      <a:lt1>
        <a:sysClr val="window" lastClr="FFFFFF"/>
      </a:lt1>
      <a:dk2>
        <a:srgbClr val="000000"/>
      </a:dk2>
      <a:lt2>
        <a:srgbClr val="DDDDDD"/>
      </a:lt2>
      <a:accent1>
        <a:srgbClr val="8BAA00"/>
      </a:accent1>
      <a:accent2>
        <a:srgbClr val="2A6CB2"/>
      </a:accent2>
      <a:accent3>
        <a:srgbClr val="795837"/>
      </a:accent3>
      <a:accent4>
        <a:srgbClr val="D18316"/>
      </a:accent4>
      <a:accent5>
        <a:srgbClr val="79B4F0"/>
      </a:accent5>
      <a:accent6>
        <a:srgbClr val="CDC80F"/>
      </a:accent6>
      <a:hlink>
        <a:srgbClr val="2A6CB2"/>
      </a:hlink>
      <a:folHlink>
        <a:srgbClr val="808080"/>
      </a:folHlink>
    </a:clrScheme>
    <a:fontScheme name="Corbel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16064212_TF03098889.potx" id="{99B7B45F-DC7D-44EA-8DF0-8A66079C22E3}" vid="{03709ECD-8C5E-4EE5-A4EC-DA515FF5B39C}"/>
    </a:ext>
  </a:extLst>
</a:theme>
</file>

<file path=ppt/theme/theme2.xml><?xml version="1.0" encoding="utf-8"?>
<a:theme xmlns:a="http://schemas.openxmlformats.org/drawingml/2006/main" name="Tema de Office">
  <a:themeElements>
    <a:clrScheme name="Ecology">
      <a:dk1>
        <a:srgbClr val="4D3E2F"/>
      </a:dk1>
      <a:lt1>
        <a:sysClr val="window" lastClr="FFFFFF"/>
      </a:lt1>
      <a:dk2>
        <a:srgbClr val="000000"/>
      </a:dk2>
      <a:lt2>
        <a:srgbClr val="DDDDDD"/>
      </a:lt2>
      <a:accent1>
        <a:srgbClr val="8BAA00"/>
      </a:accent1>
      <a:accent2>
        <a:srgbClr val="2A6CB2"/>
      </a:accent2>
      <a:accent3>
        <a:srgbClr val="795837"/>
      </a:accent3>
      <a:accent4>
        <a:srgbClr val="D18316"/>
      </a:accent4>
      <a:accent5>
        <a:srgbClr val="79B4F0"/>
      </a:accent5>
      <a:accent6>
        <a:srgbClr val="CDC80F"/>
      </a:accent6>
      <a:hlink>
        <a:srgbClr val="2A6CB2"/>
      </a:hlink>
      <a:folHlink>
        <a:srgbClr val="808080"/>
      </a:folHlink>
    </a:clrScheme>
    <a:fontScheme name="Corbel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Ecology">
      <a:dk1>
        <a:srgbClr val="4D3E2F"/>
      </a:dk1>
      <a:lt1>
        <a:sysClr val="window" lastClr="FFFFFF"/>
      </a:lt1>
      <a:dk2>
        <a:srgbClr val="000000"/>
      </a:dk2>
      <a:lt2>
        <a:srgbClr val="DDDDDD"/>
      </a:lt2>
      <a:accent1>
        <a:srgbClr val="8BAA00"/>
      </a:accent1>
      <a:accent2>
        <a:srgbClr val="2A6CB2"/>
      </a:accent2>
      <a:accent3>
        <a:srgbClr val="795837"/>
      </a:accent3>
      <a:accent4>
        <a:srgbClr val="D18316"/>
      </a:accent4>
      <a:accent5>
        <a:srgbClr val="79B4F0"/>
      </a:accent5>
      <a:accent6>
        <a:srgbClr val="CDC80F"/>
      </a:accent6>
      <a:hlink>
        <a:srgbClr val="2A6CB2"/>
      </a:hlink>
      <a:folHlink>
        <a:srgbClr val="808080"/>
      </a:folHlink>
    </a:clrScheme>
    <a:fontScheme name="Corbel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Presentación de fotografías de ecología para el ámbito educativo</Template>
  <TotalTime>242</TotalTime>
  <Words>810</Words>
  <Application>Microsoft Office PowerPoint</Application>
  <PresentationFormat>Widescreen</PresentationFormat>
  <Paragraphs>149</Paragraphs>
  <Slides>19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Arial</vt:lpstr>
      <vt:lpstr>Arial Black</vt:lpstr>
      <vt:lpstr>Arial Rounded MT Bold</vt:lpstr>
      <vt:lpstr>Cooper Black</vt:lpstr>
      <vt:lpstr>Corbel</vt:lpstr>
      <vt:lpstr>Ecología 16x9</vt:lpstr>
      <vt:lpstr>SUSTAINABLE DEVELOPMENT</vt:lpstr>
      <vt:lpstr>CONTENTS OF THE UNIT</vt:lpstr>
      <vt:lpstr>  Vocabulary Match: write the corresponding letter</vt:lpstr>
      <vt:lpstr>COMPLETE THE SENTENCES</vt:lpstr>
      <vt:lpstr>CHOOSE THE CORRECT LETTER</vt:lpstr>
      <vt:lpstr>CHOOSE THE CORRECT LETTER</vt:lpstr>
      <vt:lpstr>PowerPoint Presentation</vt:lpstr>
      <vt:lpstr>PowerPoint Presentation</vt:lpstr>
      <vt:lpstr>TRUE OR FALSE</vt:lpstr>
      <vt:lpstr>ANSWER THE QUESTIONS</vt:lpstr>
      <vt:lpstr>PowerPoint Presentation</vt:lpstr>
      <vt:lpstr>Diseño de dos objetos con tabla</vt:lpstr>
      <vt:lpstr>Diseño de dos objetos con SmartArt</vt:lpstr>
      <vt:lpstr>Agregar un título de diapositiva (1)</vt:lpstr>
      <vt:lpstr>Agregar un título de diapositiva (2)</vt:lpstr>
      <vt:lpstr>Agregar un título de diapositiva (3)</vt:lpstr>
      <vt:lpstr>PowerPoint Presentation</vt:lpstr>
      <vt:lpstr>Agregar un título de diapositiva (4)</vt:lpstr>
      <vt:lpstr>Agregar un título de diapositiva (5)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Mari Paz Alvarez</dc:creator>
  <cp:lastModifiedBy>Mari Paz Alvarez</cp:lastModifiedBy>
  <cp:revision>2</cp:revision>
  <dcterms:created xsi:type="dcterms:W3CDTF">2026-09-08T20:59:21Z</dcterms:created>
  <dcterms:modified xsi:type="dcterms:W3CDTF">2026-09-10T01:06:08Z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</Properties>
</file>