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257" r:id="rId5"/>
    <p:sldId id="272" r:id="rId6"/>
    <p:sldId id="283" r:id="rId7"/>
    <p:sldId id="279" r:id="rId8"/>
    <p:sldId id="277" r:id="rId9"/>
    <p:sldId id="278" r:id="rId10"/>
    <p:sldId id="280" r:id="rId11"/>
    <p:sldId id="281" r:id="rId12"/>
    <p:sldId id="284" r:id="rId13"/>
    <p:sldId id="285" r:id="rId14"/>
    <p:sldId id="286" r:id="rId15"/>
    <p:sldId id="287" r:id="rId16"/>
    <p:sldId id="288" r:id="rId17"/>
    <p:sldId id="282" r:id="rId18"/>
    <p:sldId id="273" r:id="rId19"/>
    <p:sldId id="275" r:id="rId20"/>
    <p:sldId id="258" r:id="rId21"/>
    <p:sldId id="267" r:id="rId22"/>
    <p:sldId id="264" r:id="rId23"/>
    <p:sldId id="269" r:id="rId24"/>
    <p:sldId id="276" r:id="rId25"/>
    <p:sldId id="262" r:id="rId26"/>
  </p:sldIdLst>
  <p:sldSz cx="12188825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280" autoAdjust="0"/>
  </p:normalViewPr>
  <p:slideViewPr>
    <p:cSldViewPr snapToGrid="0">
      <p:cViewPr>
        <p:scale>
          <a:sx n="75" d="100"/>
          <a:sy n="75" d="100"/>
        </p:scale>
        <p:origin x="284" y="-56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478" y="66"/>
      </p:cViewPr>
      <p:guideLst>
        <p:guide orient="horz" pos="2880"/>
        <p:guide pos="2160"/>
      </p:guideLst>
    </p:cSldViewPr>
  </p:notesViewPr>
  <p:gridSpacing cx="39601" cy="39601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D46BDD-CA72-48F2-BE8C-F82CCFFB0DBE}" type="doc">
      <dgm:prSet loTypeId="urn:microsoft.com/office/officeart/2005/8/layout/hList9" loCatId="list" qsTypeId="urn:microsoft.com/office/officeart/2005/8/quickstyle/simple4" qsCatId="simple" csTypeId="urn:microsoft.com/office/officeart/2005/8/colors/colorful1" csCatId="colorful" phldr="1"/>
      <dgm:spPr/>
      <dgm:t>
        <a:bodyPr rtlCol="0"/>
        <a:lstStyle/>
        <a:p>
          <a:pPr rtl="0"/>
          <a:endParaRPr lang="en-US"/>
        </a:p>
      </dgm:t>
    </dgm:pt>
    <dgm:pt modelId="{D9F46F06-3DF2-4911-BCDA-55B38875805A}">
      <dgm:prSet phldrT="[Text]"/>
      <dgm:spPr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50000"/>
              </a:schemeClr>
            </a:gs>
            <a:gs pos="100000">
              <a:schemeClr val="accent6">
                <a:lumMod val="50000"/>
              </a:schemeClr>
            </a:gs>
          </a:gsLst>
        </a:gradFill>
      </dgm:spPr>
      <dgm:t>
        <a:bodyPr rtlCol="0"/>
        <a:lstStyle/>
        <a:p>
          <a:pPr rtl="0"/>
          <a:r>
            <a:rPr lang="es-ES" noProof="0" dirty="0"/>
            <a:t>Grupo A</a:t>
          </a:r>
        </a:p>
      </dgm:t>
    </dgm:pt>
    <dgm:pt modelId="{29669FA9-BCDB-4E04-BCBD-ADB6BBFECA77}" type="parTrans" cxnId="{3167943C-B617-47EE-AB4E-F103014F0B0F}">
      <dgm:prSet/>
      <dgm:spPr/>
      <dgm:t>
        <a:bodyPr rtlCol="0"/>
        <a:lstStyle/>
        <a:p>
          <a:pPr rtl="0"/>
          <a:endParaRPr lang="en-US"/>
        </a:p>
      </dgm:t>
    </dgm:pt>
    <dgm:pt modelId="{A2AB0762-8DE6-4EC9-8643-86B41C470FE8}" type="sibTrans" cxnId="{3167943C-B617-47EE-AB4E-F103014F0B0F}">
      <dgm:prSet/>
      <dgm:spPr/>
      <dgm:t>
        <a:bodyPr rtlCol="0"/>
        <a:lstStyle/>
        <a:p>
          <a:pPr rtl="0"/>
          <a:endParaRPr lang="en-US"/>
        </a:p>
      </dgm:t>
    </dgm:pt>
    <dgm:pt modelId="{20BB34D1-39DB-4D4A-8F74-38BB6AD52986}">
      <dgm:prSet phldrT="[Text]"/>
      <dgm:spPr/>
      <dgm:t>
        <a:bodyPr rtlCol="0"/>
        <a:lstStyle/>
        <a:p>
          <a:pPr rtl="0"/>
          <a:r>
            <a:rPr lang="es-ES" u="none" noProof="0" dirty="0"/>
            <a:t>Tarea 1</a:t>
          </a:r>
        </a:p>
      </dgm:t>
    </dgm:pt>
    <dgm:pt modelId="{8369DE2E-05BE-4F58-ACF4-FFA3BF09D772}" type="parTrans" cxnId="{B4712C0E-A30F-43CC-BC2E-1C5644020AC8}">
      <dgm:prSet/>
      <dgm:spPr/>
      <dgm:t>
        <a:bodyPr rtlCol="0"/>
        <a:lstStyle/>
        <a:p>
          <a:pPr rtl="0"/>
          <a:endParaRPr lang="en-US"/>
        </a:p>
      </dgm:t>
    </dgm:pt>
    <dgm:pt modelId="{84668B4B-C68E-4C7B-8232-D5A08E3BE881}" type="sibTrans" cxnId="{B4712C0E-A30F-43CC-BC2E-1C5644020AC8}">
      <dgm:prSet/>
      <dgm:spPr/>
      <dgm:t>
        <a:bodyPr rtlCol="0"/>
        <a:lstStyle/>
        <a:p>
          <a:pPr rtl="0"/>
          <a:endParaRPr lang="en-US"/>
        </a:p>
      </dgm:t>
    </dgm:pt>
    <dgm:pt modelId="{76A93280-A4EB-4F31-BCFF-BD984FEDD50F}">
      <dgm:prSet phldrT="[Text]"/>
      <dgm:spPr/>
      <dgm:t>
        <a:bodyPr rtlCol="0"/>
        <a:lstStyle/>
        <a:p>
          <a:pPr rtl="0"/>
          <a:r>
            <a:rPr lang="es-ES" noProof="0" dirty="0"/>
            <a:t>Tarea 2</a:t>
          </a:r>
        </a:p>
      </dgm:t>
    </dgm:pt>
    <dgm:pt modelId="{1C92D782-B050-4892-9519-839E2BD7B42C}" type="parTrans" cxnId="{FE330E5A-EA72-4133-BB4C-B1C3A357F977}">
      <dgm:prSet/>
      <dgm:spPr/>
      <dgm:t>
        <a:bodyPr rtlCol="0"/>
        <a:lstStyle/>
        <a:p>
          <a:pPr rtl="0"/>
          <a:endParaRPr lang="en-US"/>
        </a:p>
      </dgm:t>
    </dgm:pt>
    <dgm:pt modelId="{8240E23B-34F6-439D-92CA-C802127A8D7A}" type="sibTrans" cxnId="{FE330E5A-EA72-4133-BB4C-B1C3A357F977}">
      <dgm:prSet/>
      <dgm:spPr/>
      <dgm:t>
        <a:bodyPr rtlCol="0"/>
        <a:lstStyle/>
        <a:p>
          <a:pPr rtl="0"/>
          <a:endParaRPr lang="en-US"/>
        </a:p>
      </dgm:t>
    </dgm:pt>
    <dgm:pt modelId="{D8FC5610-3898-4562-A903-BD6F3DA6CF69}">
      <dgm:prSet phldrT="[Text]"/>
      <dgm:spPr>
        <a:gradFill rotWithShape="0">
          <a:gsLst>
            <a:gs pos="0">
              <a:schemeClr val="accent3">
                <a:lumMod val="75000"/>
              </a:schemeClr>
            </a:gs>
            <a:gs pos="50000">
              <a:schemeClr val="accent3">
                <a:lumMod val="50000"/>
              </a:schemeClr>
            </a:gs>
            <a:gs pos="100000">
              <a:schemeClr val="accent3">
                <a:lumMod val="50000"/>
              </a:schemeClr>
            </a:gs>
          </a:gsLst>
        </a:gradFill>
      </dgm:spPr>
      <dgm:t>
        <a:bodyPr rtlCol="0"/>
        <a:lstStyle/>
        <a:p>
          <a:pPr rtl="0"/>
          <a:r>
            <a:rPr lang="es-ES" noProof="0" dirty="0"/>
            <a:t>Grupo B</a:t>
          </a:r>
        </a:p>
      </dgm:t>
    </dgm:pt>
    <dgm:pt modelId="{363A8C60-CC8B-4A97-9DB3-77D22A0D0C49}" type="parTrans" cxnId="{4676E083-2700-4795-A813-45405EB1FF52}">
      <dgm:prSet/>
      <dgm:spPr/>
      <dgm:t>
        <a:bodyPr rtlCol="0"/>
        <a:lstStyle/>
        <a:p>
          <a:pPr rtl="0"/>
          <a:endParaRPr lang="en-US"/>
        </a:p>
      </dgm:t>
    </dgm:pt>
    <dgm:pt modelId="{5AE2A356-4C4D-431C-9D04-8B80B25413E5}" type="sibTrans" cxnId="{4676E083-2700-4795-A813-45405EB1FF52}">
      <dgm:prSet/>
      <dgm:spPr/>
      <dgm:t>
        <a:bodyPr rtlCol="0"/>
        <a:lstStyle/>
        <a:p>
          <a:pPr rtl="0"/>
          <a:endParaRPr lang="en-US"/>
        </a:p>
      </dgm:t>
    </dgm:pt>
    <dgm:pt modelId="{A7DD8379-771D-49D5-B4B6-C11A31BBB56A}">
      <dgm:prSet phldrT="[Text]"/>
      <dgm:spPr/>
      <dgm:t>
        <a:bodyPr rtlCol="0"/>
        <a:lstStyle/>
        <a:p>
          <a:pPr rtl="0"/>
          <a:r>
            <a:rPr lang="es-ES" noProof="0" dirty="0"/>
            <a:t>Tarea 1</a:t>
          </a:r>
        </a:p>
      </dgm:t>
    </dgm:pt>
    <dgm:pt modelId="{0B19244D-3C32-4E60-9E2E-00B7CE0082EB}" type="parTrans" cxnId="{8D4A74BD-0C6E-4A29-8A1B-8253B76608B2}">
      <dgm:prSet/>
      <dgm:spPr/>
      <dgm:t>
        <a:bodyPr rtlCol="0"/>
        <a:lstStyle/>
        <a:p>
          <a:pPr rtl="0"/>
          <a:endParaRPr lang="en-US"/>
        </a:p>
      </dgm:t>
    </dgm:pt>
    <dgm:pt modelId="{15F7A114-8617-4D09-8B60-367816E92F8F}" type="sibTrans" cxnId="{8D4A74BD-0C6E-4A29-8A1B-8253B76608B2}">
      <dgm:prSet/>
      <dgm:spPr/>
      <dgm:t>
        <a:bodyPr rtlCol="0"/>
        <a:lstStyle/>
        <a:p>
          <a:pPr rtl="0"/>
          <a:endParaRPr lang="en-US"/>
        </a:p>
      </dgm:t>
    </dgm:pt>
    <dgm:pt modelId="{82DE7D47-D1BA-4E59-B361-CA2ABACE2EAA}">
      <dgm:prSet phldrT="[Text]"/>
      <dgm:spPr/>
      <dgm:t>
        <a:bodyPr rtlCol="0"/>
        <a:lstStyle/>
        <a:p>
          <a:pPr rtl="0"/>
          <a:r>
            <a:rPr lang="es-ES" noProof="0" dirty="0"/>
            <a:t>Tarea 2</a:t>
          </a:r>
        </a:p>
      </dgm:t>
    </dgm:pt>
    <dgm:pt modelId="{C52F8A1B-113A-4D30-8213-61F9BB506ABD}" type="parTrans" cxnId="{834B86CB-DE42-43CD-83DC-932EBE0D87AF}">
      <dgm:prSet/>
      <dgm:spPr/>
      <dgm:t>
        <a:bodyPr rtlCol="0"/>
        <a:lstStyle/>
        <a:p>
          <a:pPr rtl="0"/>
          <a:endParaRPr lang="en-US"/>
        </a:p>
      </dgm:t>
    </dgm:pt>
    <dgm:pt modelId="{B40BEF04-9AE4-4445-A2EE-81C5B4E33F66}" type="sibTrans" cxnId="{834B86CB-DE42-43CD-83DC-932EBE0D87AF}">
      <dgm:prSet/>
      <dgm:spPr/>
      <dgm:t>
        <a:bodyPr rtlCol="0"/>
        <a:lstStyle/>
        <a:p>
          <a:pPr rtl="0"/>
          <a:endParaRPr lang="en-US"/>
        </a:p>
      </dgm:t>
    </dgm:pt>
    <dgm:pt modelId="{5C2E62E1-1403-45CD-B00A-19CE535DF946}">
      <dgm:prSet phldrT="[Text]"/>
      <dgm:spPr/>
      <dgm:t>
        <a:bodyPr rtlCol="0"/>
        <a:lstStyle/>
        <a:p>
          <a:pPr rtl="0"/>
          <a:r>
            <a:rPr lang="es-ES" noProof="0" dirty="0"/>
            <a:t>Tarea 3</a:t>
          </a:r>
        </a:p>
      </dgm:t>
    </dgm:pt>
    <dgm:pt modelId="{EE0448C6-4814-4B68-ACC1-347848103E0C}" type="parTrans" cxnId="{9BDBEAE5-E1B1-48A7-BFAA-1A87CC3DA916}">
      <dgm:prSet/>
      <dgm:spPr/>
      <dgm:t>
        <a:bodyPr rtlCol="0"/>
        <a:lstStyle/>
        <a:p>
          <a:pPr rtl="0"/>
          <a:endParaRPr lang="en-US"/>
        </a:p>
      </dgm:t>
    </dgm:pt>
    <dgm:pt modelId="{6BC58D2C-77DC-4035-AD05-0A299B3D518A}" type="sibTrans" cxnId="{9BDBEAE5-E1B1-48A7-BFAA-1A87CC3DA916}">
      <dgm:prSet/>
      <dgm:spPr/>
      <dgm:t>
        <a:bodyPr rtlCol="0"/>
        <a:lstStyle/>
        <a:p>
          <a:pPr rtl="0"/>
          <a:endParaRPr lang="en-US"/>
        </a:p>
      </dgm:t>
    </dgm:pt>
    <dgm:pt modelId="{BDEF73D4-A90F-47F6-B3DA-2F04BE3F9A65}">
      <dgm:prSet phldrT="[Text]"/>
      <dgm:spPr/>
      <dgm:t>
        <a:bodyPr rtlCol="0"/>
        <a:lstStyle/>
        <a:p>
          <a:pPr rtl="0"/>
          <a:r>
            <a:rPr lang="es-ES" noProof="0" dirty="0"/>
            <a:t>Tarea 4</a:t>
          </a:r>
        </a:p>
      </dgm:t>
    </dgm:pt>
    <dgm:pt modelId="{750E37C7-4809-437E-B264-95D9E7B43C5C}" type="parTrans" cxnId="{03C54D89-F077-417B-BE1A-25171ECDBA88}">
      <dgm:prSet/>
      <dgm:spPr/>
      <dgm:t>
        <a:bodyPr rtlCol="0"/>
        <a:lstStyle/>
        <a:p>
          <a:pPr rtl="0"/>
          <a:endParaRPr lang="en-US"/>
        </a:p>
      </dgm:t>
    </dgm:pt>
    <dgm:pt modelId="{12FD805F-A963-4162-926A-F9804E7816BA}" type="sibTrans" cxnId="{03C54D89-F077-417B-BE1A-25171ECDBA88}">
      <dgm:prSet/>
      <dgm:spPr/>
      <dgm:t>
        <a:bodyPr rtlCol="0"/>
        <a:lstStyle/>
        <a:p>
          <a:pPr rtl="0"/>
          <a:endParaRPr lang="en-US"/>
        </a:p>
      </dgm:t>
    </dgm:pt>
    <dgm:pt modelId="{7D8E1F04-2EC1-492B-95D5-816B90057241}">
      <dgm:prSet phldrT="[Text]"/>
      <dgm:spPr/>
      <dgm:t>
        <a:bodyPr rtlCol="0"/>
        <a:lstStyle/>
        <a:p>
          <a:pPr rtl="0"/>
          <a:r>
            <a:rPr lang="es-ES" noProof="0" dirty="0"/>
            <a:t>Tarea 3</a:t>
          </a:r>
        </a:p>
      </dgm:t>
    </dgm:pt>
    <dgm:pt modelId="{BA811E1A-C0E6-4424-8694-357D9968236A}" type="parTrans" cxnId="{48D50064-F6E3-4849-BB22-F8FEC72D1FB5}">
      <dgm:prSet/>
      <dgm:spPr/>
      <dgm:t>
        <a:bodyPr rtlCol="0"/>
        <a:lstStyle/>
        <a:p>
          <a:pPr rtl="0"/>
          <a:endParaRPr lang="en-US"/>
        </a:p>
      </dgm:t>
    </dgm:pt>
    <dgm:pt modelId="{92F21B56-22F8-4FB6-A393-4142B762765A}" type="sibTrans" cxnId="{48D50064-F6E3-4849-BB22-F8FEC72D1FB5}">
      <dgm:prSet/>
      <dgm:spPr/>
      <dgm:t>
        <a:bodyPr rtlCol="0"/>
        <a:lstStyle/>
        <a:p>
          <a:pPr rtl="0"/>
          <a:endParaRPr lang="en-US"/>
        </a:p>
      </dgm:t>
    </dgm:pt>
    <dgm:pt modelId="{E6A0252F-27F3-486D-A278-6B92C212A3A8}" type="pres">
      <dgm:prSet presAssocID="{6DD46BDD-CA72-48F2-BE8C-F82CCFFB0DBE}" presName="list" presStyleCnt="0">
        <dgm:presLayoutVars>
          <dgm:dir/>
          <dgm:animLvl val="lvl"/>
        </dgm:presLayoutVars>
      </dgm:prSet>
      <dgm:spPr/>
    </dgm:pt>
    <dgm:pt modelId="{5071D52C-AA9E-4418-938D-D9AD58968FE7}" type="pres">
      <dgm:prSet presAssocID="{D9F46F06-3DF2-4911-BCDA-55B38875805A}" presName="posSpace" presStyleCnt="0"/>
      <dgm:spPr/>
    </dgm:pt>
    <dgm:pt modelId="{FFEF8555-8D54-4A33-94C4-F0131C0452B0}" type="pres">
      <dgm:prSet presAssocID="{D9F46F06-3DF2-4911-BCDA-55B38875805A}" presName="vertFlow" presStyleCnt="0"/>
      <dgm:spPr/>
    </dgm:pt>
    <dgm:pt modelId="{2632CC26-A159-4F77-B9CB-DD0FCE2A5829}" type="pres">
      <dgm:prSet presAssocID="{D9F46F06-3DF2-4911-BCDA-55B38875805A}" presName="topSpace" presStyleCnt="0"/>
      <dgm:spPr/>
    </dgm:pt>
    <dgm:pt modelId="{F09D65A3-FDB3-4381-9285-A7B1A6BBA703}" type="pres">
      <dgm:prSet presAssocID="{D9F46F06-3DF2-4911-BCDA-55B38875805A}" presName="firstComp" presStyleCnt="0"/>
      <dgm:spPr/>
    </dgm:pt>
    <dgm:pt modelId="{A40B6350-F943-41DE-88CA-6BB1201D312F}" type="pres">
      <dgm:prSet presAssocID="{D9F46F06-3DF2-4911-BCDA-55B38875805A}" presName="firstChild" presStyleLbl="bgAccFollowNode1" presStyleIdx="0" presStyleCnt="7"/>
      <dgm:spPr/>
    </dgm:pt>
    <dgm:pt modelId="{6C5D3B8C-8A0C-4B1F-9A82-E2BB97071881}" type="pres">
      <dgm:prSet presAssocID="{D9F46F06-3DF2-4911-BCDA-55B38875805A}" presName="firstChildTx" presStyleLbl="bgAccFollowNode1" presStyleIdx="0" presStyleCnt="7">
        <dgm:presLayoutVars>
          <dgm:bulletEnabled val="1"/>
        </dgm:presLayoutVars>
      </dgm:prSet>
      <dgm:spPr/>
    </dgm:pt>
    <dgm:pt modelId="{4202656E-8773-4CA9-B60F-C6D15F79706B}" type="pres">
      <dgm:prSet presAssocID="{76A93280-A4EB-4F31-BCFF-BD984FEDD50F}" presName="comp" presStyleCnt="0"/>
      <dgm:spPr/>
    </dgm:pt>
    <dgm:pt modelId="{FC1F2FE6-58F5-420D-9DE7-5BAB2796B2E2}" type="pres">
      <dgm:prSet presAssocID="{76A93280-A4EB-4F31-BCFF-BD984FEDD50F}" presName="child" presStyleLbl="bgAccFollowNode1" presStyleIdx="1" presStyleCnt="7"/>
      <dgm:spPr/>
    </dgm:pt>
    <dgm:pt modelId="{D67FA1D0-5919-4B16-8C64-A2C6C1973777}" type="pres">
      <dgm:prSet presAssocID="{76A93280-A4EB-4F31-BCFF-BD984FEDD50F}" presName="childTx" presStyleLbl="bgAccFollowNode1" presStyleIdx="1" presStyleCnt="7">
        <dgm:presLayoutVars>
          <dgm:bulletEnabled val="1"/>
        </dgm:presLayoutVars>
      </dgm:prSet>
      <dgm:spPr/>
    </dgm:pt>
    <dgm:pt modelId="{9B6DD63A-36B0-4775-9DA4-4773BF8A6466}" type="pres">
      <dgm:prSet presAssocID="{7D8E1F04-2EC1-492B-95D5-816B90057241}" presName="comp" presStyleCnt="0"/>
      <dgm:spPr/>
    </dgm:pt>
    <dgm:pt modelId="{DED3BFC3-544F-42E5-9E1A-77C53311601F}" type="pres">
      <dgm:prSet presAssocID="{7D8E1F04-2EC1-492B-95D5-816B90057241}" presName="child" presStyleLbl="bgAccFollowNode1" presStyleIdx="2" presStyleCnt="7"/>
      <dgm:spPr/>
    </dgm:pt>
    <dgm:pt modelId="{6B465FD3-423E-46A4-B126-2F4B3649D9B1}" type="pres">
      <dgm:prSet presAssocID="{7D8E1F04-2EC1-492B-95D5-816B90057241}" presName="childTx" presStyleLbl="bgAccFollowNode1" presStyleIdx="2" presStyleCnt="7">
        <dgm:presLayoutVars>
          <dgm:bulletEnabled val="1"/>
        </dgm:presLayoutVars>
      </dgm:prSet>
      <dgm:spPr/>
    </dgm:pt>
    <dgm:pt modelId="{F17A6DAB-1E58-429F-9DD7-50E4A0208591}" type="pres">
      <dgm:prSet presAssocID="{D9F46F06-3DF2-4911-BCDA-55B38875805A}" presName="negSpace" presStyleCnt="0"/>
      <dgm:spPr/>
    </dgm:pt>
    <dgm:pt modelId="{0D82DEB6-674D-425E-9C14-81B86C0A54B4}" type="pres">
      <dgm:prSet presAssocID="{D9F46F06-3DF2-4911-BCDA-55B38875805A}" presName="circle" presStyleLbl="node1" presStyleIdx="0" presStyleCnt="2"/>
      <dgm:spPr/>
    </dgm:pt>
    <dgm:pt modelId="{2D8D3251-0350-4344-BA0C-FE8B1C9F6531}" type="pres">
      <dgm:prSet presAssocID="{A2AB0762-8DE6-4EC9-8643-86B41C470FE8}" presName="transSpace" presStyleCnt="0"/>
      <dgm:spPr/>
    </dgm:pt>
    <dgm:pt modelId="{89065BC9-C7DE-4A6E-83CF-F45A6BD1CF92}" type="pres">
      <dgm:prSet presAssocID="{D8FC5610-3898-4562-A903-BD6F3DA6CF69}" presName="posSpace" presStyleCnt="0"/>
      <dgm:spPr/>
    </dgm:pt>
    <dgm:pt modelId="{9E863EE2-5F29-4FCF-879E-F83626B5334D}" type="pres">
      <dgm:prSet presAssocID="{D8FC5610-3898-4562-A903-BD6F3DA6CF69}" presName="vertFlow" presStyleCnt="0"/>
      <dgm:spPr/>
    </dgm:pt>
    <dgm:pt modelId="{087939FA-F74E-4918-A009-A7DBEE2A184D}" type="pres">
      <dgm:prSet presAssocID="{D8FC5610-3898-4562-A903-BD6F3DA6CF69}" presName="topSpace" presStyleCnt="0"/>
      <dgm:spPr/>
    </dgm:pt>
    <dgm:pt modelId="{9786080E-37A0-400B-9482-48F2EF7F4F7D}" type="pres">
      <dgm:prSet presAssocID="{D8FC5610-3898-4562-A903-BD6F3DA6CF69}" presName="firstComp" presStyleCnt="0"/>
      <dgm:spPr/>
    </dgm:pt>
    <dgm:pt modelId="{7FFBCDDD-B00A-4BA8-8ADF-9DC37CB99996}" type="pres">
      <dgm:prSet presAssocID="{D8FC5610-3898-4562-A903-BD6F3DA6CF69}" presName="firstChild" presStyleLbl="bgAccFollowNode1" presStyleIdx="3" presStyleCnt="7"/>
      <dgm:spPr/>
    </dgm:pt>
    <dgm:pt modelId="{47E0465A-EF86-488A-B4C6-C29755B5BE61}" type="pres">
      <dgm:prSet presAssocID="{D8FC5610-3898-4562-A903-BD6F3DA6CF69}" presName="firstChildTx" presStyleLbl="bgAccFollowNode1" presStyleIdx="3" presStyleCnt="7">
        <dgm:presLayoutVars>
          <dgm:bulletEnabled val="1"/>
        </dgm:presLayoutVars>
      </dgm:prSet>
      <dgm:spPr/>
    </dgm:pt>
    <dgm:pt modelId="{04EF1C77-9E25-4E15-B712-C5823488DB23}" type="pres">
      <dgm:prSet presAssocID="{82DE7D47-D1BA-4E59-B361-CA2ABACE2EAA}" presName="comp" presStyleCnt="0"/>
      <dgm:spPr/>
    </dgm:pt>
    <dgm:pt modelId="{EED1BF07-D58F-4D25-83B2-A74ACCD15F57}" type="pres">
      <dgm:prSet presAssocID="{82DE7D47-D1BA-4E59-B361-CA2ABACE2EAA}" presName="child" presStyleLbl="bgAccFollowNode1" presStyleIdx="4" presStyleCnt="7"/>
      <dgm:spPr/>
    </dgm:pt>
    <dgm:pt modelId="{F0988B4C-7B8E-4C08-BE26-049D5A1C506F}" type="pres">
      <dgm:prSet presAssocID="{82DE7D47-D1BA-4E59-B361-CA2ABACE2EAA}" presName="childTx" presStyleLbl="bgAccFollowNode1" presStyleIdx="4" presStyleCnt="7">
        <dgm:presLayoutVars>
          <dgm:bulletEnabled val="1"/>
        </dgm:presLayoutVars>
      </dgm:prSet>
      <dgm:spPr/>
    </dgm:pt>
    <dgm:pt modelId="{985D0F05-0A40-4F15-8D76-CBD433BB39FA}" type="pres">
      <dgm:prSet presAssocID="{5C2E62E1-1403-45CD-B00A-19CE535DF946}" presName="comp" presStyleCnt="0"/>
      <dgm:spPr/>
    </dgm:pt>
    <dgm:pt modelId="{7CECBCE6-61D1-44D5-BAA1-80ECE8E9F578}" type="pres">
      <dgm:prSet presAssocID="{5C2E62E1-1403-45CD-B00A-19CE535DF946}" presName="child" presStyleLbl="bgAccFollowNode1" presStyleIdx="5" presStyleCnt="7"/>
      <dgm:spPr/>
    </dgm:pt>
    <dgm:pt modelId="{B160A640-759B-4A42-9C41-425543D560F9}" type="pres">
      <dgm:prSet presAssocID="{5C2E62E1-1403-45CD-B00A-19CE535DF946}" presName="childTx" presStyleLbl="bgAccFollowNode1" presStyleIdx="5" presStyleCnt="7">
        <dgm:presLayoutVars>
          <dgm:bulletEnabled val="1"/>
        </dgm:presLayoutVars>
      </dgm:prSet>
      <dgm:spPr/>
    </dgm:pt>
    <dgm:pt modelId="{1B903465-EF60-4BF8-8B85-A822E4627704}" type="pres">
      <dgm:prSet presAssocID="{BDEF73D4-A90F-47F6-B3DA-2F04BE3F9A65}" presName="comp" presStyleCnt="0"/>
      <dgm:spPr/>
    </dgm:pt>
    <dgm:pt modelId="{8E90FD15-88E0-4BBF-A32D-3DD4F1311E2F}" type="pres">
      <dgm:prSet presAssocID="{BDEF73D4-A90F-47F6-B3DA-2F04BE3F9A65}" presName="child" presStyleLbl="bgAccFollowNode1" presStyleIdx="6" presStyleCnt="7"/>
      <dgm:spPr/>
    </dgm:pt>
    <dgm:pt modelId="{2134C435-CC64-4681-9A84-836C05B6021C}" type="pres">
      <dgm:prSet presAssocID="{BDEF73D4-A90F-47F6-B3DA-2F04BE3F9A65}" presName="childTx" presStyleLbl="bgAccFollowNode1" presStyleIdx="6" presStyleCnt="7">
        <dgm:presLayoutVars>
          <dgm:bulletEnabled val="1"/>
        </dgm:presLayoutVars>
      </dgm:prSet>
      <dgm:spPr/>
    </dgm:pt>
    <dgm:pt modelId="{230F3580-08E0-4C3E-8D2C-63C251CEBC97}" type="pres">
      <dgm:prSet presAssocID="{D8FC5610-3898-4562-A903-BD6F3DA6CF69}" presName="negSpace" presStyleCnt="0"/>
      <dgm:spPr/>
    </dgm:pt>
    <dgm:pt modelId="{2518DF80-CA43-4EFA-A570-D6C994F07512}" type="pres">
      <dgm:prSet presAssocID="{D8FC5610-3898-4562-A903-BD6F3DA6CF69}" presName="circle" presStyleLbl="node1" presStyleIdx="1" presStyleCnt="2"/>
      <dgm:spPr/>
    </dgm:pt>
  </dgm:ptLst>
  <dgm:cxnLst>
    <dgm:cxn modelId="{19A7BF02-4860-4999-8640-45ED22DA323A}" type="presOf" srcId="{76A93280-A4EB-4F31-BCFF-BD984FEDD50F}" destId="{FC1F2FE6-58F5-420D-9DE7-5BAB2796B2E2}" srcOrd="0" destOrd="0" presId="urn:microsoft.com/office/officeart/2005/8/layout/hList9"/>
    <dgm:cxn modelId="{46D92507-09F3-48E7-91C2-02DEF077520A}" type="presOf" srcId="{D8FC5610-3898-4562-A903-BD6F3DA6CF69}" destId="{2518DF80-CA43-4EFA-A570-D6C994F07512}" srcOrd="0" destOrd="0" presId="urn:microsoft.com/office/officeart/2005/8/layout/hList9"/>
    <dgm:cxn modelId="{E3C2D008-D84F-4C45-9646-713C11B648EB}" type="presOf" srcId="{D9F46F06-3DF2-4911-BCDA-55B38875805A}" destId="{0D82DEB6-674D-425E-9C14-81B86C0A54B4}" srcOrd="0" destOrd="0" presId="urn:microsoft.com/office/officeart/2005/8/layout/hList9"/>
    <dgm:cxn modelId="{B4712C0E-A30F-43CC-BC2E-1C5644020AC8}" srcId="{D9F46F06-3DF2-4911-BCDA-55B38875805A}" destId="{20BB34D1-39DB-4D4A-8F74-38BB6AD52986}" srcOrd="0" destOrd="0" parTransId="{8369DE2E-05BE-4F58-ACF4-FFA3BF09D772}" sibTransId="{84668B4B-C68E-4C7B-8232-D5A08E3BE881}"/>
    <dgm:cxn modelId="{3F5A0B10-5E21-40A2-8E6D-3C2AC124B109}" type="presOf" srcId="{7D8E1F04-2EC1-492B-95D5-816B90057241}" destId="{6B465FD3-423E-46A4-B126-2F4B3649D9B1}" srcOrd="1" destOrd="0" presId="urn:microsoft.com/office/officeart/2005/8/layout/hList9"/>
    <dgm:cxn modelId="{D2008F22-9182-435A-BD07-E5AA242BB3BC}" type="presOf" srcId="{82DE7D47-D1BA-4E59-B361-CA2ABACE2EAA}" destId="{EED1BF07-D58F-4D25-83B2-A74ACCD15F57}" srcOrd="0" destOrd="0" presId="urn:microsoft.com/office/officeart/2005/8/layout/hList9"/>
    <dgm:cxn modelId="{D1228834-4940-4BE8-8A4F-193BA215C362}" type="presOf" srcId="{76A93280-A4EB-4F31-BCFF-BD984FEDD50F}" destId="{D67FA1D0-5919-4B16-8C64-A2C6C1973777}" srcOrd="1" destOrd="0" presId="urn:microsoft.com/office/officeart/2005/8/layout/hList9"/>
    <dgm:cxn modelId="{9E9B593A-9209-49CD-BE0A-49F0528C6831}" type="presOf" srcId="{82DE7D47-D1BA-4E59-B361-CA2ABACE2EAA}" destId="{F0988B4C-7B8E-4C08-BE26-049D5A1C506F}" srcOrd="1" destOrd="0" presId="urn:microsoft.com/office/officeart/2005/8/layout/hList9"/>
    <dgm:cxn modelId="{3167943C-B617-47EE-AB4E-F103014F0B0F}" srcId="{6DD46BDD-CA72-48F2-BE8C-F82CCFFB0DBE}" destId="{D9F46F06-3DF2-4911-BCDA-55B38875805A}" srcOrd="0" destOrd="0" parTransId="{29669FA9-BCDB-4E04-BCBD-ADB6BBFECA77}" sibTransId="{A2AB0762-8DE6-4EC9-8643-86B41C470FE8}"/>
    <dgm:cxn modelId="{BAD02640-4046-48F5-92F4-C61D2B4BF085}" type="presOf" srcId="{5C2E62E1-1403-45CD-B00A-19CE535DF946}" destId="{B160A640-759B-4A42-9C41-425543D560F9}" srcOrd="1" destOrd="0" presId="urn:microsoft.com/office/officeart/2005/8/layout/hList9"/>
    <dgm:cxn modelId="{5776125C-BA47-4DB3-9E56-C678CA0325CB}" type="presOf" srcId="{20BB34D1-39DB-4D4A-8F74-38BB6AD52986}" destId="{A40B6350-F943-41DE-88CA-6BB1201D312F}" srcOrd="0" destOrd="0" presId="urn:microsoft.com/office/officeart/2005/8/layout/hList9"/>
    <dgm:cxn modelId="{48D50064-F6E3-4849-BB22-F8FEC72D1FB5}" srcId="{D9F46F06-3DF2-4911-BCDA-55B38875805A}" destId="{7D8E1F04-2EC1-492B-95D5-816B90057241}" srcOrd="2" destOrd="0" parTransId="{BA811E1A-C0E6-4424-8694-357D9968236A}" sibTransId="{92F21B56-22F8-4FB6-A393-4142B762765A}"/>
    <dgm:cxn modelId="{FE330E5A-EA72-4133-BB4C-B1C3A357F977}" srcId="{D9F46F06-3DF2-4911-BCDA-55B38875805A}" destId="{76A93280-A4EB-4F31-BCFF-BD984FEDD50F}" srcOrd="1" destOrd="0" parTransId="{1C92D782-B050-4892-9519-839E2BD7B42C}" sibTransId="{8240E23B-34F6-439D-92CA-C802127A8D7A}"/>
    <dgm:cxn modelId="{4676E083-2700-4795-A813-45405EB1FF52}" srcId="{6DD46BDD-CA72-48F2-BE8C-F82CCFFB0DBE}" destId="{D8FC5610-3898-4562-A903-BD6F3DA6CF69}" srcOrd="1" destOrd="0" parTransId="{363A8C60-CC8B-4A97-9DB3-77D22A0D0C49}" sibTransId="{5AE2A356-4C4D-431C-9D04-8B80B25413E5}"/>
    <dgm:cxn modelId="{AFAC5088-2219-408A-9776-37BACE09AFE6}" type="presOf" srcId="{BDEF73D4-A90F-47F6-B3DA-2F04BE3F9A65}" destId="{8E90FD15-88E0-4BBF-A32D-3DD4F1311E2F}" srcOrd="0" destOrd="0" presId="urn:microsoft.com/office/officeart/2005/8/layout/hList9"/>
    <dgm:cxn modelId="{03C54D89-F077-417B-BE1A-25171ECDBA88}" srcId="{D8FC5610-3898-4562-A903-BD6F3DA6CF69}" destId="{BDEF73D4-A90F-47F6-B3DA-2F04BE3F9A65}" srcOrd="3" destOrd="0" parTransId="{750E37C7-4809-437E-B264-95D9E7B43C5C}" sibTransId="{12FD805F-A963-4162-926A-F9804E7816BA}"/>
    <dgm:cxn modelId="{01923391-779E-4964-AE54-107B62209B7B}" type="presOf" srcId="{6DD46BDD-CA72-48F2-BE8C-F82CCFFB0DBE}" destId="{E6A0252F-27F3-486D-A278-6B92C212A3A8}" srcOrd="0" destOrd="0" presId="urn:microsoft.com/office/officeart/2005/8/layout/hList9"/>
    <dgm:cxn modelId="{2901B29A-F062-4CBE-8B06-5E5D35CE743A}" type="presOf" srcId="{5C2E62E1-1403-45CD-B00A-19CE535DF946}" destId="{7CECBCE6-61D1-44D5-BAA1-80ECE8E9F578}" srcOrd="0" destOrd="0" presId="urn:microsoft.com/office/officeart/2005/8/layout/hList9"/>
    <dgm:cxn modelId="{875555AF-CA8B-4AFE-A6B7-3F4465221C97}" type="presOf" srcId="{A7DD8379-771D-49D5-B4B6-C11A31BBB56A}" destId="{7FFBCDDD-B00A-4BA8-8ADF-9DC37CB99996}" srcOrd="0" destOrd="0" presId="urn:microsoft.com/office/officeart/2005/8/layout/hList9"/>
    <dgm:cxn modelId="{8D4A74BD-0C6E-4A29-8A1B-8253B76608B2}" srcId="{D8FC5610-3898-4562-A903-BD6F3DA6CF69}" destId="{A7DD8379-771D-49D5-B4B6-C11A31BBB56A}" srcOrd="0" destOrd="0" parTransId="{0B19244D-3C32-4E60-9E2E-00B7CE0082EB}" sibTransId="{15F7A114-8617-4D09-8B60-367816E92F8F}"/>
    <dgm:cxn modelId="{21FE6DC7-5F6F-4FF8-B0C4-8D7F8A76E9BF}" type="presOf" srcId="{A7DD8379-771D-49D5-B4B6-C11A31BBB56A}" destId="{47E0465A-EF86-488A-B4C6-C29755B5BE61}" srcOrd="1" destOrd="0" presId="urn:microsoft.com/office/officeart/2005/8/layout/hList9"/>
    <dgm:cxn modelId="{834B86CB-DE42-43CD-83DC-932EBE0D87AF}" srcId="{D8FC5610-3898-4562-A903-BD6F3DA6CF69}" destId="{82DE7D47-D1BA-4E59-B361-CA2ABACE2EAA}" srcOrd="1" destOrd="0" parTransId="{C52F8A1B-113A-4D30-8213-61F9BB506ABD}" sibTransId="{B40BEF04-9AE4-4445-A2EE-81C5B4E33F66}"/>
    <dgm:cxn modelId="{3CE9D6CB-191F-408E-91CC-1F7FE56A5047}" type="presOf" srcId="{7D8E1F04-2EC1-492B-95D5-816B90057241}" destId="{DED3BFC3-544F-42E5-9E1A-77C53311601F}" srcOrd="0" destOrd="0" presId="urn:microsoft.com/office/officeart/2005/8/layout/hList9"/>
    <dgm:cxn modelId="{175558D3-18E1-45E2-851F-B338D73A0E1C}" type="presOf" srcId="{20BB34D1-39DB-4D4A-8F74-38BB6AD52986}" destId="{6C5D3B8C-8A0C-4B1F-9A82-E2BB97071881}" srcOrd="1" destOrd="0" presId="urn:microsoft.com/office/officeart/2005/8/layout/hList9"/>
    <dgm:cxn modelId="{D5BE0BD8-37EB-4086-BEB5-392BA869D84A}" type="presOf" srcId="{BDEF73D4-A90F-47F6-B3DA-2F04BE3F9A65}" destId="{2134C435-CC64-4681-9A84-836C05B6021C}" srcOrd="1" destOrd="0" presId="urn:microsoft.com/office/officeart/2005/8/layout/hList9"/>
    <dgm:cxn modelId="{9BDBEAE5-E1B1-48A7-BFAA-1A87CC3DA916}" srcId="{D8FC5610-3898-4562-A903-BD6F3DA6CF69}" destId="{5C2E62E1-1403-45CD-B00A-19CE535DF946}" srcOrd="2" destOrd="0" parTransId="{EE0448C6-4814-4B68-ACC1-347848103E0C}" sibTransId="{6BC58D2C-77DC-4035-AD05-0A299B3D518A}"/>
    <dgm:cxn modelId="{FE1B0D46-022A-4604-9E75-40EAEADBBA52}" type="presParOf" srcId="{E6A0252F-27F3-486D-A278-6B92C212A3A8}" destId="{5071D52C-AA9E-4418-938D-D9AD58968FE7}" srcOrd="0" destOrd="0" presId="urn:microsoft.com/office/officeart/2005/8/layout/hList9"/>
    <dgm:cxn modelId="{3663F3B5-F24D-43A9-9A2E-699309DDB9AD}" type="presParOf" srcId="{E6A0252F-27F3-486D-A278-6B92C212A3A8}" destId="{FFEF8555-8D54-4A33-94C4-F0131C0452B0}" srcOrd="1" destOrd="0" presId="urn:microsoft.com/office/officeart/2005/8/layout/hList9"/>
    <dgm:cxn modelId="{8122DDC6-99C6-4F78-AA48-E3DE80E4327A}" type="presParOf" srcId="{FFEF8555-8D54-4A33-94C4-F0131C0452B0}" destId="{2632CC26-A159-4F77-B9CB-DD0FCE2A5829}" srcOrd="0" destOrd="0" presId="urn:microsoft.com/office/officeart/2005/8/layout/hList9"/>
    <dgm:cxn modelId="{F583D60F-2896-40D1-B1A6-AC1DBE3F27A8}" type="presParOf" srcId="{FFEF8555-8D54-4A33-94C4-F0131C0452B0}" destId="{F09D65A3-FDB3-4381-9285-A7B1A6BBA703}" srcOrd="1" destOrd="0" presId="urn:microsoft.com/office/officeart/2005/8/layout/hList9"/>
    <dgm:cxn modelId="{E3B82652-BA89-4BF0-BDE8-207CACA094AD}" type="presParOf" srcId="{F09D65A3-FDB3-4381-9285-A7B1A6BBA703}" destId="{A40B6350-F943-41DE-88CA-6BB1201D312F}" srcOrd="0" destOrd="0" presId="urn:microsoft.com/office/officeart/2005/8/layout/hList9"/>
    <dgm:cxn modelId="{F24594D3-0E9E-42A4-B0A9-F39BFE8EA877}" type="presParOf" srcId="{F09D65A3-FDB3-4381-9285-A7B1A6BBA703}" destId="{6C5D3B8C-8A0C-4B1F-9A82-E2BB97071881}" srcOrd="1" destOrd="0" presId="urn:microsoft.com/office/officeart/2005/8/layout/hList9"/>
    <dgm:cxn modelId="{765F3D42-193B-4B3C-9CEA-6B32DF9FE40A}" type="presParOf" srcId="{FFEF8555-8D54-4A33-94C4-F0131C0452B0}" destId="{4202656E-8773-4CA9-B60F-C6D15F79706B}" srcOrd="2" destOrd="0" presId="urn:microsoft.com/office/officeart/2005/8/layout/hList9"/>
    <dgm:cxn modelId="{3BE414CB-5837-4A74-8F19-B9C0B7657425}" type="presParOf" srcId="{4202656E-8773-4CA9-B60F-C6D15F79706B}" destId="{FC1F2FE6-58F5-420D-9DE7-5BAB2796B2E2}" srcOrd="0" destOrd="0" presId="urn:microsoft.com/office/officeart/2005/8/layout/hList9"/>
    <dgm:cxn modelId="{7E80DAA4-675B-4681-BA31-6C88631EBF22}" type="presParOf" srcId="{4202656E-8773-4CA9-B60F-C6D15F79706B}" destId="{D67FA1D0-5919-4B16-8C64-A2C6C1973777}" srcOrd="1" destOrd="0" presId="urn:microsoft.com/office/officeart/2005/8/layout/hList9"/>
    <dgm:cxn modelId="{AB734F2A-71E0-4300-9111-AE41D229ECBE}" type="presParOf" srcId="{FFEF8555-8D54-4A33-94C4-F0131C0452B0}" destId="{9B6DD63A-36B0-4775-9DA4-4773BF8A6466}" srcOrd="3" destOrd="0" presId="urn:microsoft.com/office/officeart/2005/8/layout/hList9"/>
    <dgm:cxn modelId="{8A633084-211F-42CE-A02F-E50E1AA2DA95}" type="presParOf" srcId="{9B6DD63A-36B0-4775-9DA4-4773BF8A6466}" destId="{DED3BFC3-544F-42E5-9E1A-77C53311601F}" srcOrd="0" destOrd="0" presId="urn:microsoft.com/office/officeart/2005/8/layout/hList9"/>
    <dgm:cxn modelId="{4F11738F-3166-4B39-9B93-D0658B8BBDEC}" type="presParOf" srcId="{9B6DD63A-36B0-4775-9DA4-4773BF8A6466}" destId="{6B465FD3-423E-46A4-B126-2F4B3649D9B1}" srcOrd="1" destOrd="0" presId="urn:microsoft.com/office/officeart/2005/8/layout/hList9"/>
    <dgm:cxn modelId="{DC8064F3-37E6-473D-825D-B4FE5DE9E910}" type="presParOf" srcId="{E6A0252F-27F3-486D-A278-6B92C212A3A8}" destId="{F17A6DAB-1E58-429F-9DD7-50E4A0208591}" srcOrd="2" destOrd="0" presId="urn:microsoft.com/office/officeart/2005/8/layout/hList9"/>
    <dgm:cxn modelId="{DC3784CD-14A8-44AD-BF64-99822884F20A}" type="presParOf" srcId="{E6A0252F-27F3-486D-A278-6B92C212A3A8}" destId="{0D82DEB6-674D-425E-9C14-81B86C0A54B4}" srcOrd="3" destOrd="0" presId="urn:microsoft.com/office/officeart/2005/8/layout/hList9"/>
    <dgm:cxn modelId="{950C433E-1E77-4C3C-B677-545EAB858F1C}" type="presParOf" srcId="{E6A0252F-27F3-486D-A278-6B92C212A3A8}" destId="{2D8D3251-0350-4344-BA0C-FE8B1C9F6531}" srcOrd="4" destOrd="0" presId="urn:microsoft.com/office/officeart/2005/8/layout/hList9"/>
    <dgm:cxn modelId="{CC3F8541-6AF8-4123-99C7-0C68B4A2647C}" type="presParOf" srcId="{E6A0252F-27F3-486D-A278-6B92C212A3A8}" destId="{89065BC9-C7DE-4A6E-83CF-F45A6BD1CF92}" srcOrd="5" destOrd="0" presId="urn:microsoft.com/office/officeart/2005/8/layout/hList9"/>
    <dgm:cxn modelId="{7F80633B-2E00-486F-A49F-7F1CED0FB310}" type="presParOf" srcId="{E6A0252F-27F3-486D-A278-6B92C212A3A8}" destId="{9E863EE2-5F29-4FCF-879E-F83626B5334D}" srcOrd="6" destOrd="0" presId="urn:microsoft.com/office/officeart/2005/8/layout/hList9"/>
    <dgm:cxn modelId="{E1133432-7404-45CF-A1FF-DAEE325BEDD9}" type="presParOf" srcId="{9E863EE2-5F29-4FCF-879E-F83626B5334D}" destId="{087939FA-F74E-4918-A009-A7DBEE2A184D}" srcOrd="0" destOrd="0" presId="urn:microsoft.com/office/officeart/2005/8/layout/hList9"/>
    <dgm:cxn modelId="{00895F34-1371-4B89-864B-3FC2C7178722}" type="presParOf" srcId="{9E863EE2-5F29-4FCF-879E-F83626B5334D}" destId="{9786080E-37A0-400B-9482-48F2EF7F4F7D}" srcOrd="1" destOrd="0" presId="urn:microsoft.com/office/officeart/2005/8/layout/hList9"/>
    <dgm:cxn modelId="{773CBF24-77BA-4A98-AB6B-B24BB21A8DB5}" type="presParOf" srcId="{9786080E-37A0-400B-9482-48F2EF7F4F7D}" destId="{7FFBCDDD-B00A-4BA8-8ADF-9DC37CB99996}" srcOrd="0" destOrd="0" presId="urn:microsoft.com/office/officeart/2005/8/layout/hList9"/>
    <dgm:cxn modelId="{58B5BE6F-13BD-4DE4-9CD2-D21288B279AE}" type="presParOf" srcId="{9786080E-37A0-400B-9482-48F2EF7F4F7D}" destId="{47E0465A-EF86-488A-B4C6-C29755B5BE61}" srcOrd="1" destOrd="0" presId="urn:microsoft.com/office/officeart/2005/8/layout/hList9"/>
    <dgm:cxn modelId="{238B6808-4F1B-40C0-BBC8-EBE7862342B5}" type="presParOf" srcId="{9E863EE2-5F29-4FCF-879E-F83626B5334D}" destId="{04EF1C77-9E25-4E15-B712-C5823488DB23}" srcOrd="2" destOrd="0" presId="urn:microsoft.com/office/officeart/2005/8/layout/hList9"/>
    <dgm:cxn modelId="{E33B2555-EA37-4AE9-BF4A-991D382EDCFC}" type="presParOf" srcId="{04EF1C77-9E25-4E15-B712-C5823488DB23}" destId="{EED1BF07-D58F-4D25-83B2-A74ACCD15F57}" srcOrd="0" destOrd="0" presId="urn:microsoft.com/office/officeart/2005/8/layout/hList9"/>
    <dgm:cxn modelId="{DCF3A755-421A-488E-AD8B-62388EAB8252}" type="presParOf" srcId="{04EF1C77-9E25-4E15-B712-C5823488DB23}" destId="{F0988B4C-7B8E-4C08-BE26-049D5A1C506F}" srcOrd="1" destOrd="0" presId="urn:microsoft.com/office/officeart/2005/8/layout/hList9"/>
    <dgm:cxn modelId="{A235659A-3DE0-45E9-A409-C3125FADB02D}" type="presParOf" srcId="{9E863EE2-5F29-4FCF-879E-F83626B5334D}" destId="{985D0F05-0A40-4F15-8D76-CBD433BB39FA}" srcOrd="3" destOrd="0" presId="urn:microsoft.com/office/officeart/2005/8/layout/hList9"/>
    <dgm:cxn modelId="{8E55D091-F5DE-4509-9F74-8B87D54E5D8E}" type="presParOf" srcId="{985D0F05-0A40-4F15-8D76-CBD433BB39FA}" destId="{7CECBCE6-61D1-44D5-BAA1-80ECE8E9F578}" srcOrd="0" destOrd="0" presId="urn:microsoft.com/office/officeart/2005/8/layout/hList9"/>
    <dgm:cxn modelId="{2E06F235-FAD5-4444-A532-6C7A035DBE5C}" type="presParOf" srcId="{985D0F05-0A40-4F15-8D76-CBD433BB39FA}" destId="{B160A640-759B-4A42-9C41-425543D560F9}" srcOrd="1" destOrd="0" presId="urn:microsoft.com/office/officeart/2005/8/layout/hList9"/>
    <dgm:cxn modelId="{7995C611-C390-4516-BAEF-04C7149D39BF}" type="presParOf" srcId="{9E863EE2-5F29-4FCF-879E-F83626B5334D}" destId="{1B903465-EF60-4BF8-8B85-A822E4627704}" srcOrd="4" destOrd="0" presId="urn:microsoft.com/office/officeart/2005/8/layout/hList9"/>
    <dgm:cxn modelId="{9905A538-97CD-4E00-87D9-98676F01BC81}" type="presParOf" srcId="{1B903465-EF60-4BF8-8B85-A822E4627704}" destId="{8E90FD15-88E0-4BBF-A32D-3DD4F1311E2F}" srcOrd="0" destOrd="0" presId="urn:microsoft.com/office/officeart/2005/8/layout/hList9"/>
    <dgm:cxn modelId="{81581A2E-A18E-4DA0-844C-28B380CE1703}" type="presParOf" srcId="{1B903465-EF60-4BF8-8B85-A822E4627704}" destId="{2134C435-CC64-4681-9A84-836C05B6021C}" srcOrd="1" destOrd="0" presId="urn:microsoft.com/office/officeart/2005/8/layout/hList9"/>
    <dgm:cxn modelId="{3EA8E88A-DBEE-4D71-AF13-61518DD0552D}" type="presParOf" srcId="{E6A0252F-27F3-486D-A278-6B92C212A3A8}" destId="{230F3580-08E0-4C3E-8D2C-63C251CEBC97}" srcOrd="7" destOrd="0" presId="urn:microsoft.com/office/officeart/2005/8/layout/hList9"/>
    <dgm:cxn modelId="{7FD8BF2C-28C6-4C2A-B042-0EE03D5C4DB6}" type="presParOf" srcId="{E6A0252F-27F3-486D-A278-6B92C212A3A8}" destId="{2518DF80-CA43-4EFA-A570-D6C994F07512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0B6350-F943-41DE-88CA-6BB1201D312F}">
      <dsp:nvSpPr>
        <dsp:cNvPr id="0" name=""/>
        <dsp:cNvSpPr/>
      </dsp:nvSpPr>
      <dsp:spPr>
        <a:xfrm>
          <a:off x="783778" y="485484"/>
          <a:ext cx="1467863" cy="979065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0688" rIns="170688" bIns="170688" numCol="1" spcCol="1270" rtlCol="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u="none" kern="1200" noProof="0" dirty="0"/>
            <a:t>Tarea 1</a:t>
          </a:r>
        </a:p>
      </dsp:txBody>
      <dsp:txXfrm>
        <a:off x="1018636" y="485484"/>
        <a:ext cx="1233005" cy="979065"/>
      </dsp:txXfrm>
    </dsp:sp>
    <dsp:sp modelId="{FC1F2FE6-58F5-420D-9DE7-5BAB2796B2E2}">
      <dsp:nvSpPr>
        <dsp:cNvPr id="0" name=""/>
        <dsp:cNvSpPr/>
      </dsp:nvSpPr>
      <dsp:spPr>
        <a:xfrm>
          <a:off x="783778" y="1464549"/>
          <a:ext cx="1467863" cy="979065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0688" rIns="170688" bIns="170688" numCol="1" spcCol="1270" rtlCol="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noProof="0" dirty="0"/>
            <a:t>Tarea 2</a:t>
          </a:r>
        </a:p>
      </dsp:txBody>
      <dsp:txXfrm>
        <a:off x="1018636" y="1464549"/>
        <a:ext cx="1233005" cy="979065"/>
      </dsp:txXfrm>
    </dsp:sp>
    <dsp:sp modelId="{DED3BFC3-544F-42E5-9E1A-77C53311601F}">
      <dsp:nvSpPr>
        <dsp:cNvPr id="0" name=""/>
        <dsp:cNvSpPr/>
      </dsp:nvSpPr>
      <dsp:spPr>
        <a:xfrm>
          <a:off x="783778" y="2443615"/>
          <a:ext cx="1467863" cy="979065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0688" rIns="170688" bIns="170688" numCol="1" spcCol="1270" rtlCol="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noProof="0" dirty="0"/>
            <a:t>Tarea 3</a:t>
          </a:r>
        </a:p>
      </dsp:txBody>
      <dsp:txXfrm>
        <a:off x="1018636" y="2443615"/>
        <a:ext cx="1233005" cy="979065"/>
      </dsp:txXfrm>
    </dsp:sp>
    <dsp:sp modelId="{0D82DEB6-674D-425E-9C14-81B86C0A54B4}">
      <dsp:nvSpPr>
        <dsp:cNvPr id="0" name=""/>
        <dsp:cNvSpPr/>
      </dsp:nvSpPr>
      <dsp:spPr>
        <a:xfrm>
          <a:off x="917" y="94054"/>
          <a:ext cx="978575" cy="978575"/>
        </a:xfrm>
        <a:prstGeom prst="ellipse">
          <a:avLst/>
        </a:prstGeom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50000"/>
              </a:schemeClr>
            </a:gs>
            <a:gs pos="100000">
              <a:schemeClr val="accent6">
                <a:lumMod val="5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noProof="0" dirty="0"/>
            <a:t>Grupo A</a:t>
          </a:r>
        </a:p>
      </dsp:txBody>
      <dsp:txXfrm>
        <a:off x="144226" y="237363"/>
        <a:ext cx="691957" cy="691957"/>
      </dsp:txXfrm>
    </dsp:sp>
    <dsp:sp modelId="{7FFBCDDD-B00A-4BA8-8ADF-9DC37CB99996}">
      <dsp:nvSpPr>
        <dsp:cNvPr id="0" name=""/>
        <dsp:cNvSpPr/>
      </dsp:nvSpPr>
      <dsp:spPr>
        <a:xfrm>
          <a:off x="3230218" y="485484"/>
          <a:ext cx="1467863" cy="979065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0688" rIns="170688" bIns="170688" numCol="1" spcCol="1270" rtlCol="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noProof="0" dirty="0"/>
            <a:t>Tarea 1</a:t>
          </a:r>
        </a:p>
      </dsp:txBody>
      <dsp:txXfrm>
        <a:off x="3465076" y="485484"/>
        <a:ext cx="1233005" cy="979065"/>
      </dsp:txXfrm>
    </dsp:sp>
    <dsp:sp modelId="{EED1BF07-D58F-4D25-83B2-A74ACCD15F57}">
      <dsp:nvSpPr>
        <dsp:cNvPr id="0" name=""/>
        <dsp:cNvSpPr/>
      </dsp:nvSpPr>
      <dsp:spPr>
        <a:xfrm>
          <a:off x="3230218" y="1464549"/>
          <a:ext cx="1467863" cy="979065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0688" rIns="170688" bIns="170688" numCol="1" spcCol="1270" rtlCol="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noProof="0" dirty="0"/>
            <a:t>Tarea 2</a:t>
          </a:r>
        </a:p>
      </dsp:txBody>
      <dsp:txXfrm>
        <a:off x="3465076" y="1464549"/>
        <a:ext cx="1233005" cy="979065"/>
      </dsp:txXfrm>
    </dsp:sp>
    <dsp:sp modelId="{7CECBCE6-61D1-44D5-BAA1-80ECE8E9F578}">
      <dsp:nvSpPr>
        <dsp:cNvPr id="0" name=""/>
        <dsp:cNvSpPr/>
      </dsp:nvSpPr>
      <dsp:spPr>
        <a:xfrm>
          <a:off x="3230218" y="2443615"/>
          <a:ext cx="1467863" cy="979065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0688" rIns="170688" bIns="170688" numCol="1" spcCol="1270" rtlCol="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noProof="0" dirty="0"/>
            <a:t>Tarea 3</a:t>
          </a:r>
        </a:p>
      </dsp:txBody>
      <dsp:txXfrm>
        <a:off x="3465076" y="2443615"/>
        <a:ext cx="1233005" cy="979065"/>
      </dsp:txXfrm>
    </dsp:sp>
    <dsp:sp modelId="{8E90FD15-88E0-4BBF-A32D-3DD4F1311E2F}">
      <dsp:nvSpPr>
        <dsp:cNvPr id="0" name=""/>
        <dsp:cNvSpPr/>
      </dsp:nvSpPr>
      <dsp:spPr>
        <a:xfrm>
          <a:off x="3230218" y="3422680"/>
          <a:ext cx="1467863" cy="979065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0688" rIns="170688" bIns="170688" numCol="1" spcCol="1270" rtlCol="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noProof="0" dirty="0"/>
            <a:t>Tarea 4</a:t>
          </a:r>
        </a:p>
      </dsp:txBody>
      <dsp:txXfrm>
        <a:off x="3465076" y="3422680"/>
        <a:ext cx="1233005" cy="979065"/>
      </dsp:txXfrm>
    </dsp:sp>
    <dsp:sp modelId="{2518DF80-CA43-4EFA-A570-D6C994F07512}">
      <dsp:nvSpPr>
        <dsp:cNvPr id="0" name=""/>
        <dsp:cNvSpPr/>
      </dsp:nvSpPr>
      <dsp:spPr>
        <a:xfrm>
          <a:off x="2447357" y="94054"/>
          <a:ext cx="978575" cy="978575"/>
        </a:xfrm>
        <a:prstGeom prst="ellipse">
          <a:avLst/>
        </a:prstGeom>
        <a:gradFill rotWithShape="0">
          <a:gsLst>
            <a:gs pos="0">
              <a:schemeClr val="accent3">
                <a:lumMod val="75000"/>
              </a:schemeClr>
            </a:gs>
            <a:gs pos="50000">
              <a:schemeClr val="accent3">
                <a:lumMod val="50000"/>
              </a:schemeClr>
            </a:gs>
            <a:gs pos="100000">
              <a:schemeClr val="accent3">
                <a:lumMod val="5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noProof="0" dirty="0"/>
            <a:t>Grupo B</a:t>
          </a:r>
        </a:p>
      </dsp:txBody>
      <dsp:txXfrm>
        <a:off x="2590666" y="237363"/>
        <a:ext cx="691957" cy="6919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DD89C0C2-8A3B-4968-9009-5AE0FCA939F8}" type="datetime1">
              <a:rPr lang="es-ES" smtClean="0"/>
              <a:t>14/09/2026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9C567D4A-04CB-4EDF-8FB1-342A02FC8EC5}" type="slidenum">
              <a:rPr lang="es-ES" smtClean="0"/>
              <a:pPr algn="r" rtl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012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D7A11987-E5A7-42B0-A14C-FA9C541A1496}" type="datetime1">
              <a:rPr lang="es-ES" noProof="0" smtClean="0"/>
              <a:pPr/>
              <a:t>14/09/2026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2E61351F-DBB1-4664-ADA9-83BC7CB8848D}" type="slidenum">
              <a:rPr lang="es-ES" noProof="0" smtClean="0"/>
              <a:pPr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4236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E61351F-DBB1-4664-ADA9-83BC7CB8848D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27149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s-ES" smtClean="0"/>
              <a:pPr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90684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s-ES" smtClean="0"/>
              <a:pPr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38134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s-ES" smtClean="0"/>
              <a:pPr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585195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s-ES" smtClean="0"/>
              <a:pPr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35528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2E61351F-DBB1-4664-ADA9-83BC7CB8848D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58831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s-ES" smtClean="0"/>
              <a:pPr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76528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s-ES" smtClean="0"/>
              <a:pPr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951456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s-ES" smtClean="0"/>
              <a:pPr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538832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A0D00EA6-0821-4AC5-933C-321AA6545349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10772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93814" y="990600"/>
            <a:ext cx="8458200" cy="3200400"/>
          </a:xfrm>
        </p:spPr>
        <p:txBody>
          <a:bodyPr rtlCol="0">
            <a:normAutofit/>
          </a:bodyPr>
          <a:lstStyle>
            <a:lvl1pPr algn="l" rtl="0">
              <a:defRPr sz="6000"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293813" y="4267200"/>
            <a:ext cx="8458200" cy="13716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noProof="0" dirty="0"/>
              <a:t>Haga clic para modificar el estilo de subtítulo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E66DA79D-E823-4104-A8ED-C191E4F80CC8}" type="datetime1">
              <a:rPr lang="es-ES" noProof="0" smtClean="0"/>
              <a:pPr/>
              <a:t>14/09/2026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ctr" rtl="0">
              <a:defRPr sz="1100"/>
            </a:lvl1pPr>
          </a:lstStyle>
          <a:p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r" rtl="0">
              <a:defRPr sz="1100"/>
            </a:lvl1pPr>
          </a:lstStyle>
          <a:p>
            <a:fld id="{81FEFA0A-2F20-4B60-98C6-5FFDA469AA1C}" type="slidenum">
              <a:rPr lang="es-ES" noProof="0" smtClean="0"/>
              <a:pPr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41353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6C2D17A2-60B9-457D-B66A-D1847C001F8A}" type="datetime1">
              <a:rPr lang="es-ES" noProof="0" smtClean="0"/>
              <a:pPr/>
              <a:t>14/09/2026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ctr" rtl="0">
              <a:defRPr sz="1100"/>
            </a:lvl1pPr>
          </a:lstStyle>
          <a:p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r" rtl="0">
              <a:defRPr sz="1100"/>
            </a:lvl1pPr>
          </a:lstStyle>
          <a:p>
            <a:fld id="{81FEFA0A-2F20-4B60-98C6-5FFDA469AA1C}" type="slidenum">
              <a:rPr lang="es-ES" noProof="0" smtClean="0"/>
              <a:pPr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5947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3813" y="2057400"/>
            <a:ext cx="8458201" cy="2666999"/>
          </a:xfrm>
        </p:spPr>
        <p:txBody>
          <a:bodyPr rtlCol="0" anchor="b">
            <a:normAutofit/>
          </a:bodyPr>
          <a:lstStyle>
            <a:lvl1pPr algn="l" rtl="0">
              <a:defRPr sz="4800" b="0" i="0" cap="none" baseline="0"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293813" y="4876800"/>
            <a:ext cx="8458201" cy="1143000"/>
          </a:xfrm>
        </p:spPr>
        <p:txBody>
          <a:bodyPr rtlCol="0" anchor="t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2257D1E0-AEB8-403B-A545-17921D9FC2DD}" type="datetime1">
              <a:rPr lang="es-ES" noProof="0" smtClean="0"/>
              <a:pPr/>
              <a:t>14/09/2026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ctr" rtl="0">
              <a:defRPr sz="1100"/>
            </a:lvl1pPr>
          </a:lstStyle>
          <a:p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r" rtl="0">
              <a:defRPr sz="1100"/>
            </a:lvl1pPr>
          </a:lstStyle>
          <a:p>
            <a:fld id="{81FEFA0A-2F20-4B60-98C6-5FFDA469AA1C}" type="slidenum">
              <a:rPr lang="es-ES" noProof="0" smtClean="0"/>
              <a:pPr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7862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700016" cy="4495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marL="1600200" algn="l" rtl="0">
              <a:defRPr sz="1600"/>
            </a:lvl6pPr>
            <a:lvl7pPr marL="1874520" algn="l" rtl="0">
              <a:defRPr sz="1600"/>
            </a:lvl7pPr>
            <a:lvl8pPr marL="2148840" algn="l" rtl="0">
              <a:defRPr sz="1600"/>
            </a:lvl8pPr>
            <a:lvl9pPr marL="2423160" algn="l" rtl="0">
              <a:defRPr sz="16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202035" y="1676401"/>
            <a:ext cx="4700016" cy="4495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marL="1600200" algn="l" rtl="0">
              <a:defRPr sz="1600"/>
            </a:lvl6pPr>
            <a:lvl7pPr marL="1874520" algn="l" rtl="0">
              <a:defRPr sz="1600"/>
            </a:lvl7pPr>
            <a:lvl8pPr marL="2148840" algn="l" rtl="0">
              <a:defRPr sz="1600"/>
            </a:lvl8pPr>
            <a:lvl9pPr marL="2423160" algn="l" rtl="0">
              <a:defRPr sz="16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D0300741-58DE-49C0-A5D3-7F27D1D091F0}" type="datetime1">
              <a:rPr lang="es-ES" noProof="0" smtClean="0"/>
              <a:pPr/>
              <a:t>14/09/2026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ctr" rtl="0">
              <a:defRPr sz="1100"/>
            </a:lvl1pPr>
          </a:lstStyle>
          <a:p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r" rtl="0">
              <a:defRPr sz="1100"/>
            </a:lvl1pPr>
          </a:lstStyle>
          <a:p>
            <a:fld id="{81FEFA0A-2F20-4B60-98C6-5FFDA469AA1C}" type="slidenum">
              <a:rPr lang="es-ES" noProof="0" smtClean="0"/>
              <a:pPr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0746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293813" y="1676399"/>
            <a:ext cx="4701142" cy="762001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400" b="0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293813" y="2516457"/>
            <a:ext cx="4701142" cy="3655743"/>
          </a:xfrm>
        </p:spPr>
        <p:txBody>
          <a:bodyPr rtlCol="0"/>
          <a:lstStyle>
            <a:lvl1pPr algn="l" rtl="0">
              <a:defRPr sz="22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marL="1600200" algn="l" rtl="0">
              <a:defRPr sz="1600"/>
            </a:lvl6pPr>
            <a:lvl7pPr marL="1874520" algn="l" rtl="0">
              <a:defRPr sz="1600"/>
            </a:lvl7pPr>
            <a:lvl8pPr marL="2148840" algn="l" rtl="0">
              <a:defRPr sz="1600"/>
            </a:lvl8pPr>
            <a:lvl9pPr marL="2423160" algn="l" rtl="0">
              <a:defRPr sz="16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191754" y="1676399"/>
            <a:ext cx="4703259" cy="762001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400" b="0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191754" y="2516457"/>
            <a:ext cx="4703259" cy="3655743"/>
          </a:xfrm>
        </p:spPr>
        <p:txBody>
          <a:bodyPr rtlCol="0"/>
          <a:lstStyle>
            <a:lvl1pPr algn="l" rtl="0">
              <a:defRPr sz="22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marL="1600200" algn="l" rtl="0">
              <a:defRPr sz="1600"/>
            </a:lvl6pPr>
            <a:lvl7pPr marL="1874520" algn="l" rtl="0">
              <a:defRPr sz="1600"/>
            </a:lvl7pPr>
            <a:lvl8pPr marL="2148840" algn="l" rtl="0">
              <a:defRPr sz="1600"/>
            </a:lvl8pPr>
            <a:lvl9pPr marL="2423160" algn="l" rtl="0">
              <a:defRPr sz="16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6B4620AA-05C3-434F-A6B4-531532F7DC39}" type="datetime1">
              <a:rPr lang="es-ES" noProof="0" smtClean="0"/>
              <a:pPr/>
              <a:t>14/09/2026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ctr" rtl="0">
              <a:defRPr sz="1100"/>
            </a:lvl1pPr>
          </a:lstStyle>
          <a:p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r" rtl="0">
              <a:defRPr sz="1100"/>
            </a:lvl1pPr>
          </a:lstStyle>
          <a:p>
            <a:fld id="{81FEFA0A-2F20-4B60-98C6-5FFDA469AA1C}" type="slidenum">
              <a:rPr lang="es-ES" noProof="0" smtClean="0"/>
              <a:pPr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8855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2FA827FD-0E1D-4E93-A412-9AA2943EB687}" type="datetime1">
              <a:rPr lang="es-ES" noProof="0" smtClean="0"/>
              <a:pPr/>
              <a:t>14/09/2026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ctr" rtl="0">
              <a:defRPr sz="1100"/>
            </a:lvl1pPr>
          </a:lstStyle>
          <a:p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r" rtl="0">
              <a:defRPr sz="1100"/>
            </a:lvl1pPr>
          </a:lstStyle>
          <a:p>
            <a:fld id="{81FEFA0A-2F20-4B60-98C6-5FFDA469AA1C}" type="slidenum">
              <a:rPr lang="es-ES" noProof="0" smtClean="0"/>
              <a:pPr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2615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FB46F9EF-77D6-407D-964B-B1456DA7E1A1}" type="datetime1">
              <a:rPr lang="es-ES" noProof="0" smtClean="0"/>
              <a:pPr/>
              <a:t>14/09/2026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ctr" rtl="0">
              <a:defRPr sz="1100"/>
            </a:lvl1pPr>
          </a:lstStyle>
          <a:p>
            <a:endParaRPr lang="es-ES" noProof="0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r" rtl="0">
              <a:defRPr sz="1100"/>
            </a:lvl1pPr>
          </a:lstStyle>
          <a:p>
            <a:fld id="{81FEFA0A-2F20-4B60-98C6-5FFDA469AA1C}" type="slidenum">
              <a:rPr lang="es-ES" noProof="0" smtClean="0"/>
              <a:pPr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4339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70811" y="1676400"/>
            <a:ext cx="3810000" cy="2438400"/>
          </a:xfrm>
        </p:spPr>
        <p:txBody>
          <a:bodyPr rtlCol="0" anchor="b">
            <a:normAutofit/>
          </a:bodyPr>
          <a:lstStyle>
            <a:lvl1pPr algn="l" rtl="0">
              <a:defRPr sz="3200" b="0"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1293813" y="685800"/>
            <a:ext cx="6172200" cy="54864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7770811" y="4191000"/>
            <a:ext cx="3810000" cy="15240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FEEC843C-9354-4D56-838F-2D6DB296097C}" type="datetime1">
              <a:rPr lang="es-ES" noProof="0" smtClean="0"/>
              <a:pPr/>
              <a:t>14/09/2026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ctr" rtl="0">
              <a:defRPr sz="1100"/>
            </a:lvl1pPr>
          </a:lstStyle>
          <a:p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r" rtl="0">
              <a:defRPr sz="1100"/>
            </a:lvl1pPr>
          </a:lstStyle>
          <a:p>
            <a:fld id="{81FEFA0A-2F20-4B60-98C6-5FFDA469AA1C}" type="slidenum">
              <a:rPr lang="es-ES" noProof="0" smtClean="0"/>
              <a:pPr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2885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70812" y="1676400"/>
            <a:ext cx="3810000" cy="2438400"/>
          </a:xfrm>
        </p:spPr>
        <p:txBody>
          <a:bodyPr rtlCol="0" anchor="b">
            <a:noAutofit/>
          </a:bodyPr>
          <a:lstStyle>
            <a:lvl1pPr algn="l" rtl="0">
              <a:defRPr sz="3200" b="0"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1522412" y="0"/>
            <a:ext cx="5943601" cy="6858000"/>
          </a:xfrm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7770812" y="4191000"/>
            <a:ext cx="3810000" cy="15240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4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 algn="l" rtl="0">
              <a:defRPr/>
            </a:lvl5pPr>
            <a:lvl6pPr marL="1600200" algn="l" rtl="0">
              <a:defRPr/>
            </a:lvl6pPr>
            <a:lvl7pPr marL="1874520" algn="l" rtl="0">
              <a:defRPr/>
            </a:lvl7pPr>
            <a:lvl8pPr marL="2148840" algn="l" rtl="0">
              <a:defRPr/>
            </a:lvl8pPr>
            <a:lvl9pPr marL="2423160" algn="l" rtl="0">
              <a:defRPr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8434143F-C8A2-48B6-A8F6-7D05156B30FB}" type="datetime1">
              <a:rPr lang="es-ES" noProof="0" smtClean="0"/>
              <a:pPr/>
              <a:t>14/09/2026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ctr" rtl="0">
              <a:defRPr sz="1100"/>
            </a:lvl1pPr>
          </a:lstStyle>
          <a:p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r" rtl="0">
              <a:defRPr sz="1100"/>
            </a:lvl1pPr>
          </a:lstStyle>
          <a:p>
            <a:fld id="{81FEFA0A-2F20-4B60-98C6-5FFDA469AA1C}" type="slidenum">
              <a:rPr lang="es-ES" noProof="0" smtClean="0"/>
              <a:pPr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85757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752014" y="381000"/>
            <a:ext cx="1904998" cy="5791200"/>
          </a:xfrm>
        </p:spPr>
        <p:txBody>
          <a:bodyPr vert="eaVert" rtlCol="0"/>
          <a:lstStyle/>
          <a:p>
            <a:pPr rtl="0"/>
            <a:r>
              <a:rPr lang="en-US" noProof="0"/>
              <a:t>Click to edit Master title style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293814" y="381000"/>
            <a:ext cx="8305800" cy="5791200"/>
          </a:xfrm>
        </p:spPr>
        <p:txBody>
          <a:bodyPr vert="eaVert"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fld id="{DB9FA088-74BC-468F-8C7E-EFAB85AD81C0}" type="datetime1">
              <a:rPr lang="es-ES" noProof="0" smtClean="0"/>
              <a:pPr/>
              <a:t>14/09/2026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ctr" rtl="0">
              <a:defRPr sz="1100"/>
            </a:lvl1pPr>
          </a:lstStyle>
          <a:p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r" rtl="0">
              <a:defRPr sz="1100"/>
            </a:lvl1pPr>
          </a:lstStyle>
          <a:p>
            <a:fld id="{81FEFA0A-2F20-4B60-98C6-5FFDA469AA1C}" type="slidenum">
              <a:rPr lang="es-ES" noProof="0" smtClean="0"/>
              <a:pPr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3226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912812" y="8467"/>
            <a:ext cx="11352212" cy="6858000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96012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dirty="0"/>
              <a:t>Editar estilos de texto del patrón</a:t>
            </a:r>
          </a:p>
          <a:p>
            <a:pPr lvl="1" rtl="0"/>
            <a:r>
              <a:rPr lang="es-ES" dirty="0"/>
              <a:t>Segundo </a:t>
            </a:r>
            <a:r>
              <a:rPr lang="es-ES" noProof="0" dirty="0"/>
              <a:t>nivel</a:t>
            </a:r>
          </a:p>
          <a:p>
            <a:pPr lvl="2" rtl="0"/>
            <a:r>
              <a:rPr lang="es-ES" dirty="0"/>
              <a:t>Tercer nivel</a:t>
            </a:r>
          </a:p>
          <a:p>
            <a:pPr lvl="3" rtl="0"/>
            <a:r>
              <a:rPr lang="es-ES" dirty="0"/>
              <a:t>Cuarto nivel</a:t>
            </a:r>
          </a:p>
          <a:p>
            <a:pPr lvl="4" rtl="0"/>
            <a:r>
              <a:rPr lang="es-ES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127178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8E797F0C-0414-4CB4-A4EB-58D2291450D8}" type="datetime1">
              <a:rPr lang="es-ES" smtClean="0"/>
              <a:pPr/>
              <a:t>14/09/2026</a:t>
            </a:fld>
            <a:endParaRPr lang="es-ES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endParaRPr lang="es-ES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0512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81FEFA0A-2F20-4B60-98C6-5FFDA469AA1C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2872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-ube.com/watch?v=9GV4OKPkgTQ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85900" y="231629"/>
            <a:ext cx="8458200" cy="3200400"/>
          </a:xfrm>
        </p:spPr>
        <p:txBody>
          <a:bodyPr rtlCol="0"/>
          <a:lstStyle/>
          <a:p>
            <a:pPr rtl="0"/>
            <a:r>
              <a:rPr lang="es-ES" dirty="0"/>
              <a:t>GREEN ISSUES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358108" y="3573016"/>
            <a:ext cx="8458200" cy="1371600"/>
          </a:xfrm>
        </p:spPr>
        <p:txBody>
          <a:bodyPr rtlCol="0">
            <a:normAutofit/>
          </a:bodyPr>
          <a:lstStyle/>
          <a:p>
            <a:pPr rtl="0"/>
            <a:r>
              <a:rPr lang="es-ES" sz="2800" dirty="0" err="1"/>
              <a:t>Unit</a:t>
            </a:r>
            <a:r>
              <a:rPr lang="es-ES" sz="2800" dirty="0"/>
              <a:t> 4</a:t>
            </a:r>
          </a:p>
        </p:txBody>
      </p:sp>
    </p:spTree>
    <p:extLst>
      <p:ext uri="{BB962C8B-B14F-4D97-AF65-F5344CB8AC3E}">
        <p14:creationId xmlns:p14="http://schemas.microsoft.com/office/powerpoint/2010/main" val="319817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CONTENIDOS DE LA UNIDAD</a:t>
            </a:r>
          </a:p>
        </p:txBody>
      </p:sp>
      <p:sp>
        <p:nvSpPr>
          <p:cNvPr id="14" name="Marcador de posición de contenido 13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>
              <a:buNone/>
            </a:pPr>
            <a:r>
              <a:rPr lang="es-CL" dirty="0"/>
              <a:t> </a:t>
            </a:r>
          </a:p>
          <a:p>
            <a:r>
              <a:rPr lang="es-CL" dirty="0"/>
              <a:t>&gt; </a:t>
            </a:r>
            <a:r>
              <a:rPr lang="es-CL" b="1" dirty="0"/>
              <a:t>Expresar causa-efecto</a:t>
            </a:r>
            <a:r>
              <a:rPr lang="es-CL" dirty="0"/>
              <a:t>: </a:t>
            </a:r>
            <a:r>
              <a:rPr lang="es-CL" dirty="0" err="1"/>
              <a:t>If</a:t>
            </a:r>
            <a:r>
              <a:rPr lang="es-CL" dirty="0"/>
              <a:t> </a:t>
            </a:r>
            <a:r>
              <a:rPr lang="es-CL" dirty="0" err="1"/>
              <a:t>we</a:t>
            </a:r>
            <a:r>
              <a:rPr lang="es-CL" dirty="0"/>
              <a:t> </a:t>
            </a:r>
            <a:r>
              <a:rPr lang="es-CL" dirty="0" err="1"/>
              <a:t>pollute</a:t>
            </a:r>
            <a:r>
              <a:rPr lang="es-CL" dirty="0"/>
              <a:t> </a:t>
            </a:r>
            <a:r>
              <a:rPr lang="es-CL" dirty="0" err="1"/>
              <a:t>water</a:t>
            </a:r>
            <a:r>
              <a:rPr lang="es-CL" dirty="0"/>
              <a:t>, </a:t>
            </a:r>
            <a:r>
              <a:rPr lang="es-CL" dirty="0" err="1"/>
              <a:t>fish</a:t>
            </a:r>
            <a:r>
              <a:rPr lang="es-CL" dirty="0"/>
              <a:t> die. </a:t>
            </a:r>
          </a:p>
          <a:p>
            <a:r>
              <a:rPr lang="es-CL" dirty="0"/>
              <a:t>&gt; </a:t>
            </a:r>
            <a:r>
              <a:rPr lang="es-CL" b="1" dirty="0"/>
              <a:t>Imperativos:</a:t>
            </a:r>
            <a:r>
              <a:rPr lang="es-CL" dirty="0"/>
              <a:t> </a:t>
            </a:r>
            <a:r>
              <a:rPr lang="es-CL" dirty="0" err="1"/>
              <a:t>Don’t</a:t>
            </a:r>
            <a:r>
              <a:rPr lang="es-CL" dirty="0"/>
              <a:t> </a:t>
            </a:r>
            <a:r>
              <a:rPr lang="es-CL" dirty="0" err="1"/>
              <a:t>throw</a:t>
            </a:r>
            <a:r>
              <a:rPr lang="es-CL" dirty="0"/>
              <a:t> </a:t>
            </a:r>
            <a:r>
              <a:rPr lang="es-CL" dirty="0" err="1"/>
              <a:t>garbage</a:t>
            </a:r>
            <a:r>
              <a:rPr lang="es-CL" dirty="0"/>
              <a:t>/ </a:t>
            </a:r>
            <a:r>
              <a:rPr lang="es-CL" dirty="0" err="1"/>
              <a:t>Don’t</a:t>
            </a:r>
            <a:r>
              <a:rPr lang="es-CL" dirty="0"/>
              <a:t> </a:t>
            </a:r>
            <a:r>
              <a:rPr lang="es-CL" dirty="0" err="1"/>
              <a:t>drop</a:t>
            </a:r>
            <a:r>
              <a:rPr lang="es-CL" dirty="0"/>
              <a:t> </a:t>
            </a:r>
            <a:r>
              <a:rPr lang="es-CL" dirty="0" err="1"/>
              <a:t>litter</a:t>
            </a:r>
            <a:r>
              <a:rPr lang="es-CL" dirty="0"/>
              <a:t> / </a:t>
            </a:r>
            <a:r>
              <a:rPr lang="es-CL" dirty="0" err="1"/>
              <a:t>Don’t</a:t>
            </a:r>
            <a:r>
              <a:rPr lang="es-CL" dirty="0"/>
              <a:t> </a:t>
            </a:r>
            <a:r>
              <a:rPr lang="es-CL" dirty="0" err="1"/>
              <a:t>litter</a:t>
            </a:r>
            <a:r>
              <a:rPr lang="es-CL" dirty="0"/>
              <a:t> / </a:t>
            </a:r>
            <a:r>
              <a:rPr lang="es-CL" dirty="0" err="1"/>
              <a:t>Respect</a:t>
            </a:r>
            <a:r>
              <a:rPr lang="es-CL" dirty="0"/>
              <a:t> </a:t>
            </a:r>
            <a:r>
              <a:rPr lang="es-CL" dirty="0" err="1"/>
              <a:t>nature</a:t>
            </a:r>
            <a:r>
              <a:rPr lang="es-CL" dirty="0"/>
              <a:t>. </a:t>
            </a:r>
          </a:p>
          <a:p>
            <a:r>
              <a:rPr lang="es-CL" dirty="0"/>
              <a:t>&gt;Preguntas: </a:t>
            </a:r>
            <a:r>
              <a:rPr lang="es-CL" dirty="0" err="1"/>
              <a:t>How</a:t>
            </a:r>
            <a:r>
              <a:rPr lang="es-CL" dirty="0"/>
              <a:t> </a:t>
            </a:r>
            <a:r>
              <a:rPr lang="es-CL" dirty="0" err="1"/>
              <a:t>often</a:t>
            </a:r>
            <a:r>
              <a:rPr lang="es-CL" dirty="0"/>
              <a:t>…? </a:t>
            </a:r>
          </a:p>
          <a:p>
            <a:r>
              <a:rPr lang="es-CL" dirty="0"/>
              <a:t>&gt; </a:t>
            </a:r>
            <a:r>
              <a:rPr lang="es-CL" b="1" dirty="0"/>
              <a:t>Modal </a:t>
            </a:r>
            <a:r>
              <a:rPr lang="es-CL" b="1" dirty="0" err="1"/>
              <a:t>verbs</a:t>
            </a:r>
            <a:r>
              <a:rPr lang="es-CL" b="1" dirty="0"/>
              <a:t>: </a:t>
            </a:r>
            <a:r>
              <a:rPr lang="es-CL" b="1" dirty="0" err="1"/>
              <a:t>could</a:t>
            </a:r>
            <a:r>
              <a:rPr lang="es-CL" dirty="0"/>
              <a:t>; </a:t>
            </a:r>
            <a:r>
              <a:rPr lang="es-CL" dirty="0" err="1"/>
              <a:t>we</a:t>
            </a:r>
            <a:r>
              <a:rPr lang="es-CL" dirty="0"/>
              <a:t> </a:t>
            </a:r>
            <a:r>
              <a:rPr lang="es-CL" dirty="0" err="1"/>
              <a:t>could</a:t>
            </a:r>
            <a:r>
              <a:rPr lang="es-CL" dirty="0"/>
              <a:t> </a:t>
            </a:r>
            <a:r>
              <a:rPr lang="es-CL" dirty="0" err="1"/>
              <a:t>plant</a:t>
            </a:r>
            <a:r>
              <a:rPr lang="es-CL" dirty="0"/>
              <a:t> more </a:t>
            </a:r>
            <a:r>
              <a:rPr lang="es-CL" dirty="0" err="1"/>
              <a:t>trees</a:t>
            </a:r>
            <a:r>
              <a:rPr lang="es-CL" dirty="0"/>
              <a:t> </a:t>
            </a:r>
            <a:r>
              <a:rPr lang="es-CL" dirty="0" err="1"/>
              <a:t>Verb+to+infinitive</a:t>
            </a:r>
            <a:r>
              <a:rPr lang="es-CL" dirty="0"/>
              <a:t>: I </a:t>
            </a:r>
            <a:r>
              <a:rPr lang="es-CL" dirty="0" err="1"/>
              <a:t>want</a:t>
            </a:r>
            <a:r>
              <a:rPr lang="es-CL" dirty="0"/>
              <a:t> </a:t>
            </a:r>
            <a:r>
              <a:rPr lang="es-CL" dirty="0" err="1"/>
              <a:t>to</a:t>
            </a:r>
            <a:r>
              <a:rPr lang="es-CL" dirty="0"/>
              <a:t> </a:t>
            </a:r>
            <a:r>
              <a:rPr lang="es-CL" dirty="0" err="1"/>
              <a:t>take</a:t>
            </a:r>
            <a:r>
              <a:rPr lang="es-CL" dirty="0"/>
              <a:t> care </a:t>
            </a:r>
            <a:r>
              <a:rPr lang="es-CL" dirty="0" err="1"/>
              <a:t>of</a:t>
            </a:r>
            <a:r>
              <a:rPr lang="es-CL" dirty="0"/>
              <a:t> </a:t>
            </a:r>
            <a:r>
              <a:rPr lang="es-CL" dirty="0" err="1"/>
              <a:t>the</a:t>
            </a:r>
            <a:r>
              <a:rPr lang="es-CL" dirty="0"/>
              <a:t> </a:t>
            </a:r>
            <a:r>
              <a:rPr lang="es-CL" dirty="0" err="1"/>
              <a:t>planet</a:t>
            </a:r>
            <a:r>
              <a:rPr lang="es-CL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70821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AC2CD-BD67-A320-C6B6-0D5B764C4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2" y="0"/>
            <a:ext cx="9601200" cy="1052736"/>
          </a:xfrm>
        </p:spPr>
        <p:txBody>
          <a:bodyPr>
            <a:normAutofit fontScale="90000"/>
          </a:bodyPr>
          <a:lstStyle/>
          <a:p>
            <a:pPr marL="223838" marR="0" lvl="0" indent="-228600" defTabSz="914400" rtl="0" eaLnBrk="1" fontAlgn="auto" latinLnBrk="0" hangingPunct="1">
              <a:lnSpc>
                <a:spcPct val="115000"/>
              </a:lnSpc>
              <a:spcBef>
                <a:spcPts val="1600"/>
              </a:spcBef>
              <a:spcAft>
                <a:spcPts val="800"/>
              </a:spcAft>
              <a:tabLst/>
              <a:defRPr/>
            </a:pPr>
            <a:br>
              <a:rPr kumimoji="0" lang="es-CL" sz="1700" b="0" i="0" u="none" strike="noStrike" kern="100" cap="none" spc="0" normalizeH="0" baseline="0" noProof="0" dirty="0">
                <a:ln>
                  <a:noFill/>
                </a:ln>
                <a:solidFill>
                  <a:srgbClr val="164B4F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s-CL" sz="2000" b="0" i="0" u="none" strike="noStrike" kern="100" cap="none" spc="0" normalizeH="0" baseline="0" noProof="0" dirty="0">
                <a:ln>
                  <a:noFill/>
                </a:ln>
                <a:solidFill>
                  <a:srgbClr val="164B4F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Relaciona cada palabra en inglés con su definición en español, según el contexto del video:</a:t>
            </a:r>
            <a:br>
              <a:rPr kumimoji="0" lang="es-CL" sz="2000" b="0" i="0" u="none" strike="noStrike" kern="100" cap="none" spc="0" normalizeH="0" baseline="0" noProof="0" dirty="0">
                <a:ln>
                  <a:noFill/>
                </a:ln>
                <a:solidFill>
                  <a:srgbClr val="164B4F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s-C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AC731E-0295-88DD-DA5A-679A7A2E6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9836" y="836712"/>
            <a:ext cx="10873207" cy="5832648"/>
          </a:xfrm>
        </p:spPr>
        <p:txBody>
          <a:bodyPr numCol="2">
            <a:normAutofit fontScale="92500" lnSpcReduction="20000"/>
          </a:bodyPr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CL" sz="24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Pollution</a:t>
            </a:r>
            <a:endParaRPr lang="es-CL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CL" sz="24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Harmful</a:t>
            </a:r>
            <a:endParaRPr lang="es-CL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CL" sz="24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Land</a:t>
            </a:r>
            <a:r>
              <a:rPr lang="es-CL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CL" sz="24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pollution</a:t>
            </a:r>
            <a:endParaRPr lang="es-CL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CL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Air </a:t>
            </a:r>
            <a:r>
              <a:rPr lang="es-CL" sz="24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pollution</a:t>
            </a:r>
            <a:endParaRPr lang="es-CL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CL" sz="24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Water</a:t>
            </a:r>
            <a:r>
              <a:rPr lang="es-CL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CL" sz="24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pollution</a:t>
            </a:r>
            <a:endParaRPr lang="es-CL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s-CL" sz="2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s-CL" sz="2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s-CL" sz="2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s-CL" sz="2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L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A.</a:t>
            </a:r>
            <a:r>
              <a:rPr lang="es-CL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Contaminación del agua (ocurre cuando cosas desagradables entran en ríos, mares y lagos). 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L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B.</a:t>
            </a:r>
            <a:r>
              <a:rPr lang="es-CL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Contaminación del suelo (ocurre cuando la basura se acumula en el suelo). 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L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C.</a:t>
            </a:r>
            <a:r>
              <a:rPr lang="es-CL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Contaminación ambiental (cuando la basura o cosas dañinas entran al aire, agua y tierra). 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L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D.</a:t>
            </a:r>
            <a:r>
              <a:rPr lang="es-CL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Contaminación del aire (ocurre cuando el humo dificulta la respiración). 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L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E.</a:t>
            </a:r>
            <a:r>
              <a:rPr lang="es-CL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Dañino o nocivo. </a:t>
            </a:r>
          </a:p>
          <a:p>
            <a:endParaRPr lang="es-CL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3E217F2-263C-F691-C16F-4506F0DB2390}"/>
              </a:ext>
            </a:extLst>
          </p:cNvPr>
          <p:cNvCxnSpPr/>
          <p:nvPr/>
        </p:nvCxnSpPr>
        <p:spPr>
          <a:xfrm>
            <a:off x="2638028" y="1052736"/>
            <a:ext cx="3744416" cy="25922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3699EDA-3743-DC7B-0CE8-A0750932286B}"/>
              </a:ext>
            </a:extLst>
          </p:cNvPr>
          <p:cNvCxnSpPr/>
          <p:nvPr/>
        </p:nvCxnSpPr>
        <p:spPr>
          <a:xfrm>
            <a:off x="2494012" y="1700808"/>
            <a:ext cx="3888432" cy="410445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0C31AB-1413-EA16-D4BA-27B6ACC103B6}"/>
              </a:ext>
            </a:extLst>
          </p:cNvPr>
          <p:cNvCxnSpPr/>
          <p:nvPr/>
        </p:nvCxnSpPr>
        <p:spPr>
          <a:xfrm>
            <a:off x="3142084" y="2348880"/>
            <a:ext cx="324036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85D552-6B8F-66E9-C327-5B3DB61F3B13}"/>
              </a:ext>
            </a:extLst>
          </p:cNvPr>
          <p:cNvCxnSpPr/>
          <p:nvPr/>
        </p:nvCxnSpPr>
        <p:spPr>
          <a:xfrm>
            <a:off x="3070076" y="2996952"/>
            <a:ext cx="3384376" cy="187220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56E3FC8-C129-11A9-339C-36B295C204B8}"/>
              </a:ext>
            </a:extLst>
          </p:cNvPr>
          <p:cNvCxnSpPr/>
          <p:nvPr/>
        </p:nvCxnSpPr>
        <p:spPr>
          <a:xfrm flipV="1">
            <a:off x="3358108" y="1124744"/>
            <a:ext cx="3024336" cy="2376264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467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F9729-A5A5-0A0E-D6A2-8535BBCBC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Video </a:t>
            </a:r>
            <a:r>
              <a:rPr lang="es-CL" dirty="0" err="1"/>
              <a:t>about</a:t>
            </a:r>
            <a:r>
              <a:rPr lang="es-CL" dirty="0"/>
              <a:t> </a:t>
            </a:r>
            <a:r>
              <a:rPr lang="es-CL" dirty="0" err="1"/>
              <a:t>pollution</a:t>
            </a:r>
            <a:r>
              <a:rPr lang="es-CL" dirty="0"/>
              <a:t> </a:t>
            </a:r>
            <a:r>
              <a:rPr lang="es-CL" dirty="0">
                <a:solidFill>
                  <a:srgbClr val="FF0000"/>
                </a:solidFill>
              </a:rPr>
              <a:t>done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8B874-10A0-D1BF-50DC-DBF7A4A599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>
                <a:hlinkClick r:id="rId2"/>
              </a:rPr>
              <a:t>https://www.yout-ube.com/watch?v=9GV4OKPkgTQ</a:t>
            </a:r>
            <a:endParaRPr lang="es-CL" dirty="0"/>
          </a:p>
          <a:p>
            <a:endParaRPr lang="es-CL" dirty="0"/>
          </a:p>
          <a:p>
            <a:r>
              <a:rPr lang="es-CL" dirty="0" err="1"/>
              <a:t>Worksheet</a:t>
            </a:r>
            <a:r>
              <a:rPr lang="es-CL" dirty="0"/>
              <a:t> </a:t>
            </a:r>
            <a:r>
              <a:rPr lang="es-CL" dirty="0" err="1"/>
              <a:t>of</a:t>
            </a:r>
            <a:r>
              <a:rPr lang="es-CL" dirty="0"/>
              <a:t> Word   </a:t>
            </a:r>
            <a:r>
              <a:rPr lang="es-CL" dirty="0">
                <a:solidFill>
                  <a:srgbClr val="FF0000"/>
                </a:solidFill>
              </a:rPr>
              <a:t>done</a:t>
            </a:r>
          </a:p>
          <a:p>
            <a:endParaRPr lang="es-CL" dirty="0"/>
          </a:p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465198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8CDBC-B883-94A2-87D2-9382C686F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2508" y="-171400"/>
            <a:ext cx="9601200" cy="1143000"/>
          </a:xfrm>
        </p:spPr>
        <p:txBody>
          <a:bodyPr/>
          <a:lstStyle/>
          <a:p>
            <a:r>
              <a:rPr lang="es-CL" b="1" dirty="0">
                <a:solidFill>
                  <a:schemeClr val="accent3">
                    <a:lumMod val="75000"/>
                  </a:schemeClr>
                </a:solidFill>
              </a:rPr>
              <a:t>VOCABULARY </a:t>
            </a:r>
            <a:r>
              <a:rPr lang="es-CL" b="1" dirty="0" err="1">
                <a:solidFill>
                  <a:schemeClr val="accent3">
                    <a:lumMod val="75000"/>
                  </a:schemeClr>
                </a:solidFill>
              </a:rPr>
              <a:t>September</a:t>
            </a:r>
            <a:r>
              <a:rPr lang="es-CL" b="1" dirty="0">
                <a:solidFill>
                  <a:schemeClr val="accent3">
                    <a:lumMod val="75000"/>
                  </a:schemeClr>
                </a:solidFill>
              </a:rPr>
              <a:t> 14th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CFF69B-85A1-40F3-D049-40CAC8781D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3813" y="971600"/>
            <a:ext cx="9601200" cy="5200600"/>
          </a:xfrm>
        </p:spPr>
        <p:txBody>
          <a:bodyPr numCol="2">
            <a:normAutofit/>
          </a:bodyPr>
          <a:lstStyle/>
          <a:p>
            <a:r>
              <a:rPr lang="es-CL" dirty="0"/>
              <a:t>Environment: medio ambiente</a:t>
            </a:r>
          </a:p>
          <a:p>
            <a:r>
              <a:rPr lang="es-CL" dirty="0" err="1"/>
              <a:t>Plastic</a:t>
            </a:r>
            <a:r>
              <a:rPr lang="es-CL" dirty="0"/>
              <a:t>: plástico</a:t>
            </a:r>
          </a:p>
          <a:p>
            <a:r>
              <a:rPr lang="es-CL" dirty="0" err="1"/>
              <a:t>Glass</a:t>
            </a:r>
            <a:r>
              <a:rPr lang="es-CL" dirty="0"/>
              <a:t>: vidrio</a:t>
            </a:r>
          </a:p>
          <a:p>
            <a:r>
              <a:rPr lang="es-CL" dirty="0"/>
              <a:t>Metal: metal</a:t>
            </a:r>
          </a:p>
          <a:p>
            <a:r>
              <a:rPr lang="es-CL" dirty="0" err="1"/>
              <a:t>second</a:t>
            </a:r>
            <a:r>
              <a:rPr lang="es-CL" dirty="0"/>
              <a:t> </a:t>
            </a:r>
            <a:r>
              <a:rPr lang="es-CL" dirty="0" err="1"/>
              <a:t>hand</a:t>
            </a:r>
            <a:r>
              <a:rPr lang="es-CL" dirty="0"/>
              <a:t>: 2da mano (usados)</a:t>
            </a:r>
          </a:p>
          <a:p>
            <a:r>
              <a:rPr lang="es-CL" dirty="0" err="1"/>
              <a:t>factory</a:t>
            </a:r>
            <a:r>
              <a:rPr lang="es-CL" dirty="0"/>
              <a:t>,: fabrica</a:t>
            </a:r>
          </a:p>
          <a:p>
            <a:r>
              <a:rPr lang="es-CL" dirty="0" err="1"/>
              <a:t>Outdoors</a:t>
            </a:r>
            <a:r>
              <a:rPr lang="es-CL" dirty="0"/>
              <a:t>: al aire libre (afuera)</a:t>
            </a:r>
          </a:p>
          <a:p>
            <a:r>
              <a:rPr lang="es-CL" dirty="0"/>
              <a:t>Countryside: campo</a:t>
            </a:r>
          </a:p>
          <a:p>
            <a:r>
              <a:rPr lang="es-CL" dirty="0" err="1"/>
              <a:t>Wildfire</a:t>
            </a:r>
            <a:r>
              <a:rPr lang="es-CL" dirty="0"/>
              <a:t>: incendio forestal</a:t>
            </a:r>
          </a:p>
          <a:p>
            <a:r>
              <a:rPr lang="es-CL" dirty="0" err="1"/>
              <a:t>Earthquake</a:t>
            </a:r>
            <a:r>
              <a:rPr lang="es-CL" dirty="0"/>
              <a:t>: terremoto</a:t>
            </a:r>
          </a:p>
          <a:p>
            <a:r>
              <a:rPr lang="es-CL" dirty="0"/>
              <a:t>Forest: bosque</a:t>
            </a:r>
          </a:p>
          <a:p>
            <a:r>
              <a:rPr lang="es-CL" dirty="0"/>
              <a:t>Lake: lago</a:t>
            </a:r>
          </a:p>
          <a:p>
            <a:r>
              <a:rPr lang="es-CL" dirty="0"/>
              <a:t>Sea: mar</a:t>
            </a:r>
          </a:p>
          <a:p>
            <a:r>
              <a:rPr lang="es-CL" dirty="0" err="1"/>
              <a:t>Pollution</a:t>
            </a:r>
            <a:r>
              <a:rPr lang="es-CL" dirty="0"/>
              <a:t>: contaminación</a:t>
            </a:r>
          </a:p>
          <a:p>
            <a:r>
              <a:rPr lang="es-CL" dirty="0" err="1"/>
              <a:t>Temperature</a:t>
            </a:r>
            <a:r>
              <a:rPr lang="es-CL" dirty="0"/>
              <a:t>: temperatura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911463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30F6E-66FE-7F00-10DD-A29DAD8FB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743744"/>
          </a:xfrm>
        </p:spPr>
        <p:txBody>
          <a:bodyPr>
            <a:normAutofit/>
          </a:bodyPr>
          <a:lstStyle/>
          <a:p>
            <a:r>
              <a:rPr lang="es-CL" b="1" dirty="0">
                <a:solidFill>
                  <a:schemeClr val="accent3">
                    <a:lumMod val="75000"/>
                  </a:schemeClr>
                </a:solidFill>
              </a:rPr>
              <a:t>VOCABULARY </a:t>
            </a:r>
            <a:r>
              <a:rPr lang="es-CL" b="1" dirty="0" err="1">
                <a:solidFill>
                  <a:schemeClr val="accent3">
                    <a:lumMod val="75000"/>
                  </a:schemeClr>
                </a:solidFill>
              </a:rPr>
              <a:t>September</a:t>
            </a:r>
            <a:r>
              <a:rPr lang="es-CL" b="1" dirty="0">
                <a:solidFill>
                  <a:schemeClr val="accent3">
                    <a:lumMod val="75000"/>
                  </a:schemeClr>
                </a:solidFill>
              </a:rPr>
              <a:t> 21st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BD8BA-157C-6848-1A1F-D9237FFFDF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s-CL" dirty="0"/>
              <a:t>smog,</a:t>
            </a:r>
          </a:p>
          <a:p>
            <a:r>
              <a:rPr lang="es-CL" dirty="0" err="1"/>
              <a:t>waste</a:t>
            </a:r>
            <a:r>
              <a:rPr lang="es-CL" dirty="0"/>
              <a:t>, </a:t>
            </a:r>
          </a:p>
          <a:p>
            <a:r>
              <a:rPr lang="es-CL" dirty="0" err="1"/>
              <a:t>cut</a:t>
            </a:r>
            <a:r>
              <a:rPr lang="es-CL" dirty="0"/>
              <a:t> </a:t>
            </a:r>
            <a:r>
              <a:rPr lang="es-CL" dirty="0" err="1"/>
              <a:t>down</a:t>
            </a:r>
            <a:r>
              <a:rPr lang="es-CL" dirty="0"/>
              <a:t>, </a:t>
            </a:r>
          </a:p>
          <a:p>
            <a:r>
              <a:rPr lang="es-CL" dirty="0" err="1"/>
              <a:t>destroy</a:t>
            </a:r>
            <a:r>
              <a:rPr lang="es-CL" dirty="0"/>
              <a:t>, </a:t>
            </a:r>
          </a:p>
          <a:p>
            <a:r>
              <a:rPr lang="es-CL" dirty="0" err="1"/>
              <a:t>contaminate</a:t>
            </a:r>
            <a:r>
              <a:rPr lang="es-CL" dirty="0"/>
              <a:t>, </a:t>
            </a:r>
          </a:p>
          <a:p>
            <a:r>
              <a:rPr lang="es-CL" dirty="0"/>
              <a:t>natural </a:t>
            </a:r>
            <a:r>
              <a:rPr lang="es-CL" dirty="0" err="1"/>
              <a:t>resources</a:t>
            </a:r>
            <a:r>
              <a:rPr lang="es-CL" dirty="0"/>
              <a:t>, </a:t>
            </a:r>
          </a:p>
          <a:p>
            <a:r>
              <a:rPr lang="es-CL" dirty="0" err="1"/>
              <a:t>protect</a:t>
            </a:r>
            <a:r>
              <a:rPr lang="es-CL" dirty="0"/>
              <a:t>, </a:t>
            </a:r>
            <a:r>
              <a:rPr lang="es-CL" dirty="0" err="1"/>
              <a:t>save</a:t>
            </a:r>
            <a:r>
              <a:rPr lang="es-CL" dirty="0"/>
              <a:t>,</a:t>
            </a:r>
          </a:p>
          <a:p>
            <a:r>
              <a:rPr lang="es-CL" dirty="0" err="1"/>
              <a:t>pollute</a:t>
            </a:r>
            <a:r>
              <a:rPr lang="es-CL" dirty="0"/>
              <a:t>, </a:t>
            </a:r>
          </a:p>
          <a:p>
            <a:r>
              <a:rPr lang="es-CL" dirty="0"/>
              <a:t>global </a:t>
            </a:r>
            <a:r>
              <a:rPr lang="es-CL" dirty="0" err="1"/>
              <a:t>problems</a:t>
            </a:r>
            <a:r>
              <a:rPr lang="es-CL" dirty="0"/>
              <a:t>,</a:t>
            </a:r>
          </a:p>
          <a:p>
            <a:r>
              <a:rPr lang="es-CL" dirty="0" err="1"/>
              <a:t>garbage</a:t>
            </a:r>
            <a:r>
              <a:rPr lang="es-CL" dirty="0"/>
              <a:t>, </a:t>
            </a:r>
          </a:p>
          <a:p>
            <a:r>
              <a:rPr lang="es-CL" dirty="0" err="1"/>
              <a:t>plant</a:t>
            </a:r>
            <a:r>
              <a:rPr lang="es-CL" dirty="0"/>
              <a:t> </a:t>
            </a:r>
            <a:r>
              <a:rPr lang="es-CL" dirty="0" err="1"/>
              <a:t>trees</a:t>
            </a:r>
            <a:r>
              <a:rPr lang="es-CL" dirty="0"/>
              <a:t>, </a:t>
            </a:r>
          </a:p>
          <a:p>
            <a:r>
              <a:rPr lang="es-CL" dirty="0" err="1"/>
              <a:t>trash</a:t>
            </a:r>
            <a:r>
              <a:rPr lang="es-CL" dirty="0"/>
              <a:t>, </a:t>
            </a:r>
          </a:p>
          <a:p>
            <a:r>
              <a:rPr lang="es-CL" dirty="0" err="1"/>
              <a:t>litter</a:t>
            </a:r>
            <a:endParaRPr lang="es-CL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14344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73BD4-B9BB-55C9-80AD-CCAD6176F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852" y="-12049"/>
            <a:ext cx="9601200" cy="1143000"/>
          </a:xfrm>
        </p:spPr>
        <p:txBody>
          <a:bodyPr/>
          <a:lstStyle/>
          <a:p>
            <a:r>
              <a:rPr lang="es-CL" dirty="0">
                <a:solidFill>
                  <a:srgbClr val="FF0000"/>
                </a:solidFill>
                <a:latin typeface="Arial Black" panose="020B0A04020102020204" pitchFamily="34" charset="0"/>
              </a:rPr>
              <a:t>Complete: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C14F81-F5AD-8C94-80E5-93EE43DF05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600" b="1" strike="sngStrik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Environment </a:t>
            </a:r>
            <a:r>
              <a:rPr lang="en-US" sz="2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– </a:t>
            </a:r>
            <a:r>
              <a:rPr lang="en-US" sz="2600" b="1" strike="sngStrik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Plastic </a:t>
            </a:r>
            <a:r>
              <a:rPr lang="en-US" sz="2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– </a:t>
            </a:r>
            <a:r>
              <a:rPr lang="en-US" sz="2600" b="1" strike="sngStrik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Glass </a:t>
            </a:r>
            <a:r>
              <a:rPr lang="en-US" sz="2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– </a:t>
            </a:r>
            <a:r>
              <a:rPr lang="en-US" sz="2600" b="1" strike="sngStrik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Metal </a:t>
            </a:r>
            <a:r>
              <a:rPr lang="en-US" sz="2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– </a:t>
            </a:r>
            <a:r>
              <a:rPr lang="en-US" sz="2600" b="1" strike="sngStrik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Second-hand </a:t>
            </a:r>
            <a:r>
              <a:rPr lang="en-US" sz="2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– </a:t>
            </a:r>
            <a:r>
              <a:rPr lang="en-US" sz="2600" b="1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Factory –</a:t>
            </a:r>
            <a:r>
              <a:rPr lang="en-US" sz="2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600" b="1" strike="sngStrik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Outdoors</a:t>
            </a:r>
            <a:r>
              <a:rPr lang="en-US" sz="2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2600" b="1" strike="sngStrik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Countryside</a:t>
            </a:r>
          </a:p>
          <a:p>
            <a:r>
              <a:rPr lang="en-US" dirty="0"/>
              <a:t>We should protect the __environment________. </a:t>
            </a:r>
          </a:p>
          <a:p>
            <a:r>
              <a:rPr lang="en-US" dirty="0"/>
              <a:t>Many bottles are made of </a:t>
            </a:r>
            <a:r>
              <a:rPr lang="en-US" u="sng" dirty="0"/>
              <a:t>_glass_________.</a:t>
            </a:r>
            <a:r>
              <a:rPr lang="en-US" dirty="0"/>
              <a:t> </a:t>
            </a:r>
          </a:p>
          <a:p>
            <a:r>
              <a:rPr lang="en-US" dirty="0"/>
              <a:t>We can recycle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__metal________</a:t>
            </a:r>
            <a:r>
              <a:rPr lang="en-US" dirty="0"/>
              <a:t> cans. </a:t>
            </a:r>
          </a:p>
          <a:p>
            <a:r>
              <a:rPr lang="en-US" dirty="0"/>
              <a:t>I like playing __outdoors________ because I enjoy nature. </a:t>
            </a:r>
          </a:p>
          <a:p>
            <a:r>
              <a:rPr lang="en-US" dirty="0"/>
              <a:t>My grandparents live in the __</a:t>
            </a:r>
            <a:r>
              <a:rPr lang="en-US" dirty="0" err="1"/>
              <a:t>contryside</a:t>
            </a:r>
            <a:r>
              <a:rPr lang="en-US" dirty="0"/>
              <a:t>________. </a:t>
            </a:r>
          </a:p>
          <a:p>
            <a:r>
              <a:rPr lang="en-US" dirty="0"/>
              <a:t>Buying _</a:t>
            </a:r>
            <a:r>
              <a:rPr lang="en-US" u="sng" dirty="0"/>
              <a:t>second hand</a:t>
            </a:r>
            <a:r>
              <a:rPr lang="en-US" dirty="0"/>
              <a:t>_________ clothes can help reduce waste. </a:t>
            </a:r>
          </a:p>
          <a:p>
            <a:r>
              <a:rPr lang="en-US" dirty="0"/>
              <a:t>The __factory________ produces many cars. </a:t>
            </a:r>
          </a:p>
          <a:p>
            <a:r>
              <a:rPr lang="en-US" dirty="0"/>
              <a:t>We should use less __plastic________ to protect the sea. </a:t>
            </a:r>
          </a:p>
          <a:p>
            <a:pPr marL="0" indent="0">
              <a:buNone/>
            </a:pPr>
            <a:endParaRPr lang="es-CL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B2B25EB-E93E-F562-2782-9CDED644F6C6}"/>
              </a:ext>
            </a:extLst>
          </p:cNvPr>
          <p:cNvSpPr/>
          <p:nvPr/>
        </p:nvSpPr>
        <p:spPr>
          <a:xfrm>
            <a:off x="1413892" y="1484784"/>
            <a:ext cx="9481120" cy="819782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400"/>
          </a:p>
        </p:txBody>
      </p:sp>
    </p:spTree>
    <p:extLst>
      <p:ext uri="{BB962C8B-B14F-4D97-AF65-F5344CB8AC3E}">
        <p14:creationId xmlns:p14="http://schemas.microsoft.com/office/powerpoint/2010/main" val="68156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F3BC0-20B9-3A4D-BC88-EF17A69E11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756" y="332656"/>
            <a:ext cx="11737304" cy="6525344"/>
          </a:xfrm>
        </p:spPr>
        <p:txBody>
          <a:bodyPr numCol="2">
            <a:normAutofit fontScale="85000" lnSpcReduction="200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009ED6"/>
                </a:solidFill>
                <a:latin typeface="Arial Black" panose="020B0A04020102020204" pitchFamily="34" charset="0"/>
              </a:rPr>
              <a:t>A large area with many trees is a: </a:t>
            </a:r>
          </a:p>
          <a:p>
            <a:pPr marL="0" indent="0">
              <a:buNone/>
            </a:pPr>
            <a:r>
              <a:rPr lang="en-US" sz="2200" b="1" dirty="0">
                <a:latin typeface="Arial Black" panose="020B0A04020102020204" pitchFamily="34" charset="0"/>
              </a:rPr>
              <a:t>a) lake</a:t>
            </a:r>
            <a:br>
              <a:rPr lang="en-US" sz="2200" b="1" dirty="0">
                <a:latin typeface="Arial Black" panose="020B0A04020102020204" pitchFamily="34" charset="0"/>
              </a:rPr>
            </a:br>
            <a:r>
              <a:rPr lang="en-US" sz="2200" b="1" dirty="0">
                <a:solidFill>
                  <a:srgbClr val="FF0000"/>
                </a:solidFill>
                <a:latin typeface="Arial Black" panose="020B0A04020102020204" pitchFamily="34" charset="0"/>
              </a:rPr>
              <a:t>b) forest</a:t>
            </a:r>
            <a:br>
              <a:rPr lang="en-US" sz="2200" b="1" dirty="0">
                <a:latin typeface="Arial Black" panose="020B0A04020102020204" pitchFamily="34" charset="0"/>
              </a:rPr>
            </a:br>
            <a:r>
              <a:rPr lang="en-US" sz="2200" b="1" dirty="0">
                <a:latin typeface="Arial Black" panose="020B0A04020102020204" pitchFamily="34" charset="0"/>
              </a:rPr>
              <a:t>c) factory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009ED6"/>
                </a:solidFill>
                <a:latin typeface="Arial Black" panose="020B0A04020102020204" pitchFamily="34" charset="0"/>
              </a:rPr>
              <a:t>A strong movement of the ground is an: 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  <a:latin typeface="Arial Black" panose="020B0A04020102020204" pitchFamily="34" charset="0"/>
              </a:rPr>
              <a:t>a) earthquake</a:t>
            </a:r>
            <a:br>
              <a:rPr lang="en-US" sz="2200" b="1" dirty="0">
                <a:latin typeface="Arial Black" panose="020B0A04020102020204" pitchFamily="34" charset="0"/>
              </a:rPr>
            </a:br>
            <a:r>
              <a:rPr lang="en-US" sz="2200" b="1" dirty="0">
                <a:latin typeface="Arial Black" panose="020B0A04020102020204" pitchFamily="34" charset="0"/>
              </a:rPr>
              <a:t>b) wildfire</a:t>
            </a:r>
            <a:br>
              <a:rPr lang="en-US" sz="2200" b="1" dirty="0">
                <a:latin typeface="Arial Black" panose="020B0A04020102020204" pitchFamily="34" charset="0"/>
              </a:rPr>
            </a:br>
            <a:r>
              <a:rPr lang="en-US" sz="2200" b="1" dirty="0">
                <a:latin typeface="Arial Black" panose="020B0A04020102020204" pitchFamily="34" charset="0"/>
              </a:rPr>
              <a:t>c) pollution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009ED6"/>
                </a:solidFill>
                <a:latin typeface="Arial Black" panose="020B0A04020102020204" pitchFamily="34" charset="0"/>
              </a:rPr>
              <a:t>A large area of salt water is the: </a:t>
            </a:r>
          </a:p>
          <a:p>
            <a:pPr marL="0" indent="0">
              <a:buNone/>
            </a:pPr>
            <a:r>
              <a:rPr lang="en-US" sz="2200" b="1" dirty="0">
                <a:latin typeface="Arial Black" panose="020B0A04020102020204" pitchFamily="34" charset="0"/>
              </a:rPr>
              <a:t>a) lake</a:t>
            </a:r>
            <a:br>
              <a:rPr lang="en-US" sz="2200" b="1" dirty="0">
                <a:latin typeface="Arial Black" panose="020B0A04020102020204" pitchFamily="34" charset="0"/>
              </a:rPr>
            </a:br>
            <a:r>
              <a:rPr lang="en-US" sz="2200" b="1" dirty="0">
                <a:solidFill>
                  <a:srgbClr val="FF0000"/>
                </a:solidFill>
                <a:latin typeface="Arial Black" panose="020B0A04020102020204" pitchFamily="34" charset="0"/>
              </a:rPr>
              <a:t>b) sea</a:t>
            </a:r>
            <a:br>
              <a:rPr lang="en-US" sz="2200" b="1" dirty="0">
                <a:latin typeface="Arial Black" panose="020B0A04020102020204" pitchFamily="34" charset="0"/>
              </a:rPr>
            </a:br>
            <a:r>
              <a:rPr lang="en-US" sz="2200" b="1" dirty="0">
                <a:latin typeface="Arial Black" panose="020B0A04020102020204" pitchFamily="34" charset="0"/>
              </a:rPr>
              <a:t>c) forest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009ED6"/>
                </a:solidFill>
                <a:latin typeface="Arial Black" panose="020B0A04020102020204" pitchFamily="34" charset="0"/>
              </a:rPr>
              <a:t>A fire that spreads through a forest is a: </a:t>
            </a:r>
          </a:p>
          <a:p>
            <a:pPr marL="457200" indent="-457200">
              <a:buAutoNum type="alphaLcParenR"/>
            </a:pPr>
            <a:r>
              <a:rPr lang="en-US" sz="2200" b="1" dirty="0">
                <a:latin typeface="Arial Black" panose="020B0A04020102020204" pitchFamily="34" charset="0"/>
              </a:rPr>
              <a:t>Factory</a:t>
            </a:r>
          </a:p>
          <a:p>
            <a:pPr marL="457200" indent="-457200">
              <a:buAutoNum type="alphaLcParenR"/>
            </a:pPr>
            <a:r>
              <a:rPr lang="en-US" sz="2200" b="1" dirty="0">
                <a:solidFill>
                  <a:srgbClr val="FF0000"/>
                </a:solidFill>
                <a:latin typeface="Arial Black" panose="020B0A04020102020204" pitchFamily="34" charset="0"/>
              </a:rPr>
              <a:t>Wildfire</a:t>
            </a:r>
          </a:p>
          <a:p>
            <a:pPr marL="457200" indent="-457200">
              <a:buAutoNum type="alphaLcParenR"/>
            </a:pPr>
            <a:r>
              <a:rPr lang="en-US" sz="2200" b="1" dirty="0">
                <a:latin typeface="Arial Black" panose="020B0A04020102020204" pitchFamily="34" charset="0"/>
              </a:rPr>
              <a:t> earthquake</a:t>
            </a:r>
          </a:p>
          <a:p>
            <a:pPr marL="0" indent="0">
              <a:buNone/>
            </a:pPr>
            <a:endParaRPr lang="en-US" sz="2200" b="1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sz="2200" b="1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sz="2200" b="1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sz="2200" b="1" dirty="0">
                <a:solidFill>
                  <a:srgbClr val="009ED6"/>
                </a:solidFill>
                <a:latin typeface="Arial Black" panose="020B0A04020102020204" pitchFamily="34" charset="0"/>
              </a:rPr>
              <a:t>The amount of heat or cold is the</a:t>
            </a:r>
            <a:r>
              <a:rPr lang="en-US" sz="2200" b="1" dirty="0">
                <a:solidFill>
                  <a:srgbClr val="00B0F0"/>
                </a:solidFill>
                <a:latin typeface="Arial Black" panose="020B0A04020102020204" pitchFamily="34" charset="0"/>
              </a:rPr>
              <a:t>: </a:t>
            </a:r>
          </a:p>
          <a:p>
            <a:pPr marL="0" indent="0">
              <a:buNone/>
            </a:pPr>
            <a:r>
              <a:rPr lang="en-US" sz="2200" b="1" dirty="0">
                <a:latin typeface="Arial Black" panose="020B0A04020102020204" pitchFamily="34" charset="0"/>
              </a:rPr>
              <a:t>a) </a:t>
            </a:r>
            <a:r>
              <a:rPr lang="en-US" sz="2200" b="1" dirty="0">
                <a:solidFill>
                  <a:srgbClr val="FF0000"/>
                </a:solidFill>
                <a:latin typeface="Arial Black" panose="020B0A04020102020204" pitchFamily="34" charset="0"/>
              </a:rPr>
              <a:t>temperature</a:t>
            </a:r>
            <a:br>
              <a:rPr lang="en-US" sz="2200" b="1" dirty="0">
                <a:latin typeface="Arial Black" panose="020B0A04020102020204" pitchFamily="34" charset="0"/>
              </a:rPr>
            </a:br>
            <a:r>
              <a:rPr lang="en-US" sz="2200" b="1" dirty="0">
                <a:latin typeface="Arial Black" panose="020B0A04020102020204" pitchFamily="34" charset="0"/>
              </a:rPr>
              <a:t>b) environment</a:t>
            </a:r>
            <a:br>
              <a:rPr lang="en-US" sz="2200" b="1" dirty="0">
                <a:latin typeface="Arial Black" panose="020B0A04020102020204" pitchFamily="34" charset="0"/>
              </a:rPr>
            </a:br>
            <a:r>
              <a:rPr lang="en-US" sz="2200" b="1" dirty="0">
                <a:latin typeface="Arial Black" panose="020B0A04020102020204" pitchFamily="34" charset="0"/>
              </a:rPr>
              <a:t>c) pollution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009ED6"/>
                </a:solidFill>
                <a:latin typeface="Arial Black" panose="020B0A04020102020204" pitchFamily="34" charset="0"/>
              </a:rPr>
              <a:t>Harmful substances in the air, water or land are: </a:t>
            </a:r>
          </a:p>
          <a:p>
            <a:pPr marL="0" indent="0">
              <a:buNone/>
            </a:pPr>
            <a:r>
              <a:rPr lang="en-US" sz="2200" b="1" dirty="0">
                <a:latin typeface="Arial Black" panose="020B0A04020102020204" pitchFamily="34" charset="0"/>
              </a:rPr>
              <a:t>a) plastic</a:t>
            </a:r>
            <a:br>
              <a:rPr lang="en-US" sz="2200" b="1" dirty="0">
                <a:latin typeface="Arial Black" panose="020B0A04020102020204" pitchFamily="34" charset="0"/>
              </a:rPr>
            </a:br>
            <a:r>
              <a:rPr lang="en-US" sz="2200" b="1" dirty="0">
                <a:solidFill>
                  <a:srgbClr val="FF0000"/>
                </a:solidFill>
                <a:latin typeface="Arial Black" panose="020B0A04020102020204" pitchFamily="34" charset="0"/>
              </a:rPr>
              <a:t>b) pollution</a:t>
            </a:r>
            <a:br>
              <a:rPr lang="en-US" sz="2200" b="1" dirty="0">
                <a:latin typeface="Arial Black" panose="020B0A04020102020204" pitchFamily="34" charset="0"/>
              </a:rPr>
            </a:br>
            <a:r>
              <a:rPr lang="en-US" sz="2200" b="1" dirty="0">
                <a:latin typeface="Arial Black" panose="020B0A04020102020204" pitchFamily="34" charset="0"/>
              </a:rPr>
              <a:t>c) glass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009ED6"/>
                </a:solidFill>
                <a:latin typeface="Arial Black" panose="020B0A04020102020204" pitchFamily="34" charset="0"/>
              </a:rPr>
              <a:t>A large area of fresh water surrounded by land is a: 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  <a:latin typeface="Arial Black" panose="020B0A04020102020204" pitchFamily="34" charset="0"/>
              </a:rPr>
              <a:t>a) lake</a:t>
            </a:r>
            <a:br>
              <a:rPr lang="en-US" sz="2200" b="1" dirty="0">
                <a:latin typeface="Arial Black" panose="020B0A04020102020204" pitchFamily="34" charset="0"/>
              </a:rPr>
            </a:br>
            <a:r>
              <a:rPr lang="en-US" sz="2200" b="1" dirty="0">
                <a:latin typeface="Arial Black" panose="020B0A04020102020204" pitchFamily="34" charset="0"/>
              </a:rPr>
              <a:t>b) sea</a:t>
            </a:r>
            <a:br>
              <a:rPr lang="en-US" sz="2200" b="1" dirty="0">
                <a:latin typeface="Arial Black" panose="020B0A04020102020204" pitchFamily="34" charset="0"/>
              </a:rPr>
            </a:br>
            <a:r>
              <a:rPr lang="en-US" sz="2200" b="1" dirty="0">
                <a:latin typeface="Arial Black" panose="020B0A04020102020204" pitchFamily="34" charset="0"/>
              </a:rPr>
              <a:t>c) countryside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009ED6"/>
                </a:solidFill>
                <a:latin typeface="Arial Black" panose="020B0A04020102020204" pitchFamily="34" charset="0"/>
              </a:rPr>
              <a:t>Something that is not new and was used by another person is: 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  <a:latin typeface="Arial Black" panose="020B0A04020102020204" pitchFamily="34" charset="0"/>
              </a:rPr>
              <a:t>a) second-hand</a:t>
            </a:r>
            <a:br>
              <a:rPr lang="en-US" sz="2200" b="1" dirty="0">
                <a:latin typeface="Arial Black" panose="020B0A04020102020204" pitchFamily="34" charset="0"/>
              </a:rPr>
            </a:br>
            <a:r>
              <a:rPr lang="en-US" sz="2200" b="1" dirty="0">
                <a:latin typeface="Arial Black" panose="020B0A04020102020204" pitchFamily="34" charset="0"/>
              </a:rPr>
              <a:t>b) outdoors</a:t>
            </a:r>
            <a:br>
              <a:rPr lang="en-US" sz="2200" b="1" dirty="0">
                <a:latin typeface="Arial Black" panose="020B0A04020102020204" pitchFamily="34" charset="0"/>
              </a:rPr>
            </a:br>
            <a:r>
              <a:rPr lang="en-US" sz="2200" b="1" dirty="0">
                <a:latin typeface="Arial Black" panose="020B0A04020102020204" pitchFamily="34" charset="0"/>
              </a:rPr>
              <a:t>c) metal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753003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42E4F7-3448-20EC-71D8-A3D1498EC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820" y="188640"/>
            <a:ext cx="11161240" cy="648072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/>
              <a:t>1. </a:t>
            </a:r>
            <a:r>
              <a:rPr lang="en-US" b="1" dirty="0">
                <a:solidFill>
                  <a:srgbClr val="0070C0"/>
                </a:solidFill>
              </a:rPr>
              <a:t>Plastic pollution</a:t>
            </a:r>
          </a:p>
          <a:p>
            <a:pPr marL="0" indent="0">
              <a:buNone/>
            </a:pPr>
            <a:r>
              <a:rPr lang="en-US" b="1" dirty="0"/>
              <a:t>There is a lot of plastic in the sea. What should people do?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→ People should ______________________________.</a:t>
            </a:r>
          </a:p>
          <a:p>
            <a:pPr marL="0" indent="0">
              <a:buNone/>
            </a:pPr>
            <a:r>
              <a:rPr lang="en-US" dirty="0"/>
              <a:t>→ People shouldn't ____________________________.</a:t>
            </a:r>
          </a:p>
          <a:p>
            <a:pPr marL="0" indent="0">
              <a:buNone/>
            </a:pPr>
            <a:r>
              <a:rPr lang="en-US" b="1" dirty="0"/>
              <a:t>2</a:t>
            </a:r>
            <a:r>
              <a:rPr lang="en-US" b="1" dirty="0">
                <a:solidFill>
                  <a:srgbClr val="0070C0"/>
                </a:solidFill>
              </a:rPr>
              <a:t>. Forest wildfire</a:t>
            </a:r>
          </a:p>
          <a:p>
            <a:pPr marL="0" indent="0">
              <a:buNone/>
            </a:pPr>
            <a:r>
              <a:rPr lang="en-US" b="1" dirty="0"/>
              <a:t>There is a wildfire near a forest. What should people do?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→ People should ______________________________.</a:t>
            </a:r>
          </a:p>
          <a:p>
            <a:pPr marL="0" indent="0">
              <a:buNone/>
            </a:pPr>
            <a:r>
              <a:rPr lang="en-US" dirty="0"/>
              <a:t>→ People must __________________________________.</a:t>
            </a:r>
          </a:p>
          <a:p>
            <a:pPr marL="0" indent="0">
              <a:buNone/>
            </a:pPr>
            <a:r>
              <a:rPr lang="en-US" b="1" dirty="0"/>
              <a:t>3. </a:t>
            </a:r>
            <a:r>
              <a:rPr lang="en-US" b="1" dirty="0">
                <a:solidFill>
                  <a:srgbClr val="0070C0"/>
                </a:solidFill>
              </a:rPr>
              <a:t>Pollution</a:t>
            </a:r>
          </a:p>
          <a:p>
            <a:pPr marL="0" indent="0">
              <a:buNone/>
            </a:pPr>
            <a:r>
              <a:rPr lang="en-US" b="1" dirty="0"/>
              <a:t>A factory produces a lot of pollution. What should the factory do?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→ The factory should ___________________________.</a:t>
            </a:r>
          </a:p>
          <a:p>
            <a:pPr marL="0" indent="0">
              <a:buNone/>
            </a:pPr>
            <a:r>
              <a:rPr lang="en-US" dirty="0"/>
              <a:t>→ The factory shouldn't ________________________.</a:t>
            </a:r>
          </a:p>
          <a:p>
            <a:pPr marL="0" indent="0">
              <a:buNone/>
            </a:pPr>
            <a:r>
              <a:rPr lang="en-US" b="1" dirty="0"/>
              <a:t>4. </a:t>
            </a:r>
            <a:r>
              <a:rPr lang="en-US" b="1" dirty="0">
                <a:solidFill>
                  <a:srgbClr val="0070C0"/>
                </a:solidFill>
              </a:rPr>
              <a:t>Temperature</a:t>
            </a:r>
          </a:p>
          <a:p>
            <a:pPr marL="0" indent="0">
              <a:buNone/>
            </a:pPr>
            <a:r>
              <a:rPr lang="en-US" b="1" dirty="0"/>
              <a:t>The temperature is very high and people are spending a lot of energy.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→ People should ______________________________.</a:t>
            </a:r>
          </a:p>
          <a:p>
            <a:pPr marL="0" indent="0">
              <a:buNone/>
            </a:pPr>
            <a:r>
              <a:rPr lang="en-US" dirty="0"/>
              <a:t>→ People shouldn't ____________________________.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674077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8089A-A5A3-F80E-D1CC-14C0ADE56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3" y="188640"/>
            <a:ext cx="9601200" cy="497160"/>
          </a:xfrm>
        </p:spPr>
        <p:txBody>
          <a:bodyPr>
            <a:normAutofit fontScale="90000"/>
          </a:bodyPr>
          <a:lstStyle/>
          <a:p>
            <a:pPr algn="ctr"/>
            <a:r>
              <a:rPr lang="es-CL" sz="3200" dirty="0" err="1">
                <a:highlight>
                  <a:srgbClr val="FFFF00"/>
                </a:highlight>
                <a:latin typeface="Algerian" panose="04020705040A02060702" pitchFamily="82" charset="0"/>
              </a:rPr>
              <a:t>Our</a:t>
            </a:r>
            <a:r>
              <a:rPr lang="es-CL" sz="3200" dirty="0">
                <a:highlight>
                  <a:srgbClr val="FFFF00"/>
                </a:highlight>
                <a:latin typeface="Algerian" panose="04020705040A02060702" pitchFamily="82" charset="0"/>
              </a:rPr>
              <a:t> Environment in </a:t>
            </a:r>
            <a:r>
              <a:rPr lang="es-CL" sz="3200" dirty="0" err="1">
                <a:highlight>
                  <a:srgbClr val="FFFF00"/>
                </a:highlight>
                <a:latin typeface="Algerian" panose="04020705040A02060702" pitchFamily="82" charset="0"/>
              </a:rPr>
              <a:t>Danger</a:t>
            </a:r>
            <a:endParaRPr lang="es-CL" sz="3200" dirty="0">
              <a:highlight>
                <a:srgbClr val="FFFF00"/>
              </a:highlight>
              <a:latin typeface="Algerian" panose="04020705040A020607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651A8-F5ED-AA39-3EA0-5A57AF3BF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3812" y="836712"/>
            <a:ext cx="10705255" cy="590465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Our </a:t>
            </a:r>
            <a:r>
              <a:rPr lang="en-US" b="1" dirty="0"/>
              <a:t>environment</a:t>
            </a:r>
            <a:r>
              <a:rPr lang="en-US" dirty="0"/>
              <a:t> is very important because it gives us water, food and places to live. However, today there are many environmental problems around the world.</a:t>
            </a:r>
          </a:p>
          <a:p>
            <a:r>
              <a:rPr lang="en-US" b="1" dirty="0"/>
              <a:t>Plastic</a:t>
            </a:r>
            <a:r>
              <a:rPr lang="en-US" dirty="0"/>
              <a:t> is one of these problems. People use a lot of plastic bottles and bags, and some of them end up in the </a:t>
            </a:r>
            <a:r>
              <a:rPr lang="en-US" b="1" dirty="0"/>
              <a:t>sea</a:t>
            </a:r>
            <a:r>
              <a:rPr lang="en-US" dirty="0"/>
              <a:t> or in a </a:t>
            </a:r>
            <a:r>
              <a:rPr lang="en-US" b="1" dirty="0"/>
              <a:t>lake</a:t>
            </a:r>
            <a:r>
              <a:rPr lang="en-US" dirty="0"/>
              <a:t>. We can help by recycling </a:t>
            </a:r>
            <a:r>
              <a:rPr lang="en-US" b="1" dirty="0"/>
              <a:t>plastic, glass and metal</a:t>
            </a:r>
            <a:r>
              <a:rPr lang="en-US" dirty="0"/>
              <a:t> and by buying </a:t>
            </a:r>
            <a:r>
              <a:rPr lang="en-US" b="1" dirty="0"/>
              <a:t>second-hand</a:t>
            </a:r>
            <a:r>
              <a:rPr lang="en-US" dirty="0"/>
              <a:t> clothes and objects instead of always buying new things.</a:t>
            </a:r>
          </a:p>
          <a:p>
            <a:r>
              <a:rPr lang="en-US" b="1" dirty="0"/>
              <a:t>Factories</a:t>
            </a:r>
            <a:r>
              <a:rPr lang="en-US" dirty="0"/>
              <a:t> can also cause </a:t>
            </a:r>
            <a:r>
              <a:rPr lang="en-US" b="1" dirty="0"/>
              <a:t>pollution</a:t>
            </a:r>
            <a:r>
              <a:rPr lang="en-US" dirty="0"/>
              <a:t>. Some factories produce smoke that makes the air dirty. Pollution can affect people, animals and plants. The </a:t>
            </a:r>
            <a:r>
              <a:rPr lang="en-US" b="1" dirty="0"/>
              <a:t>temperature</a:t>
            </a:r>
            <a:r>
              <a:rPr lang="en-US" dirty="0"/>
              <a:t> of the planet is also increasing, and this is a serious problem for our environment.</a:t>
            </a:r>
          </a:p>
          <a:p>
            <a:r>
              <a:rPr lang="en-US" dirty="0"/>
              <a:t>Natural disasters can also affect nature. A </a:t>
            </a:r>
            <a:r>
              <a:rPr lang="en-US" b="1" dirty="0"/>
              <a:t>wildfire</a:t>
            </a:r>
            <a:r>
              <a:rPr lang="en-US" dirty="0"/>
              <a:t> can destroy a </a:t>
            </a:r>
            <a:r>
              <a:rPr lang="en-US" b="1" dirty="0"/>
              <a:t>forest</a:t>
            </a:r>
            <a:r>
              <a:rPr lang="en-US" dirty="0"/>
              <a:t> and many animals can lose their homes. An </a:t>
            </a:r>
            <a:r>
              <a:rPr lang="en-US" b="1" dirty="0"/>
              <a:t>earthquake</a:t>
            </a:r>
            <a:r>
              <a:rPr lang="en-US" dirty="0"/>
              <a:t> can damage buildings and roads, but it can also affect natural areas.</a:t>
            </a:r>
          </a:p>
          <a:p>
            <a:r>
              <a:rPr lang="en-US" dirty="0"/>
              <a:t>Spending time </a:t>
            </a:r>
            <a:r>
              <a:rPr lang="en-US" b="1" dirty="0"/>
              <a:t>outdoors</a:t>
            </a:r>
            <a:r>
              <a:rPr lang="en-US" dirty="0"/>
              <a:t> is a good way to enjoy nature. People can visit the </a:t>
            </a:r>
            <a:r>
              <a:rPr lang="en-US" b="1" dirty="0"/>
              <a:t>countryside</a:t>
            </a:r>
            <a:r>
              <a:rPr lang="en-US" dirty="0"/>
              <a:t>, walk through a forest, swim in a lake or enjoy the sea. We must protect these places because they are part of our environment.</a:t>
            </a:r>
          </a:p>
          <a:p>
            <a:r>
              <a:rPr lang="en-US" dirty="0"/>
              <a:t>Everyone can help the planet. We can use less plastic, recycle materials, buy second-hand products and keep our forests, lakes and seas clean. Small actions can make a big difference.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19844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59A51-7008-2871-95A7-8D243DDBA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6396" y="154577"/>
            <a:ext cx="9601200" cy="515983"/>
          </a:xfrm>
        </p:spPr>
        <p:txBody>
          <a:bodyPr>
            <a:normAutofit fontScale="90000"/>
          </a:bodyPr>
          <a:lstStyle/>
          <a:p>
            <a:r>
              <a:rPr lang="es-CL" dirty="0">
                <a:latin typeface="Algerian" panose="04020705040A02060702" pitchFamily="82" charset="0"/>
              </a:rPr>
              <a:t>COMPLETE: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40418-BDCA-4990-DF3D-785EB87FC4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3813" y="679269"/>
            <a:ext cx="9601200" cy="572153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highlight>
                  <a:srgbClr val="00FFFF"/>
                </a:highlight>
              </a:rPr>
              <a:t>Use information from the reading</a:t>
            </a:r>
            <a:r>
              <a:rPr lang="en-US" dirty="0"/>
              <a:t>.</a:t>
            </a:r>
          </a:p>
          <a:p>
            <a:r>
              <a:rPr lang="en-US" dirty="0"/>
              <a:t>People use a lot of </a:t>
            </a:r>
            <a:r>
              <a:rPr lang="en-US" u="sng" dirty="0"/>
              <a:t>__plastic___</a:t>
            </a:r>
            <a:r>
              <a:rPr lang="en-US" dirty="0"/>
              <a:t> bottles and bags. </a:t>
            </a:r>
          </a:p>
          <a:p>
            <a:r>
              <a:rPr lang="en-US" dirty="0"/>
              <a:t>Plastic can end up in the </a:t>
            </a:r>
            <a:r>
              <a:rPr lang="en-US" u="sng" dirty="0"/>
              <a:t>__sea__</a:t>
            </a:r>
            <a:r>
              <a:rPr lang="en-US" dirty="0"/>
              <a:t> or a lake. </a:t>
            </a:r>
          </a:p>
          <a:p>
            <a:r>
              <a:rPr lang="en-US" dirty="0"/>
              <a:t>We can recycle plastic, </a:t>
            </a:r>
            <a:r>
              <a:rPr lang="en-US" u="sng" dirty="0"/>
              <a:t>__glass__</a:t>
            </a:r>
            <a:r>
              <a:rPr lang="en-US" dirty="0"/>
              <a:t> and metal. </a:t>
            </a:r>
          </a:p>
          <a:p>
            <a:r>
              <a:rPr lang="en-US" u="sng" dirty="0"/>
              <a:t>_factories___</a:t>
            </a:r>
            <a:r>
              <a:rPr lang="en-US" dirty="0"/>
              <a:t> can produce smoke. </a:t>
            </a:r>
          </a:p>
          <a:p>
            <a:r>
              <a:rPr lang="en-US" dirty="0"/>
              <a:t>Factories can cause </a:t>
            </a:r>
            <a:r>
              <a:rPr lang="en-US" u="sng" dirty="0"/>
              <a:t>__pollution___.</a:t>
            </a:r>
            <a:r>
              <a:rPr lang="en-US" dirty="0"/>
              <a:t> </a:t>
            </a:r>
          </a:p>
          <a:p>
            <a:r>
              <a:rPr lang="en-US" dirty="0"/>
              <a:t>The </a:t>
            </a:r>
            <a:r>
              <a:rPr lang="en-US" u="sng" dirty="0"/>
              <a:t>__natural disasters________</a:t>
            </a:r>
            <a:r>
              <a:rPr lang="en-US" dirty="0"/>
              <a:t> of the planet is increasing. </a:t>
            </a:r>
          </a:p>
          <a:p>
            <a:r>
              <a:rPr lang="en-US" dirty="0"/>
              <a:t>A </a:t>
            </a:r>
            <a:r>
              <a:rPr lang="en-US" u="sng" dirty="0"/>
              <a:t>_wildfire____</a:t>
            </a:r>
            <a:r>
              <a:rPr lang="en-US" dirty="0"/>
              <a:t> can destroy a forest. </a:t>
            </a:r>
          </a:p>
          <a:p>
            <a:r>
              <a:rPr lang="en-US" dirty="0"/>
              <a:t>An </a:t>
            </a:r>
            <a:r>
              <a:rPr lang="en-US" u="sng" dirty="0"/>
              <a:t>_earthquake_____</a:t>
            </a:r>
            <a:r>
              <a:rPr lang="en-US" dirty="0"/>
              <a:t> can damage buildings and roads. </a:t>
            </a:r>
          </a:p>
          <a:p>
            <a:r>
              <a:rPr lang="en-US" dirty="0"/>
              <a:t>People can spend time __outdoors___ to enjoy nature. </a:t>
            </a:r>
          </a:p>
          <a:p>
            <a:r>
              <a:rPr lang="en-US" dirty="0"/>
              <a:t>The </a:t>
            </a:r>
            <a:r>
              <a:rPr lang="en-US" u="sng" dirty="0"/>
              <a:t>__countryside________</a:t>
            </a:r>
            <a:r>
              <a:rPr lang="en-US" dirty="0"/>
              <a:t> is a good place to enjoy nature.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47100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C9A6E-A617-3209-7A5B-A6B63DBAF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3813" y="235131"/>
            <a:ext cx="9601200" cy="628758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1. </a:t>
            </a:r>
            <a:r>
              <a:rPr lang="en-US" dirty="0"/>
              <a:t>People throw many plastic bottles into the sea.</a:t>
            </a:r>
          </a:p>
          <a:p>
            <a:pPr marL="0" indent="0">
              <a:buNone/>
            </a:pPr>
            <a:r>
              <a:rPr lang="en-US" dirty="0"/>
              <a:t>→ The problem is </a:t>
            </a:r>
            <a:r>
              <a:rPr lang="en-US" u="sng" dirty="0"/>
              <a:t>__pollution________________________.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2. </a:t>
            </a:r>
            <a:r>
              <a:rPr lang="en-US" dirty="0"/>
              <a:t>A factory produces a lot of smoke and makes the air dirty.</a:t>
            </a:r>
          </a:p>
          <a:p>
            <a:pPr marL="0" indent="0">
              <a:buNone/>
            </a:pPr>
            <a:r>
              <a:rPr lang="en-US" dirty="0"/>
              <a:t>→ The problem is __________________________.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3. </a:t>
            </a:r>
            <a:r>
              <a:rPr lang="en-US" dirty="0"/>
              <a:t>People throw rubbish into a lake.</a:t>
            </a:r>
          </a:p>
          <a:p>
            <a:pPr marL="0" indent="0">
              <a:buNone/>
            </a:pPr>
            <a:r>
              <a:rPr lang="en-US" dirty="0"/>
              <a:t>→ The problem is __________________________.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4. </a:t>
            </a:r>
            <a:r>
              <a:rPr lang="en-US" dirty="0"/>
              <a:t>A large fire is destroying trees and animals in a forest.</a:t>
            </a:r>
          </a:p>
          <a:p>
            <a:pPr marL="0" indent="0">
              <a:buNone/>
            </a:pPr>
            <a:r>
              <a:rPr lang="en-US" dirty="0"/>
              <a:t>→ The problem is __________________________.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5. The ground suddenly moves and many buildings are damaged.</a:t>
            </a:r>
          </a:p>
          <a:p>
            <a:pPr marL="0" indent="0">
              <a:buNone/>
            </a:pPr>
            <a:r>
              <a:rPr lang="en-US" dirty="0"/>
              <a:t>→ The problem is __________________________.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b="1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440724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9F36B-2531-7EBE-699D-A40888DF9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3812" y="191589"/>
            <a:ext cx="10680473" cy="640950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6. </a:t>
            </a:r>
            <a:r>
              <a:rPr lang="en-US" dirty="0"/>
              <a:t>The planet's temperature is increasing.</a:t>
            </a:r>
          </a:p>
          <a:p>
            <a:pPr marL="0" indent="0">
              <a:buNone/>
            </a:pPr>
            <a:r>
              <a:rPr lang="en-US" dirty="0"/>
              <a:t>→ The problem is __________________________.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7. </a:t>
            </a:r>
            <a:r>
              <a:rPr lang="en-US" dirty="0"/>
              <a:t>People use too many plastic bags and bottles and throw them away.</a:t>
            </a:r>
          </a:p>
          <a:p>
            <a:pPr marL="0" indent="0">
              <a:buNone/>
            </a:pPr>
            <a:r>
              <a:rPr lang="en-US" dirty="0"/>
              <a:t>→ The problem is __________________________.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8. </a:t>
            </a:r>
            <a:r>
              <a:rPr lang="en-US" dirty="0"/>
              <a:t>A factory puts dirty chemicals into a river.</a:t>
            </a:r>
          </a:p>
          <a:p>
            <a:pPr marL="0" indent="0">
              <a:buNone/>
            </a:pPr>
            <a:r>
              <a:rPr lang="en-US" dirty="0"/>
              <a:t>→ The problem is __________________________.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9. </a:t>
            </a:r>
            <a:r>
              <a:rPr lang="en-US" dirty="0"/>
              <a:t>There are too many cars producing smoke in the city.</a:t>
            </a:r>
          </a:p>
          <a:p>
            <a:pPr marL="0" indent="0">
              <a:buNone/>
            </a:pPr>
            <a:r>
              <a:rPr lang="en-US" dirty="0"/>
              <a:t>→ The problem is __________________________.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10. </a:t>
            </a:r>
            <a:r>
              <a:rPr lang="en-US" dirty="0"/>
              <a:t>A lot of rubbish is left in the countryside.</a:t>
            </a:r>
          </a:p>
          <a:p>
            <a:pPr marL="0" indent="0">
              <a:buNone/>
            </a:pPr>
            <a:r>
              <a:rPr lang="en-US" dirty="0"/>
              <a:t>→ The problem is __________________________.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695399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F1423-0541-7DC0-A96B-22BAE7402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2" y="116632"/>
            <a:ext cx="9601200" cy="455712"/>
          </a:xfrm>
        </p:spPr>
        <p:txBody>
          <a:bodyPr>
            <a:normAutofit fontScale="90000"/>
          </a:bodyPr>
          <a:lstStyle/>
          <a:p>
            <a:r>
              <a:rPr lang="es-CL" dirty="0" err="1">
                <a:solidFill>
                  <a:srgbClr val="FF0000"/>
                </a:solidFill>
                <a:latin typeface="Arial Black" panose="020B0A04020102020204" pitchFamily="34" charset="0"/>
              </a:rPr>
              <a:t>Write</a:t>
            </a:r>
            <a:r>
              <a:rPr lang="es-CL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s-CL" dirty="0" err="1">
                <a:solidFill>
                  <a:srgbClr val="FF0000"/>
                </a:solidFill>
                <a:latin typeface="Arial Black" panose="020B0A04020102020204" pitchFamily="34" charset="0"/>
              </a:rPr>
              <a:t>the</a:t>
            </a:r>
            <a:r>
              <a:rPr lang="es-CL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s-CL" dirty="0" err="1">
                <a:solidFill>
                  <a:srgbClr val="FF0000"/>
                </a:solidFill>
                <a:latin typeface="Arial Black" panose="020B0A04020102020204" pitchFamily="34" charset="0"/>
              </a:rPr>
              <a:t>correct</a:t>
            </a:r>
            <a:r>
              <a:rPr lang="es-CL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s-CL" dirty="0" err="1">
                <a:solidFill>
                  <a:srgbClr val="FF0000"/>
                </a:solidFill>
                <a:latin typeface="Arial Black" panose="020B0A04020102020204" pitchFamily="34" charset="0"/>
              </a:rPr>
              <a:t>letter</a:t>
            </a:r>
            <a:endParaRPr lang="es-CL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C2A98CC-8CA9-D18A-A358-BD7DFFE24BC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981844" y="751344"/>
            <a:ext cx="10873406" cy="535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2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Environment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Plastic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Glass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Metal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Second-hand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Factory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Outdoors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Countryside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Wildfire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Earthquake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Forest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Lake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Pollution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Temperature</a:t>
            </a: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L" altLang="es-CL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L" altLang="es-CL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es-CL" altLang="es-CL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800" dirty="0"/>
              <a:t>a. A place where products are made.</a:t>
            </a:r>
            <a:br>
              <a:rPr lang="en-US" sz="1800" dirty="0"/>
            </a:br>
            <a:r>
              <a:rPr lang="en-US" sz="1800" dirty="0"/>
              <a:t>b. A natural area with many trees.</a:t>
            </a:r>
            <a:br>
              <a:rPr lang="en-US" sz="1800" dirty="0"/>
            </a:br>
            <a:r>
              <a:rPr lang="en-US" sz="1800" dirty="0"/>
              <a:t>c. A large area of salt water.</a:t>
            </a:r>
            <a:br>
              <a:rPr lang="en-US" sz="1800" dirty="0"/>
            </a:br>
            <a:r>
              <a:rPr lang="en-US" sz="1800" dirty="0"/>
              <a:t>d. The natural world around us.</a:t>
            </a:r>
            <a:br>
              <a:rPr lang="en-US" sz="1800" dirty="0"/>
            </a:br>
            <a:r>
              <a:rPr lang="en-US" sz="1800" dirty="0"/>
              <a:t>e. A strong movement of the ground.</a:t>
            </a:r>
            <a:br>
              <a:rPr lang="en-US" sz="1800" dirty="0"/>
            </a:br>
            <a:r>
              <a:rPr lang="en-US" sz="1800" dirty="0"/>
              <a:t>f. A fire that burns in a natural area.</a:t>
            </a:r>
            <a:br>
              <a:rPr lang="en-US" sz="1800" dirty="0"/>
            </a:br>
            <a:r>
              <a:rPr lang="en-US" sz="1800" dirty="0"/>
              <a:t>g. Material used to make bottles, bags and containers.</a:t>
            </a:r>
            <a:br>
              <a:rPr lang="en-US" sz="1800" dirty="0"/>
            </a:br>
            <a:r>
              <a:rPr lang="en-US" sz="1800" dirty="0"/>
              <a:t>h. The degree of heat or cold.</a:t>
            </a:r>
            <a:br>
              <a:rPr lang="en-US" sz="1800" dirty="0"/>
            </a:br>
            <a:r>
              <a:rPr lang="en-US" sz="1800" dirty="0" err="1"/>
              <a:t>i</a:t>
            </a:r>
            <a:r>
              <a:rPr lang="en-US" sz="1800" dirty="0"/>
              <a:t>. Outside, not inside a building.</a:t>
            </a:r>
            <a:br>
              <a:rPr lang="en-US" sz="1800" dirty="0"/>
            </a:br>
            <a:r>
              <a:rPr lang="en-US" sz="1800" dirty="0"/>
              <a:t>j. A large area of fresh water surrounded by land.</a:t>
            </a:r>
            <a:br>
              <a:rPr lang="en-US" sz="1800" dirty="0"/>
            </a:br>
            <a:r>
              <a:rPr lang="en-US" sz="1800" dirty="0"/>
              <a:t>k. Harmful substances in the air, water or land.</a:t>
            </a:r>
            <a:br>
              <a:rPr lang="en-US" sz="1800" dirty="0"/>
            </a:br>
            <a:r>
              <a:rPr lang="en-US" sz="1800" dirty="0"/>
              <a:t>l. A material often used for bottles and windows.</a:t>
            </a:r>
            <a:br>
              <a:rPr lang="en-US" sz="1800" dirty="0"/>
            </a:br>
            <a:r>
              <a:rPr lang="en-US" sz="1800" dirty="0"/>
              <a:t>m. A material used to make cans and many objects.</a:t>
            </a:r>
            <a:br>
              <a:rPr lang="en-US" sz="1800" dirty="0"/>
            </a:br>
            <a:r>
              <a:rPr lang="en-US" sz="1800" dirty="0"/>
              <a:t>n. In or from the countryside; not new.</a:t>
            </a:r>
            <a:br>
              <a:rPr lang="en-US" sz="1800" dirty="0"/>
            </a:br>
            <a:r>
              <a:rPr lang="en-US" sz="1800" dirty="0"/>
              <a:t>o. An area outside a city with fields and nature.</a:t>
            </a:r>
            <a:endParaRPr kumimoji="0" lang="es-CL" altLang="es-CL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698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Diseño de dos objetos con tabla</a:t>
            </a:r>
          </a:p>
        </p:txBody>
      </p:sp>
      <p:sp>
        <p:nvSpPr>
          <p:cNvPr id="5" name="Marcador de posición de contenido 4"/>
          <p:cNvSpPr>
            <a:spLocks noGrp="1"/>
          </p:cNvSpPr>
          <p:nvPr>
            <p:ph sz="half" idx="1"/>
          </p:nvPr>
        </p:nvSpPr>
        <p:spPr/>
        <p:txBody>
          <a:bodyPr rtlCol="0"/>
          <a:lstStyle/>
          <a:p>
            <a:pPr rtl="0"/>
            <a:r>
              <a:rPr lang="es-ES" dirty="0"/>
              <a:t>Primera viñeta aquí</a:t>
            </a:r>
          </a:p>
          <a:p>
            <a:pPr rtl="0"/>
            <a:r>
              <a:rPr lang="es-ES" dirty="0"/>
              <a:t>Segunda viñeta aquí</a:t>
            </a:r>
          </a:p>
          <a:p>
            <a:pPr rtl="0"/>
            <a:r>
              <a:rPr lang="es-ES" dirty="0"/>
              <a:t>Tercera viñeta aquí</a:t>
            </a:r>
          </a:p>
        </p:txBody>
      </p:sp>
      <p:graphicFrame>
        <p:nvGraphicFramePr>
          <p:cNvPr id="6" name="Marcador de posición de contenido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59733570"/>
              </p:ext>
            </p:extLst>
          </p:nvPr>
        </p:nvGraphicFramePr>
        <p:xfrm>
          <a:off x="6202363" y="1676400"/>
          <a:ext cx="4698999" cy="22098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566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6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6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2450">
                <a:tc>
                  <a:txBody>
                    <a:bodyPr/>
                    <a:lstStyle/>
                    <a:p>
                      <a:pPr rtl="0"/>
                      <a:r>
                        <a:rPr lang="es-ES" noProof="0" dirty="0"/>
                        <a:t>Clase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noProof="0" dirty="0"/>
                        <a:t>Grupo 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noProof="0" dirty="0"/>
                        <a:t>Grupo B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rtl="0"/>
                      <a:r>
                        <a:rPr lang="es-ES" noProof="0" dirty="0"/>
                        <a:t>Clase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noProof="0" dirty="0"/>
                        <a:t>82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noProof="0" dirty="0"/>
                        <a:t>95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rtl="0"/>
                      <a:r>
                        <a:rPr lang="es-ES" noProof="0" dirty="0"/>
                        <a:t>Clase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noProof="0" dirty="0"/>
                        <a:t>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noProof="0" dirty="0"/>
                        <a:t>88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rtl="0"/>
                      <a:r>
                        <a:rPr lang="es-ES" noProof="0" dirty="0"/>
                        <a:t>Clase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noProof="0" dirty="0"/>
                        <a:t>84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noProof="0" dirty="0"/>
                        <a:t>90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13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Diseño de dos objetos con SmartArt</a:t>
            </a:r>
          </a:p>
        </p:txBody>
      </p:sp>
      <p:sp>
        <p:nvSpPr>
          <p:cNvPr id="5" name="Marcador de posición de contenido 4"/>
          <p:cNvSpPr>
            <a:spLocks noGrp="1"/>
          </p:cNvSpPr>
          <p:nvPr>
            <p:ph sz="half" idx="1"/>
          </p:nvPr>
        </p:nvSpPr>
        <p:spPr/>
        <p:txBody>
          <a:bodyPr rtlCol="0"/>
          <a:lstStyle/>
          <a:p>
            <a:pPr rtl="0"/>
            <a:r>
              <a:rPr lang="es-ES" dirty="0"/>
              <a:t>Primera viñeta aquí</a:t>
            </a:r>
          </a:p>
          <a:p>
            <a:pPr rtl="0"/>
            <a:r>
              <a:rPr lang="es-ES" dirty="0"/>
              <a:t>Segunda viñeta aquí</a:t>
            </a:r>
          </a:p>
          <a:p>
            <a:pPr rtl="0"/>
            <a:r>
              <a:rPr lang="es-ES" dirty="0"/>
              <a:t>Tercera viñeta aquí</a:t>
            </a:r>
          </a:p>
        </p:txBody>
      </p:sp>
      <p:graphicFrame>
        <p:nvGraphicFramePr>
          <p:cNvPr id="4" name="Marcador de posición de contenido 3" descr="Lista apilada: se usa para mostrar grupos de información o los pasos de una tarea, de un proceso o de un flujo de trabajo. Las formas circulares contienen texto de nivel 1 y los rectángulos correspondientes contienen texto de nivel 2. Es adecuada para incluir numerosos detalles y poco texto de nivel 1.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64924344"/>
              </p:ext>
            </p:extLst>
          </p:nvPr>
        </p:nvGraphicFramePr>
        <p:xfrm>
          <a:off x="6202363" y="1676400"/>
          <a:ext cx="46990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47476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Agregar un título de diapositiva (1)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3176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Agregar un título de diapositiva (2)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4268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Agregar un título de diapositiva (3)</a:t>
            </a:r>
          </a:p>
        </p:txBody>
      </p:sp>
    </p:spTree>
    <p:extLst>
      <p:ext uri="{BB962C8B-B14F-4D97-AF65-F5344CB8AC3E}">
        <p14:creationId xmlns:p14="http://schemas.microsoft.com/office/powerpoint/2010/main" val="2378379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031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Agregar un título de diapositiva (4)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653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Agregar un título de diapositiva (5)</a:t>
            </a:r>
          </a:p>
        </p:txBody>
      </p:sp>
      <p:sp>
        <p:nvSpPr>
          <p:cNvPr id="8" name="Marcador de posición de imagen 7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6908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erenidad 16x9">
  <a:themeElements>
    <a:clrScheme name="Serenity_16x9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9532195_TF02801109_TF02801109.potx" id="{9FBDB577-EDB5-47D0-B7BE-9604726EA1D8}" vid="{FD95FE31-2317-4F86-A249-17807466737E}"/>
    </a:ext>
  </a:extLst>
</a:theme>
</file>

<file path=ppt/theme/theme2.xml><?xml version="1.0" encoding="utf-8"?>
<a:theme xmlns:a="http://schemas.openxmlformats.org/drawingml/2006/main" name="Tema de Offic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1360506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TP102801108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706526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F249165-F638-412C-8E0A-DFB7045CA2E0}">
  <ds:schemaRefs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683C129-7B42-490A-AD74-E9303BC76D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11E33DF-2340-4F4E-B874-B73FEFEBFC8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la naturaleza de serenidad (panorámica)</Template>
  <TotalTime>2058</TotalTime>
  <Words>1477</Words>
  <Application>Microsoft Office PowerPoint</Application>
  <PresentationFormat>Custom</PresentationFormat>
  <Paragraphs>217</Paragraphs>
  <Slides>22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Algerian</vt:lpstr>
      <vt:lpstr>Aptos</vt:lpstr>
      <vt:lpstr>Arial</vt:lpstr>
      <vt:lpstr>Arial Black</vt:lpstr>
      <vt:lpstr>Euphemia</vt:lpstr>
      <vt:lpstr>Symbol</vt:lpstr>
      <vt:lpstr>Serenidad 16x9</vt:lpstr>
      <vt:lpstr>GREEN ISSUES</vt:lpstr>
      <vt:lpstr>CONTENIDOS DE LA UNIDAD</vt:lpstr>
      <vt:lpstr> Relaciona cada palabra en inglés con su definición en español, según el contexto del video: </vt:lpstr>
      <vt:lpstr>Video about pollution done</vt:lpstr>
      <vt:lpstr>VOCABULARY September 14th</vt:lpstr>
      <vt:lpstr>VOCABULARY September 21st</vt:lpstr>
      <vt:lpstr>Complete:</vt:lpstr>
      <vt:lpstr>PowerPoint Presentation</vt:lpstr>
      <vt:lpstr>PowerPoint Presentation</vt:lpstr>
      <vt:lpstr>Our Environment in Danger</vt:lpstr>
      <vt:lpstr>COMPLETE:</vt:lpstr>
      <vt:lpstr>PowerPoint Presentation</vt:lpstr>
      <vt:lpstr>PowerPoint Presentation</vt:lpstr>
      <vt:lpstr>Write the correct letter</vt:lpstr>
      <vt:lpstr>Diseño de dos objetos con tabla</vt:lpstr>
      <vt:lpstr>Diseño de dos objetos con SmartArt</vt:lpstr>
      <vt:lpstr>Agregar un título de diapositiva (1)</vt:lpstr>
      <vt:lpstr>Agregar un título de diapositiva (2)</vt:lpstr>
      <vt:lpstr>Agregar un título de diapositiva (3)</vt:lpstr>
      <vt:lpstr>PowerPoint Presentation</vt:lpstr>
      <vt:lpstr>Agregar un título de diapositiva (4)</vt:lpstr>
      <vt:lpstr>Agregar un título de diapositiva (5)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 Paz Alvarez</dc:creator>
  <cp:lastModifiedBy>Mari Paz Alvarez</cp:lastModifiedBy>
  <cp:revision>6</cp:revision>
  <dcterms:created xsi:type="dcterms:W3CDTF">2026-09-06T23:38:11Z</dcterms:created>
  <dcterms:modified xsi:type="dcterms:W3CDTF">2026-09-14T13:57:22Z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