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94" r:id="rId5"/>
    <p:sldId id="316" r:id="rId6"/>
    <p:sldId id="257" r:id="rId7"/>
    <p:sldId id="266" r:id="rId8"/>
    <p:sldId id="276" r:id="rId9"/>
    <p:sldId id="265" r:id="rId10"/>
    <p:sldId id="275" r:id="rId11"/>
    <p:sldId id="271" r:id="rId12"/>
    <p:sldId id="269" r:id="rId13"/>
    <p:sldId id="317" r:id="rId14"/>
    <p:sldId id="318" r:id="rId15"/>
    <p:sldId id="258" r:id="rId16"/>
    <p:sldId id="267" r:id="rId17"/>
    <p:sldId id="268" r:id="rId18"/>
    <p:sldId id="319" r:id="rId19"/>
    <p:sldId id="270" r:id="rId20"/>
    <p:sldId id="272" r:id="rId21"/>
    <p:sldId id="273" r:id="rId22"/>
    <p:sldId id="274" r:id="rId2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>
      <p:cViewPr varScale="1">
        <p:scale>
          <a:sx n="73" d="100"/>
          <a:sy n="73" d="100"/>
        </p:scale>
        <p:origin x="2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/>
    </p:cSldViewPr>
  </p:notesViewPr>
  <p:gridSpacing cx="39601" cy="396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0463E3E-711E-4F58-8AE0-DC61FACDBF99}" type="datetime1">
              <a:rPr lang="es-ES" smtClean="0"/>
              <a:t>16/09/2026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DEB00-82B1-401B-8941-0136CEB769BF}" type="datetime1">
              <a:rPr lang="es-ES" smtClean="0"/>
              <a:pPr/>
              <a:t>16/09/2026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542409-6A04-4DC6-AC3A-D3758287A8F2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094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2952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395F5-9329-688A-F721-C68FABB3A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2E7C1F4-2A93-BFFF-D407-93604B68B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0C817A9-5467-007D-5964-70D57CA98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9345F6-AAA8-7A9F-344D-AC1CDB7F6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74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B8D6A-ED86-C899-7B29-4CE7CAD98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445E6B-2DD7-7E30-E928-E9F1700C5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7FA42A-6A51-4D3C-FA05-0DBD44B95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F2A3C5-C5CE-589E-ECB3-85B39B3CE8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91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94955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399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12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73556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noProof="0" dirty="0"/>
              <a:t>NOTA: Para cambiar imágenes de esta diapositiva, seleccione una imagen y elimínela. Después, haga clic en el icono Insertar imagen en el marcador de posición para insertar su propia imagen.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16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63662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17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54303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18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654731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s-ES" noProof="0" smtClean="0"/>
              <a:t>19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6921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363CB7-5045-4CEF-B79F-27107AB243FE}" type="datetime1">
              <a:rPr lang="es-ES" smtClean="0"/>
              <a:t>16/09/2026</a:t>
            </a:fld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89DCFD-D8F9-414E-9E96-7D491AABB19D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BDC470-416A-4546-A563-4B4E55AB4D83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FC4896-5E98-4568-A150-68B4B98096D1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66EFE2-9FD9-4DB0-985D-5B493B715C4B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rtl="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B72A82-7894-4BC5-A8EB-CEEDC3F58109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12" name="Marcador de posición de imagen 11" descr="Marcador de posición vacío para agregar una imagen. Haga clic en el marcador de posición y seleccione la imagen que desee agreg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D700C6-E75F-4D68-A30E-3C7F7C317FC4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imágenes con ley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20" name="Marcador de posición de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540000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s imágenes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 rtl="0"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7" name="Forma libre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8" name="Forma libre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9" name="Marcador de posición de imagen 1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7" name="Marcador de posición de texto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en-US"/>
              <a:t>Click to edit Master title style</a:t>
            </a:r>
            <a:endParaRPr lang="es" dirty="0"/>
          </a:p>
        </p:txBody>
      </p:sp>
      <p:sp>
        <p:nvSpPr>
          <p:cNvPr id="8" name="Forma libre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9" name="Marcador de posición de imagen 8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0" name="Forma libre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1" name="Marcador de posición de imagen 1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2" name="Forma libre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3" name="Marcador de posición de imagen 12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14" name="Forma libre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n-US"/>
          </a:p>
        </p:txBody>
      </p:sp>
      <p:sp>
        <p:nvSpPr>
          <p:cNvPr id="15" name="Marcador de posición de imagen 14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  <p:sp>
        <p:nvSpPr>
          <p:cNvPr id="20" name="Forma libre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es-ES" noProof="0" dirty="0"/>
          </a:p>
        </p:txBody>
      </p:sp>
      <p:sp>
        <p:nvSpPr>
          <p:cNvPr id="21" name="Marcador de posición de imagen 20" descr="Marcador de posición vacío para agregar una imagen. Haga clic en el marcador de posición y seleccione la imagen que desee agregar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4880ED-3A1F-41D7-8E0F-3E84A3671A68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EEDA9D-402E-447F-8608-B13BDCE806AF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s-ES" noProof="0" smtClean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414C5AF-B895-40B7-9EF1-1A87E3FED2CF}" type="datetime1">
              <a:rPr lang="es-ES" noProof="0" smtClean="0"/>
              <a:t>16/09/2026</a:t>
            </a:fld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es-ES" noProof="0" smtClean="0"/>
              <a:pPr rtl="0"/>
              <a:t>‹#›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-ube.com/watch?v=8irSFvoyLHQ&amp;list=PLN8DQHdZDXwbd4DXeOgiwHC2wP3mzXKs0" TargetMode="External"/><Relationship Id="rId4" Type="http://schemas.openxmlformats.org/officeDocument/2006/relationships/hyperlink" Target="https://www.yout-ube.com/watch?v=WfLBN0FVYNM&amp;list=RDWfLBN0FVYNM&amp;start_radio=1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37855" y="1608513"/>
            <a:ext cx="10716289" cy="4114800"/>
          </a:xfrm>
        </p:spPr>
        <p:txBody>
          <a:bodyPr rtlCol="0">
            <a:normAutofit/>
          </a:bodyPr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https://www.youtube.com/watch?v=9T6EFEpP9mc&amp;list=RD8_Fr6EwRJsw&amp;index=2</a:t>
            </a:r>
            <a:endParaRPr lang="es-ES" dirty="0"/>
          </a:p>
          <a:p>
            <a:pPr marL="45720" indent="0">
              <a:buNone/>
            </a:pPr>
            <a:r>
              <a:rPr lang="es-ES" dirty="0">
                <a:hlinkClick r:id="rId4"/>
              </a:rPr>
              <a:t>https://www.yout-ube.com/watch?v=WfLBN0FVYNM&amp;list=RDWfLBN0FVYNM&amp;start_radio=1</a:t>
            </a: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sz="1600" dirty="0">
                <a:hlinkClick r:id="rId5"/>
              </a:rPr>
              <a:t>https://www.yout-ube.com/watch?v=8irSFvoyLHQ&amp;list=PLN8DQHdZDXwbd4DXeOgiwHC2wP3mzXKs0</a:t>
            </a:r>
            <a:endParaRPr lang="es-CL" sz="1600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808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8E4D5-6B5C-B5EF-DE11-F52CF5E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C4D2-2EB2-6CA6-D872-212312704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0" y="379723"/>
            <a:ext cx="11427229" cy="6317672"/>
          </a:xfrm>
          <a:ln>
            <a:solidFill>
              <a:srgbClr val="FF0000"/>
            </a:solidFill>
          </a:ln>
        </p:spPr>
        <p:txBody>
          <a:bodyPr numCol="2">
            <a:normAutofit fontScale="77500" lnSpcReduction="20000"/>
          </a:bodyPr>
          <a:lstStyle/>
          <a:p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 algn="ctr">
              <a:buNone/>
            </a:pPr>
            <a:r>
              <a:rPr lang="es-CL" sz="3200" b="1" dirty="0">
                <a:latin typeface="Algerian" panose="04020705040A02060702" pitchFamily="82" charset="0"/>
              </a:rPr>
              <a:t>SONG:</a:t>
            </a:r>
          </a:p>
          <a:p>
            <a:pPr marL="45720" indent="0" algn="ctr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45720" indent="0">
              <a:buNone/>
            </a:pPr>
            <a:endParaRPr lang="es-CL" sz="3200" b="1" dirty="0"/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Where are you?</a:t>
            </a:r>
            <a:r>
              <a:rPr kumimoji="0" lang="es-CL" sz="32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	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¿dónde estás?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not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bedroom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45720" marR="0" lvl="0" indent="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None/>
              <a:tabLst/>
              <a:defRPr/>
            </a:pPr>
            <a:r>
              <a:rPr lang="es-CL" sz="3200" b="1" dirty="0">
                <a:solidFill>
                  <a:srgbClr val="00B050"/>
                </a:solidFill>
                <a:latin typeface="Euphemia"/>
              </a:rPr>
              <a:t>Tu no estás en la habitación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You are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	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tú estás en la </a:t>
            </a:r>
            <a:r>
              <a:rPr lang="es-CL" sz="32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Yes,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 am in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the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lang="es-CL" sz="3200" b="1" dirty="0" err="1">
                <a:solidFill>
                  <a:srgbClr val="FF0000"/>
                </a:solidFill>
                <a:latin typeface="Euphemia"/>
              </a:rPr>
              <a:t>garden</a:t>
            </a:r>
            <a:r>
              <a:rPr lang="es-CL" sz="3200" b="1" dirty="0">
                <a:solidFill>
                  <a:srgbClr val="FF0000"/>
                </a:solidFill>
                <a:latin typeface="Euphemia"/>
              </a:rPr>
              <a:t>      </a:t>
            </a: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si, estoy en la </a:t>
            </a:r>
            <a:r>
              <a:rPr lang="es-CL" sz="3200" b="1" dirty="0">
                <a:solidFill>
                  <a:srgbClr val="00B050"/>
                </a:solidFill>
                <a:latin typeface="Euphemia"/>
              </a:rPr>
              <a:t>jardín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  <a:p>
            <a:pPr marL="27432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Tx/>
              <a:buSzPct val="8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This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is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home, come and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play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</a:t>
            </a:r>
            <a:r>
              <a:rPr kumimoji="0" lang="es-CL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with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 me	</a:t>
            </a:r>
            <a:r>
              <a:rPr kumimoji="0" lang="es-CL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Este es mi hogar, ven y juega conmigo</a:t>
            </a:r>
          </a:p>
          <a:p>
            <a:pPr marL="45720" indent="0">
              <a:buNone/>
            </a:pPr>
            <a:endParaRPr lang="es-CL" sz="32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69F83-DAB6-98A1-3111-2131A871DA43}"/>
              </a:ext>
            </a:extLst>
          </p:cNvPr>
          <p:cNvSpPr/>
          <p:nvPr/>
        </p:nvSpPr>
        <p:spPr>
          <a:xfrm>
            <a:off x="749865" y="3270596"/>
            <a:ext cx="47855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“WHERE ARE YOU?”</a:t>
            </a:r>
          </a:p>
        </p:txBody>
      </p:sp>
    </p:spTree>
    <p:extLst>
      <p:ext uri="{BB962C8B-B14F-4D97-AF65-F5344CB8AC3E}">
        <p14:creationId xmlns:p14="http://schemas.microsoft.com/office/powerpoint/2010/main" val="353486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CFE4C57-BCBB-C5B9-AC73-4147D7533B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908269" y="802621"/>
            <a:ext cx="3929281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Boy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Girl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Classmate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/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What's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Name</a:t>
            </a:r>
            <a:r>
              <a:rPr kumimoji="0" lang="es-CL" altLang="es-CL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texto 3"/>
          <p:cNvSpPr>
            <a:spLocks noGrp="1"/>
          </p:cNvSpPr>
          <p:nvPr>
            <p:ph type="body" sz="quarter" idx="14"/>
          </p:nvPr>
        </p:nvSpPr>
        <p:spPr>
          <a:xfrm>
            <a:off x="1502284" y="5250646"/>
            <a:ext cx="3566160" cy="54000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NIÑA =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16"/>
          </p:nvPr>
        </p:nvSpPr>
        <p:spPr>
          <a:xfrm>
            <a:off x="6254404" y="5250646"/>
            <a:ext cx="3566160" cy="54000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NIÑO =</a:t>
            </a:r>
          </a:p>
        </p:txBody>
      </p:sp>
      <p:pic>
        <p:nvPicPr>
          <p:cNvPr id="2050" name="Picture 2" descr="Niño Animado Y Alegre PNG ,dibujos Dinámico, Alegre, Niño PNG y PSD para Descargar Gratis | Pngtree">
            <a:extLst>
              <a:ext uri="{FF2B5EF4-FFF2-40B4-BE49-F238E27FC236}">
                <a16:creationId xmlns:a16="http://schemas.microsoft.com/office/drawing/2014/main" id="{82803394-79D3-F6EB-1D91-D869CCDBCC23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ña Aniamda PNG Imágenes Y Dibujos Con Fondo Transparente Gratis - Pngtree">
            <a:extLst>
              <a:ext uri="{FF2B5EF4-FFF2-40B4-BE49-F238E27FC236}">
                <a16:creationId xmlns:a16="http://schemas.microsoft.com/office/drawing/2014/main" id="{7A7056CF-8CA0-4783-7AA1-6FE718AC0EB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D56D4-1BF7-C1F4-2532-F65B615F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40AD9259-3FD7-25F4-4E79-35BE23A5C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83481" y="5250646"/>
            <a:ext cx="3566160" cy="540000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s-E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ELLA =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6C6769DF-23C9-147E-3CFC-D82E8A74BA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404" y="5250646"/>
            <a:ext cx="3566160" cy="540000"/>
          </a:xfrm>
        </p:spPr>
        <p:txBody>
          <a:bodyPr rtlCol="0">
            <a:normAutofit/>
          </a:bodyPr>
          <a:lstStyle/>
          <a:p>
            <a:pPr rtl="0"/>
            <a:r>
              <a:rPr lang="es-ES" sz="3200" dirty="0">
                <a:solidFill>
                  <a:srgbClr val="FF0000"/>
                </a:solidFill>
                <a:latin typeface="Arial Black" panose="020B0A04020102020204" pitchFamily="34" charset="0"/>
              </a:rPr>
              <a:t>ÉL = </a:t>
            </a:r>
          </a:p>
        </p:txBody>
      </p:sp>
      <p:pic>
        <p:nvPicPr>
          <p:cNvPr id="2050" name="Picture 2" descr="Niño Animado Y Alegre PNG ,dibujos Dinámico, Alegre, Niño PNG y PSD para Descargar Gratis | Pngtree">
            <a:extLst>
              <a:ext uri="{FF2B5EF4-FFF2-40B4-BE49-F238E27FC236}">
                <a16:creationId xmlns:a16="http://schemas.microsoft.com/office/drawing/2014/main" id="{780DD1DE-ECD7-8795-DA02-540099AF621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iña Aniamda PNG Imágenes Y Dibujos Con Fondo Transparente Gratis - Pngtree">
            <a:extLst>
              <a:ext uri="{FF2B5EF4-FFF2-40B4-BE49-F238E27FC236}">
                <a16:creationId xmlns:a16="http://schemas.microsoft.com/office/drawing/2014/main" id="{A5F07D18-D1A8-C9F3-CB4F-806E025472DD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" r="150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sz="4800" dirty="0">
                <a:solidFill>
                  <a:srgbClr val="FF0000"/>
                </a:solidFill>
                <a:latin typeface="Arial Black" panose="020B0A04020102020204" pitchFamily="34" charset="0"/>
              </a:rPr>
              <a:t>AMIGOS:</a:t>
            </a:r>
          </a:p>
        </p:txBody>
      </p:sp>
      <p:pic>
        <p:nvPicPr>
          <p:cNvPr id="3074" name="Picture 2" descr="Dibujo De Grupo De Amigos Felices Para El Día De La Amistad PNG ,dibujos Icono, Ilustración, Vector PNG Imagen para Descarga Gratuita | Pngtree">
            <a:extLst>
              <a:ext uri="{FF2B5EF4-FFF2-40B4-BE49-F238E27FC236}">
                <a16:creationId xmlns:a16="http://schemas.microsoft.com/office/drawing/2014/main" id="{2331E873-BB21-78C9-4B8F-3B5FBC9D9EB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1" b="2172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84750-89F1-9C14-F3B1-C9E1E9852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FA0113FD-64FE-7AC3-AEF1-71C33F4A4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8818" y="2320172"/>
            <a:ext cx="5108529" cy="2194560"/>
          </a:xfrm>
        </p:spPr>
        <p:txBody>
          <a:bodyPr rtlCol="0">
            <a:normAutofit/>
          </a:bodyPr>
          <a:lstStyle/>
          <a:p>
            <a:pPr rtl="0"/>
            <a:r>
              <a:rPr lang="es-ES" sz="4800" dirty="0">
                <a:solidFill>
                  <a:srgbClr val="FF0000"/>
                </a:solidFill>
                <a:latin typeface="Arial Black" panose="020B0A04020102020204" pitchFamily="34" charset="0"/>
              </a:rPr>
              <a:t>COMPAÑEROS DE CLASE:</a:t>
            </a:r>
          </a:p>
        </p:txBody>
      </p:sp>
      <p:pic>
        <p:nvPicPr>
          <p:cNvPr id="4098" name="Picture 2" descr="Paseo De Compañeros De Escuela PNG Imágenes Y Dibujos Con Fondo Transparente Gratis - Pngtree">
            <a:extLst>
              <a:ext uri="{FF2B5EF4-FFF2-40B4-BE49-F238E27FC236}">
                <a16:creationId xmlns:a16="http://schemas.microsoft.com/office/drawing/2014/main" id="{E789A949-D573-AE63-6369-E2CBA30FF10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1" b="2172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59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87471" y="1013339"/>
            <a:ext cx="4389120" cy="795867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/>
              <a:t>What </a:t>
            </a:r>
            <a:r>
              <a:rPr lang="es-ES" sz="4000" dirty="0" err="1"/>
              <a:t>is</a:t>
            </a:r>
            <a:r>
              <a:rPr lang="es-ES" sz="4000" dirty="0"/>
              <a:t> </a:t>
            </a:r>
            <a:r>
              <a:rPr lang="es-ES" sz="4000" dirty="0" err="1"/>
              <a:t>her</a:t>
            </a:r>
            <a:r>
              <a:rPr lang="es-ES" sz="4000" dirty="0"/>
              <a:t> </a:t>
            </a:r>
            <a:r>
              <a:rPr lang="es-ES" sz="4000" dirty="0" err="1"/>
              <a:t>name</a:t>
            </a:r>
            <a:r>
              <a:rPr lang="es-ES" sz="4000" dirty="0"/>
              <a:t>?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89466" y="1726157"/>
            <a:ext cx="4389120" cy="2675467"/>
          </a:xfrm>
        </p:spPr>
        <p:txBody>
          <a:bodyPr rtlCol="0">
            <a:normAutofit/>
          </a:bodyPr>
          <a:lstStyle/>
          <a:p>
            <a:pPr rtl="0"/>
            <a:r>
              <a:rPr lang="es-ES" sz="3600" dirty="0"/>
              <a:t>Her name </a:t>
            </a:r>
            <a:r>
              <a:rPr lang="es-ES" sz="3600" dirty="0" err="1"/>
              <a:t>is</a:t>
            </a:r>
            <a:r>
              <a:rPr lang="es-ES" sz="3600" dirty="0"/>
              <a:t> Emma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888020" y="1013339"/>
            <a:ext cx="4389120" cy="795867"/>
          </a:xfrm>
        </p:spPr>
        <p:txBody>
          <a:bodyPr rtlCol="0">
            <a:normAutofit/>
          </a:bodyPr>
          <a:lstStyle/>
          <a:p>
            <a:pPr rtl="0"/>
            <a:r>
              <a:rPr lang="es-ES" sz="4000" dirty="0"/>
              <a:t>What </a:t>
            </a:r>
            <a:r>
              <a:rPr lang="es-ES" sz="4000" dirty="0" err="1"/>
              <a:t>is</a:t>
            </a:r>
            <a:r>
              <a:rPr lang="es-ES" sz="4000" dirty="0"/>
              <a:t> </a:t>
            </a:r>
            <a:r>
              <a:rPr lang="es-ES" sz="4000" dirty="0" err="1"/>
              <a:t>his</a:t>
            </a:r>
            <a:r>
              <a:rPr lang="es-ES" sz="4000" dirty="0"/>
              <a:t> name?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888020" y="1884561"/>
            <a:ext cx="4389120" cy="2675467"/>
          </a:xfrm>
        </p:spPr>
        <p:txBody>
          <a:bodyPr rtlCol="0">
            <a:normAutofit/>
          </a:bodyPr>
          <a:lstStyle/>
          <a:p>
            <a:pPr rtl="0"/>
            <a:r>
              <a:rPr lang="es-ES" sz="3600" dirty="0" err="1"/>
              <a:t>His</a:t>
            </a:r>
            <a:r>
              <a:rPr lang="es-ES" sz="3600" dirty="0"/>
              <a:t> name </a:t>
            </a:r>
            <a:r>
              <a:rPr lang="es-ES" sz="3600" dirty="0" err="1"/>
              <a:t>is</a:t>
            </a:r>
            <a:r>
              <a:rPr lang="es-ES" sz="3600" dirty="0"/>
              <a:t> Peter</a:t>
            </a:r>
          </a:p>
          <a:p>
            <a:pPr marL="0" indent="0" rtl="0">
              <a:buNone/>
            </a:pPr>
            <a:endParaRPr lang="es-E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7D9A13-1689-BE97-95B1-289D4A19D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890" y="2478576"/>
            <a:ext cx="2493030" cy="2568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47A6C0-B692-9230-B0B6-3C3575F79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237" y="2636980"/>
            <a:ext cx="2460285" cy="253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73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Match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24000" y="1828799"/>
            <a:ext cx="9144000" cy="4451473"/>
          </a:xfrm>
        </p:spPr>
        <p:txBody>
          <a:bodyPr numCol="2" rtlCol="0">
            <a:normAutofit/>
          </a:bodyPr>
          <a:lstStyle/>
          <a:p>
            <a:r>
              <a:rPr lang="es-ES" b="1" dirty="0"/>
              <a:t>Match – Une</a:t>
            </a:r>
          </a:p>
          <a:p>
            <a:pPr marL="0" indent="0">
              <a:buNone/>
            </a:pPr>
            <a:r>
              <a:rPr lang="es-ES" dirty="0"/>
              <a:t>.</a:t>
            </a:r>
          </a:p>
          <a:p>
            <a:r>
              <a:rPr lang="es-ES" dirty="0" err="1"/>
              <a:t>boy</a:t>
            </a:r>
            <a:endParaRPr lang="es-ES" dirty="0"/>
          </a:p>
          <a:p>
            <a:r>
              <a:rPr lang="es-ES" dirty="0" err="1"/>
              <a:t>girl</a:t>
            </a:r>
            <a:r>
              <a:rPr lang="es-ES" dirty="0"/>
              <a:t>  </a:t>
            </a:r>
          </a:p>
          <a:p>
            <a:r>
              <a:rPr lang="es-ES" dirty="0" err="1"/>
              <a:t>friend</a:t>
            </a:r>
            <a:r>
              <a:rPr lang="es-ES" dirty="0"/>
              <a:t> </a:t>
            </a:r>
          </a:p>
          <a:p>
            <a:r>
              <a:rPr lang="es-ES" dirty="0" err="1"/>
              <a:t>classmate</a:t>
            </a:r>
            <a:r>
              <a:rPr lang="es-ES"/>
              <a:t> </a:t>
            </a:r>
            <a:endParaRPr lang="es-ES" u="sng" dirty="0"/>
          </a:p>
          <a:p>
            <a:pPr rtl="0"/>
            <a:endParaRPr lang="es-ES" dirty="0"/>
          </a:p>
          <a:p>
            <a:pPr marL="0" indent="0">
              <a:lnSpc>
                <a:spcPct val="250000"/>
              </a:lnSpc>
              <a:buNone/>
            </a:pPr>
            <a:endParaRPr lang="es-ES" dirty="0"/>
          </a:p>
          <a:p>
            <a:pPr marL="0" indent="0">
              <a:lnSpc>
                <a:spcPct val="250000"/>
              </a:lnSpc>
              <a:buNone/>
            </a:pPr>
            <a:r>
              <a:rPr lang="es-ES" dirty="0"/>
              <a:t>a. compañera/o de curso</a:t>
            </a:r>
            <a:br>
              <a:rPr lang="es-ES" dirty="0"/>
            </a:br>
            <a:r>
              <a:rPr lang="es-ES" dirty="0"/>
              <a:t>b. amigo/a</a:t>
            </a:r>
            <a:br>
              <a:rPr lang="es-ES" dirty="0"/>
            </a:br>
            <a:r>
              <a:rPr lang="es-ES" dirty="0"/>
              <a:t>c. niño</a:t>
            </a:r>
            <a:br>
              <a:rPr lang="es-ES" dirty="0"/>
            </a:br>
            <a:r>
              <a:rPr lang="es-ES" dirty="0"/>
              <a:t>d. niña</a:t>
            </a:r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B41D7-2CF2-23D1-3261-A682241D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 OR SHE?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9A446-9321-EAC7-7E5C-E7133642B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con </a:t>
            </a:r>
            <a:r>
              <a:rPr lang="en-US" b="1" dirty="0"/>
              <a:t>he</a:t>
            </a:r>
            <a:r>
              <a:rPr lang="en-US" dirty="0"/>
              <a:t> o </a:t>
            </a:r>
            <a:r>
              <a:rPr lang="en-US" b="1" dirty="0"/>
              <a:t>she</a:t>
            </a:r>
            <a:r>
              <a:rPr lang="en-US" dirty="0"/>
              <a:t>.</a:t>
            </a:r>
          </a:p>
          <a:p>
            <a:r>
              <a:rPr lang="en-US" dirty="0"/>
              <a:t>Tom is a boy. </a:t>
            </a:r>
            <a:r>
              <a:rPr lang="en-US" u="sng" dirty="0"/>
              <a:t>__He____</a:t>
            </a:r>
            <a:r>
              <a:rPr lang="en-US" dirty="0"/>
              <a:t> is my friend. </a:t>
            </a:r>
          </a:p>
          <a:p>
            <a:r>
              <a:rPr lang="en-US" dirty="0"/>
              <a:t>Anna is a girl. </a:t>
            </a:r>
            <a:r>
              <a:rPr lang="en-US" u="sng" dirty="0"/>
              <a:t>______</a:t>
            </a:r>
            <a:r>
              <a:rPr lang="en-US" dirty="0"/>
              <a:t> is my friend. </a:t>
            </a:r>
          </a:p>
          <a:p>
            <a:r>
              <a:rPr lang="en-US" dirty="0"/>
              <a:t>Ben is a boy. </a:t>
            </a:r>
            <a:r>
              <a:rPr lang="en-US" u="sng" dirty="0"/>
              <a:t>______</a:t>
            </a:r>
            <a:r>
              <a:rPr lang="en-US" dirty="0"/>
              <a:t> is my classmate. </a:t>
            </a:r>
          </a:p>
          <a:p>
            <a:r>
              <a:rPr lang="en-US" dirty="0"/>
              <a:t>Lucy is a girl. </a:t>
            </a:r>
            <a:r>
              <a:rPr lang="en-US" u="sng" dirty="0"/>
              <a:t>______</a:t>
            </a:r>
            <a:r>
              <a:rPr lang="en-US" dirty="0"/>
              <a:t> is my classmate. </a:t>
            </a:r>
          </a:p>
          <a:p>
            <a:r>
              <a:rPr lang="en-US" dirty="0"/>
              <a:t>Peter is a boy. ______ is eight.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6915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2F467-F88D-B2E9-670D-650AFCC23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HIS OR HER?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B0661-44E8-9625-1A31-44B6ABCCD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Completa</a:t>
            </a:r>
            <a:r>
              <a:rPr lang="en-US" dirty="0"/>
              <a:t> con </a:t>
            </a:r>
            <a:r>
              <a:rPr lang="en-US" b="1" dirty="0"/>
              <a:t>his</a:t>
            </a:r>
            <a:r>
              <a:rPr lang="en-US" dirty="0"/>
              <a:t> o </a:t>
            </a:r>
            <a:r>
              <a:rPr lang="en-US" b="1" dirty="0"/>
              <a:t>her</a:t>
            </a:r>
            <a:r>
              <a:rPr lang="en-US" dirty="0"/>
              <a:t>.</a:t>
            </a:r>
          </a:p>
          <a:p>
            <a:r>
              <a:rPr lang="en-US" dirty="0"/>
              <a:t>Tom is a boy. ______ name is Tom. </a:t>
            </a:r>
          </a:p>
          <a:p>
            <a:r>
              <a:rPr lang="en-US" dirty="0"/>
              <a:t>Anna is a girl. ______ name is Anna. </a:t>
            </a:r>
          </a:p>
          <a:p>
            <a:r>
              <a:rPr lang="en-US" dirty="0"/>
              <a:t>Ben is a boy. ______ name is Ben. </a:t>
            </a:r>
          </a:p>
          <a:p>
            <a:r>
              <a:rPr lang="en-US" dirty="0"/>
              <a:t>Lucy is a girl. ______ name is Lucy.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5023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Diseño de encabezado de sección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Tres imágenes con leyenda</a:t>
            </a:r>
          </a:p>
        </p:txBody>
      </p:sp>
      <p:pic>
        <p:nvPicPr>
          <p:cNvPr id="8" name="Marcador de posición de imagen 7" descr="Dos niñas de pie en la playa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9" name="Marcador de posición de imagen 8" descr="Una niña soplando burbujas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Marcador de posición de texto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es-ES" dirty="0"/>
              <a:t>Leyenda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676BD-DBAA-940C-B71E-146D8A6977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Cinco imágenes</a:t>
            </a:r>
          </a:p>
        </p:txBody>
      </p:sp>
      <p:pic>
        <p:nvPicPr>
          <p:cNvPr id="10" name="Marcador de posición de imagen 9" descr="Una niña comiendo arándanos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" b="109"/>
          <a:stretch>
            <a:fillRect/>
          </a:stretch>
        </p:blipFill>
        <p:spPr/>
      </p:pic>
      <p:pic>
        <p:nvPicPr>
          <p:cNvPr id="7" name="Marcador de posición de imagen 6" descr="Una niña y un niño con impermeables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/>
        </p:blipFill>
        <p:spPr/>
      </p:pic>
      <p:pic>
        <p:nvPicPr>
          <p:cNvPr id="8" name="Marcador de posición de imagen 7" descr="Trozos de sandía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>
            <a:fillRect/>
          </a:stretch>
        </p:blipFill>
        <p:spPr/>
      </p:pic>
      <p:pic>
        <p:nvPicPr>
          <p:cNvPr id="9" name="Marcador de posición de imagen 8" descr="Una niña con un impermeable azul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/>
      </p:pic>
      <p:pic>
        <p:nvPicPr>
          <p:cNvPr id="11" name="Marcador de posición de imagen 10" descr="Un niño en una hamaca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/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98312-3C00-4D07-1D1D-DB94F426A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CA27C-3CF6-68D4-5B72-EECB91DE7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27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COMPLETE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r>
              <a:rPr lang="en-US" b="1" dirty="0"/>
              <a:t>Tom</a:t>
            </a:r>
          </a:p>
          <a:p>
            <a:r>
              <a:rPr lang="en-US" dirty="0"/>
              <a:t>This is Tom.</a:t>
            </a:r>
          </a:p>
          <a:p>
            <a:r>
              <a:rPr lang="en-US" dirty="0"/>
              <a:t>______ is a boy.</a:t>
            </a:r>
          </a:p>
          <a:p>
            <a:r>
              <a:rPr lang="en-US" dirty="0"/>
              <a:t>______ name is Tom.</a:t>
            </a:r>
          </a:p>
          <a:p>
            <a:r>
              <a:rPr lang="en-US" dirty="0"/>
              <a:t>Tom is my ______.</a:t>
            </a:r>
          </a:p>
          <a:p>
            <a:pPr rtl="0"/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r>
              <a:rPr lang="en-US" b="1" dirty="0"/>
              <a:t>Anna</a:t>
            </a:r>
          </a:p>
          <a:p>
            <a:r>
              <a:rPr lang="en-US" dirty="0"/>
              <a:t>This is Anna.</a:t>
            </a:r>
          </a:p>
          <a:p>
            <a:r>
              <a:rPr lang="en-US" dirty="0"/>
              <a:t>______ is a girl.</a:t>
            </a:r>
          </a:p>
          <a:p>
            <a:r>
              <a:rPr lang="en-US" dirty="0"/>
              <a:t>______ name is Anna.</a:t>
            </a:r>
          </a:p>
          <a:p>
            <a:r>
              <a:rPr lang="en-US" dirty="0"/>
              <a:t>Anna is my ______.</a:t>
            </a:r>
          </a:p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(4)</a:t>
            </a:r>
          </a:p>
        </p:txBody>
      </p:sp>
    </p:spTree>
    <p:extLst>
      <p:ext uri="{BB962C8B-B14F-4D97-AF65-F5344CB8AC3E}">
        <p14:creationId xmlns:p14="http://schemas.microsoft.com/office/powerpoint/2010/main" val="30935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501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Agregar un título de diapositiva (5)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miguito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7122_TF03896101.potx" id="{54DDF90D-4D8C-4C0B-8E7A-27FE1D9E818D}" vid="{D83EF4BC-2653-47A8-9905-60BE1DC3223F}"/>
    </a:ext>
  </a:extLst>
</a:theme>
</file>

<file path=ppt/theme/theme2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40262f94-9f35-4ac3-9a90-690165a166b7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4f35948-e619-41b3-aa29-22878b09cfd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educativa de niños en el patio de la escuela (álbum panorámico)</Template>
  <TotalTime>90</TotalTime>
  <Words>634</Words>
  <Application>Microsoft Office PowerPoint</Application>
  <PresentationFormat>Widescreen</PresentationFormat>
  <Paragraphs>105</Paragraphs>
  <Slides>19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Algerian</vt:lpstr>
      <vt:lpstr>Arial</vt:lpstr>
      <vt:lpstr>Arial Black</vt:lpstr>
      <vt:lpstr>Euphemia</vt:lpstr>
      <vt:lpstr>Times New Roman</vt:lpstr>
      <vt:lpstr>Wingdings</vt:lpstr>
      <vt:lpstr>Amiguitos 16x9</vt:lpstr>
      <vt:lpstr>LINK CANCIÓN </vt:lpstr>
      <vt:lpstr>PowerPoint Presentation</vt:lpstr>
      <vt:lpstr> Boy / Girl   Friend / Classmate   He / She   What's His/Her Name?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</vt:lpstr>
      <vt:lpstr>HE OR SHE?</vt:lpstr>
      <vt:lpstr>HIS OR HER?</vt:lpstr>
      <vt:lpstr>Diseño de encabezado de sección</vt:lpstr>
      <vt:lpstr>Tres imágenes con leyenda</vt:lpstr>
      <vt:lpstr>Cinco imágenes</vt:lpstr>
      <vt:lpstr>PowerPoint Presentation</vt:lpstr>
      <vt:lpstr>COMPLETE</vt:lpstr>
      <vt:lpstr>Agregar un título de diapositiva (4)</vt:lpstr>
      <vt:lpstr>PowerPoint Presentation</vt:lpstr>
      <vt:lpstr>Agregar un título de diapositiva (5)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keywords/>
  <cp:lastModifiedBy>Mari Paz Alvarez</cp:lastModifiedBy>
  <cp:revision>3</cp:revision>
  <dcterms:created xsi:type="dcterms:W3CDTF">2026-09-16T01:50:54Z</dcterms:created>
  <dcterms:modified xsi:type="dcterms:W3CDTF">2026-09-16T12:56:48Z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