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261" r:id="rId6"/>
    <p:sldId id="272" r:id="rId7"/>
    <p:sldId id="259" r:id="rId8"/>
    <p:sldId id="277" r:id="rId9"/>
    <p:sldId id="278" r:id="rId10"/>
    <p:sldId id="279" r:id="rId11"/>
    <p:sldId id="280" r:id="rId12"/>
    <p:sldId id="282" r:id="rId13"/>
    <p:sldId id="281" r:id="rId14"/>
    <p:sldId id="284" r:id="rId15"/>
    <p:sldId id="283" r:id="rId16"/>
    <p:sldId id="260" r:id="rId17"/>
    <p:sldId id="262" r:id="rId18"/>
    <p:sldId id="258" r:id="rId19"/>
    <p:sldId id="263" r:id="rId20"/>
    <p:sldId id="264" r:id="rId21"/>
    <p:sldId id="265" r:id="rId22"/>
    <p:sldId id="257" r:id="rId23"/>
    <p:sldId id="266" r:id="rId24"/>
    <p:sldId id="267" r:id="rId25"/>
    <p:sldId id="268" r:id="rId26"/>
    <p:sldId id="269" r:id="rId27"/>
    <p:sldId id="270" r:id="rId28"/>
    <p:sldId id="271" r:id="rId29"/>
    <p:sldId id="273" r:id="rId30"/>
    <p:sldId id="274" r:id="rId31"/>
    <p:sldId id="275" r:id="rId32"/>
    <p:sldId id="276" r:id="rId3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1" autoAdjust="0"/>
  </p:normalViewPr>
  <p:slideViewPr>
    <p:cSldViewPr snapToGrid="0">
      <p:cViewPr varScale="1">
        <p:scale>
          <a:sx n="73" d="100"/>
          <a:sy n="73" d="100"/>
        </p:scale>
        <p:origin x="3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7A84004A-EBD2-4F8B-B526-07CC9D2C1A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E4BA0464-3282-43F4-95B4-1F07373C95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0697B5-AB6F-4414-93CB-6626EB69E125}" type="datetime1">
              <a:rPr lang="es-ES" smtClean="0"/>
              <a:t>16/09/2026</a:t>
            </a:fld>
            <a:endParaRPr lang="es-ES"/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DCB5D18F-E271-475F-B955-01DA3426EC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83C472CB-1F76-47B5-A1E8-7EA9BE1309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CF2FA03-3E60-4B11-82F4-C41E724298A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3141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54F0F9-426A-4135-8215-5E55B61C27BB}" type="datetime1">
              <a:rPr lang="es-ES" noProof="0" smtClean="0"/>
              <a:t>16/09/2026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2E18B9-7A63-4733-88EE-E7C76823A1CF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256347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7504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47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43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0479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43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851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803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912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037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2176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9755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449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722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376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5360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3793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0440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210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891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2753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9377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svg"/><Relationship Id="rId21" Type="http://schemas.openxmlformats.org/officeDocument/2006/relationships/image" Target="../media/image21.sv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svg"/><Relationship Id="rId50" Type="http://schemas.openxmlformats.org/officeDocument/2006/relationships/image" Target="../media/image50.png"/><Relationship Id="rId55" Type="http://schemas.openxmlformats.org/officeDocument/2006/relationships/image" Target="../media/image55.svg"/><Relationship Id="rId63" Type="http://schemas.openxmlformats.org/officeDocument/2006/relationships/image" Target="../media/image6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9" Type="http://schemas.openxmlformats.org/officeDocument/2006/relationships/image" Target="../media/image29.svg"/><Relationship Id="rId11" Type="http://schemas.openxmlformats.org/officeDocument/2006/relationships/image" Target="../media/image11.sv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svg"/><Relationship Id="rId40" Type="http://schemas.openxmlformats.org/officeDocument/2006/relationships/image" Target="../media/image40.png"/><Relationship Id="rId45" Type="http://schemas.openxmlformats.org/officeDocument/2006/relationships/image" Target="../media/image45.svg"/><Relationship Id="rId53" Type="http://schemas.openxmlformats.org/officeDocument/2006/relationships/image" Target="../media/image53.svg"/><Relationship Id="rId58" Type="http://schemas.openxmlformats.org/officeDocument/2006/relationships/image" Target="../media/image58.png"/><Relationship Id="rId5" Type="http://schemas.openxmlformats.org/officeDocument/2006/relationships/image" Target="../media/image5.svg"/><Relationship Id="rId61" Type="http://schemas.openxmlformats.org/officeDocument/2006/relationships/image" Target="../media/image61.svg"/><Relationship Id="rId19" Type="http://schemas.openxmlformats.org/officeDocument/2006/relationships/image" Target="../media/image19.sv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svg"/><Relationship Id="rId30" Type="http://schemas.openxmlformats.org/officeDocument/2006/relationships/image" Target="../media/image30.png"/><Relationship Id="rId35" Type="http://schemas.openxmlformats.org/officeDocument/2006/relationships/image" Target="../media/image35.svg"/><Relationship Id="rId43" Type="http://schemas.openxmlformats.org/officeDocument/2006/relationships/image" Target="../media/image43.svg"/><Relationship Id="rId48" Type="http://schemas.openxmlformats.org/officeDocument/2006/relationships/image" Target="../media/image48.png"/><Relationship Id="rId56" Type="http://schemas.openxmlformats.org/officeDocument/2006/relationships/image" Target="../media/image56.png"/><Relationship Id="rId8" Type="http://schemas.openxmlformats.org/officeDocument/2006/relationships/image" Target="../media/image8.png"/><Relationship Id="rId51" Type="http://schemas.openxmlformats.org/officeDocument/2006/relationships/image" Target="../media/image51.svg"/><Relationship Id="rId3" Type="http://schemas.openxmlformats.org/officeDocument/2006/relationships/image" Target="../media/image3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5" Type="http://schemas.openxmlformats.org/officeDocument/2006/relationships/image" Target="../media/image25.svg"/><Relationship Id="rId33" Type="http://schemas.openxmlformats.org/officeDocument/2006/relationships/image" Target="../media/image33.sv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svg"/><Relationship Id="rId20" Type="http://schemas.openxmlformats.org/officeDocument/2006/relationships/image" Target="../media/image20.png"/><Relationship Id="rId41" Type="http://schemas.openxmlformats.org/officeDocument/2006/relationships/image" Target="../media/image41.sv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svg"/><Relationship Id="rId57" Type="http://schemas.openxmlformats.org/officeDocument/2006/relationships/image" Target="../media/image57.svg"/><Relationship Id="rId10" Type="http://schemas.openxmlformats.org/officeDocument/2006/relationships/image" Target="../media/image10.png"/><Relationship Id="rId31" Type="http://schemas.openxmlformats.org/officeDocument/2006/relationships/image" Target="../media/image31.sv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svg"/><Relationship Id="rId18" Type="http://schemas.openxmlformats.org/officeDocument/2006/relationships/image" Target="../media/image68.png"/><Relationship Id="rId26" Type="http://schemas.openxmlformats.org/officeDocument/2006/relationships/image" Target="../media/image76.png"/><Relationship Id="rId39" Type="http://schemas.openxmlformats.org/officeDocument/2006/relationships/image" Target="../media/image89.svg"/><Relationship Id="rId21" Type="http://schemas.openxmlformats.org/officeDocument/2006/relationships/image" Target="../media/image71.svg"/><Relationship Id="rId34" Type="http://schemas.openxmlformats.org/officeDocument/2006/relationships/image" Target="../media/image84.png"/><Relationship Id="rId7" Type="http://schemas.openxmlformats.org/officeDocument/2006/relationships/image" Target="../media/image25.svg"/><Relationship Id="rId2" Type="http://schemas.openxmlformats.org/officeDocument/2006/relationships/image" Target="../media/image64.png"/><Relationship Id="rId16" Type="http://schemas.openxmlformats.org/officeDocument/2006/relationships/image" Target="../media/image30.png"/><Relationship Id="rId20" Type="http://schemas.openxmlformats.org/officeDocument/2006/relationships/image" Target="../media/image70.png"/><Relationship Id="rId29" Type="http://schemas.openxmlformats.org/officeDocument/2006/relationships/image" Target="../media/image79.svg"/><Relationship Id="rId41" Type="http://schemas.openxmlformats.org/officeDocument/2006/relationships/image" Target="../media/image9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11" Type="http://schemas.openxmlformats.org/officeDocument/2006/relationships/image" Target="../media/image27.svg"/><Relationship Id="rId24" Type="http://schemas.openxmlformats.org/officeDocument/2006/relationships/image" Target="../media/image74.png"/><Relationship Id="rId32" Type="http://schemas.openxmlformats.org/officeDocument/2006/relationships/image" Target="../media/image82.png"/><Relationship Id="rId37" Type="http://schemas.openxmlformats.org/officeDocument/2006/relationships/image" Target="../media/image87.svg"/><Relationship Id="rId40" Type="http://schemas.openxmlformats.org/officeDocument/2006/relationships/image" Target="../media/image90.png"/><Relationship Id="rId5" Type="http://schemas.openxmlformats.org/officeDocument/2006/relationships/image" Target="../media/image67.svg"/><Relationship Id="rId15" Type="http://schemas.openxmlformats.org/officeDocument/2006/relationships/image" Target="../media/image33.svg"/><Relationship Id="rId23" Type="http://schemas.openxmlformats.org/officeDocument/2006/relationships/image" Target="../media/image73.svg"/><Relationship Id="rId28" Type="http://schemas.openxmlformats.org/officeDocument/2006/relationships/image" Target="../media/image78.png"/><Relationship Id="rId36" Type="http://schemas.openxmlformats.org/officeDocument/2006/relationships/image" Target="../media/image86.png"/><Relationship Id="rId10" Type="http://schemas.openxmlformats.org/officeDocument/2006/relationships/image" Target="../media/image26.png"/><Relationship Id="rId19" Type="http://schemas.openxmlformats.org/officeDocument/2006/relationships/image" Target="../media/image69.svg"/><Relationship Id="rId31" Type="http://schemas.openxmlformats.org/officeDocument/2006/relationships/image" Target="../media/image81.svg"/><Relationship Id="rId4" Type="http://schemas.openxmlformats.org/officeDocument/2006/relationships/image" Target="../media/image66.png"/><Relationship Id="rId9" Type="http://schemas.openxmlformats.org/officeDocument/2006/relationships/image" Target="../media/image23.svg"/><Relationship Id="rId14" Type="http://schemas.openxmlformats.org/officeDocument/2006/relationships/image" Target="../media/image32.png"/><Relationship Id="rId22" Type="http://schemas.openxmlformats.org/officeDocument/2006/relationships/image" Target="../media/image72.png"/><Relationship Id="rId27" Type="http://schemas.openxmlformats.org/officeDocument/2006/relationships/image" Target="../media/image77.svg"/><Relationship Id="rId30" Type="http://schemas.openxmlformats.org/officeDocument/2006/relationships/image" Target="../media/image80.png"/><Relationship Id="rId35" Type="http://schemas.openxmlformats.org/officeDocument/2006/relationships/image" Target="../media/image85.svg"/><Relationship Id="rId8" Type="http://schemas.openxmlformats.org/officeDocument/2006/relationships/image" Target="../media/image22.png"/><Relationship Id="rId3" Type="http://schemas.openxmlformats.org/officeDocument/2006/relationships/image" Target="../media/image65.svg"/><Relationship Id="rId12" Type="http://schemas.openxmlformats.org/officeDocument/2006/relationships/image" Target="../media/image28.png"/><Relationship Id="rId17" Type="http://schemas.openxmlformats.org/officeDocument/2006/relationships/image" Target="../media/image31.svg"/><Relationship Id="rId25" Type="http://schemas.openxmlformats.org/officeDocument/2006/relationships/image" Target="../media/image75.svg"/><Relationship Id="rId33" Type="http://schemas.openxmlformats.org/officeDocument/2006/relationships/image" Target="../media/image83.svg"/><Relationship Id="rId38" Type="http://schemas.openxmlformats.org/officeDocument/2006/relationships/image" Target="../media/image88.png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svg"/><Relationship Id="rId18" Type="http://schemas.openxmlformats.org/officeDocument/2006/relationships/image" Target="../media/image20.png"/><Relationship Id="rId26" Type="http://schemas.openxmlformats.org/officeDocument/2006/relationships/image" Target="../media/image104.png"/><Relationship Id="rId21" Type="http://schemas.openxmlformats.org/officeDocument/2006/relationships/image" Target="../media/image99.svg"/><Relationship Id="rId34" Type="http://schemas.openxmlformats.org/officeDocument/2006/relationships/image" Target="../media/image112.png"/><Relationship Id="rId7" Type="http://schemas.openxmlformats.org/officeDocument/2006/relationships/image" Target="../media/image97.svg"/><Relationship Id="rId12" Type="http://schemas.openxmlformats.org/officeDocument/2006/relationships/image" Target="../media/image32.png"/><Relationship Id="rId17" Type="http://schemas.openxmlformats.org/officeDocument/2006/relationships/image" Target="../media/image19.svg"/><Relationship Id="rId25" Type="http://schemas.openxmlformats.org/officeDocument/2006/relationships/image" Target="../media/image103.svg"/><Relationship Id="rId33" Type="http://schemas.openxmlformats.org/officeDocument/2006/relationships/image" Target="../media/image111.svg"/><Relationship Id="rId2" Type="http://schemas.openxmlformats.org/officeDocument/2006/relationships/image" Target="../media/image92.png"/><Relationship Id="rId16" Type="http://schemas.openxmlformats.org/officeDocument/2006/relationships/image" Target="../media/image18.png"/><Relationship Id="rId20" Type="http://schemas.openxmlformats.org/officeDocument/2006/relationships/image" Target="../media/image98.png"/><Relationship Id="rId29" Type="http://schemas.openxmlformats.org/officeDocument/2006/relationships/image" Target="../media/image10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6.png"/><Relationship Id="rId11" Type="http://schemas.openxmlformats.org/officeDocument/2006/relationships/image" Target="../media/image27.svg"/><Relationship Id="rId24" Type="http://schemas.openxmlformats.org/officeDocument/2006/relationships/image" Target="../media/image102.png"/><Relationship Id="rId32" Type="http://schemas.openxmlformats.org/officeDocument/2006/relationships/image" Target="../media/image110.png"/><Relationship Id="rId37" Type="http://schemas.openxmlformats.org/officeDocument/2006/relationships/image" Target="../media/image91.svg"/><Relationship Id="rId5" Type="http://schemas.openxmlformats.org/officeDocument/2006/relationships/image" Target="../media/image95.svg"/><Relationship Id="rId15" Type="http://schemas.openxmlformats.org/officeDocument/2006/relationships/image" Target="../media/image23.svg"/><Relationship Id="rId23" Type="http://schemas.openxmlformats.org/officeDocument/2006/relationships/image" Target="../media/image101.svg"/><Relationship Id="rId28" Type="http://schemas.openxmlformats.org/officeDocument/2006/relationships/image" Target="../media/image106.png"/><Relationship Id="rId36" Type="http://schemas.openxmlformats.org/officeDocument/2006/relationships/image" Target="../media/image90.png"/><Relationship Id="rId10" Type="http://schemas.openxmlformats.org/officeDocument/2006/relationships/image" Target="../media/image26.png"/><Relationship Id="rId19" Type="http://schemas.openxmlformats.org/officeDocument/2006/relationships/image" Target="../media/image21.svg"/><Relationship Id="rId31" Type="http://schemas.openxmlformats.org/officeDocument/2006/relationships/image" Target="../media/image109.svg"/><Relationship Id="rId4" Type="http://schemas.openxmlformats.org/officeDocument/2006/relationships/image" Target="../media/image94.png"/><Relationship Id="rId9" Type="http://schemas.openxmlformats.org/officeDocument/2006/relationships/image" Target="../media/image29.svg"/><Relationship Id="rId14" Type="http://schemas.openxmlformats.org/officeDocument/2006/relationships/image" Target="../media/image22.png"/><Relationship Id="rId22" Type="http://schemas.openxmlformats.org/officeDocument/2006/relationships/image" Target="../media/image100.png"/><Relationship Id="rId27" Type="http://schemas.openxmlformats.org/officeDocument/2006/relationships/image" Target="../media/image105.svg"/><Relationship Id="rId30" Type="http://schemas.openxmlformats.org/officeDocument/2006/relationships/image" Target="../media/image108.png"/><Relationship Id="rId35" Type="http://schemas.openxmlformats.org/officeDocument/2006/relationships/image" Target="../media/image113.svg"/><Relationship Id="rId8" Type="http://schemas.openxmlformats.org/officeDocument/2006/relationships/image" Target="../media/image28.png"/><Relationship Id="rId3" Type="http://schemas.openxmlformats.org/officeDocument/2006/relationships/image" Target="../media/image93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7.svg"/><Relationship Id="rId18" Type="http://schemas.openxmlformats.org/officeDocument/2006/relationships/image" Target="../media/image22.png"/><Relationship Id="rId3" Type="http://schemas.openxmlformats.org/officeDocument/2006/relationships/image" Target="../media/image115.svg"/><Relationship Id="rId21" Type="http://schemas.openxmlformats.org/officeDocument/2006/relationships/image" Target="../media/image99.svg"/><Relationship Id="rId7" Type="http://schemas.openxmlformats.org/officeDocument/2006/relationships/image" Target="../media/image119.svg"/><Relationship Id="rId12" Type="http://schemas.openxmlformats.org/officeDocument/2006/relationships/image" Target="../media/image96.png"/><Relationship Id="rId17" Type="http://schemas.openxmlformats.org/officeDocument/2006/relationships/image" Target="../media/image27.svg"/><Relationship Id="rId25" Type="http://schemas.openxmlformats.org/officeDocument/2006/relationships/image" Target="../media/image125.svg"/><Relationship Id="rId2" Type="http://schemas.openxmlformats.org/officeDocument/2006/relationships/image" Target="../media/image114.png"/><Relationship Id="rId16" Type="http://schemas.openxmlformats.org/officeDocument/2006/relationships/image" Target="../media/image26.png"/><Relationship Id="rId20" Type="http://schemas.openxmlformats.org/officeDocument/2006/relationships/image" Target="../media/image9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8.png"/><Relationship Id="rId11" Type="http://schemas.openxmlformats.org/officeDocument/2006/relationships/image" Target="../media/image121.svg"/><Relationship Id="rId24" Type="http://schemas.openxmlformats.org/officeDocument/2006/relationships/image" Target="../media/image124.png"/><Relationship Id="rId5" Type="http://schemas.openxmlformats.org/officeDocument/2006/relationships/image" Target="../media/image117.svg"/><Relationship Id="rId15" Type="http://schemas.openxmlformats.org/officeDocument/2006/relationships/image" Target="../media/image29.svg"/><Relationship Id="rId23" Type="http://schemas.openxmlformats.org/officeDocument/2006/relationships/image" Target="../media/image123.svg"/><Relationship Id="rId10" Type="http://schemas.openxmlformats.org/officeDocument/2006/relationships/image" Target="../media/image120.png"/><Relationship Id="rId19" Type="http://schemas.openxmlformats.org/officeDocument/2006/relationships/image" Target="../media/image23.svg"/><Relationship Id="rId4" Type="http://schemas.openxmlformats.org/officeDocument/2006/relationships/image" Target="../media/image116.png"/><Relationship Id="rId9" Type="http://schemas.openxmlformats.org/officeDocument/2006/relationships/image" Target="../media/image91.svg"/><Relationship Id="rId14" Type="http://schemas.openxmlformats.org/officeDocument/2006/relationships/image" Target="../media/image28.png"/><Relationship Id="rId22" Type="http://schemas.openxmlformats.org/officeDocument/2006/relationships/image" Target="../media/image122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29.svg"/><Relationship Id="rId18" Type="http://schemas.openxmlformats.org/officeDocument/2006/relationships/image" Target="../media/image130.png"/><Relationship Id="rId26" Type="http://schemas.openxmlformats.org/officeDocument/2006/relationships/image" Target="../media/image138.png"/><Relationship Id="rId3" Type="http://schemas.openxmlformats.org/officeDocument/2006/relationships/image" Target="../media/image127.svg"/><Relationship Id="rId21" Type="http://schemas.openxmlformats.org/officeDocument/2006/relationships/image" Target="../media/image133.svg"/><Relationship Id="rId7" Type="http://schemas.openxmlformats.org/officeDocument/2006/relationships/image" Target="../media/image23.svg"/><Relationship Id="rId12" Type="http://schemas.openxmlformats.org/officeDocument/2006/relationships/image" Target="../media/image128.png"/><Relationship Id="rId17" Type="http://schemas.openxmlformats.org/officeDocument/2006/relationships/image" Target="../media/image33.svg"/><Relationship Id="rId25" Type="http://schemas.openxmlformats.org/officeDocument/2006/relationships/image" Target="../media/image137.svg"/><Relationship Id="rId2" Type="http://schemas.openxmlformats.org/officeDocument/2006/relationships/image" Target="../media/image126.png"/><Relationship Id="rId16" Type="http://schemas.openxmlformats.org/officeDocument/2006/relationships/image" Target="../media/image32.png"/><Relationship Id="rId20" Type="http://schemas.openxmlformats.org/officeDocument/2006/relationships/image" Target="../media/image132.png"/><Relationship Id="rId29" Type="http://schemas.openxmlformats.org/officeDocument/2006/relationships/image" Target="../media/image14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24" Type="http://schemas.openxmlformats.org/officeDocument/2006/relationships/image" Target="../media/image136.png"/><Relationship Id="rId5" Type="http://schemas.openxmlformats.org/officeDocument/2006/relationships/image" Target="../media/image91.svg"/><Relationship Id="rId15" Type="http://schemas.openxmlformats.org/officeDocument/2006/relationships/image" Target="../media/image99.svg"/><Relationship Id="rId23" Type="http://schemas.openxmlformats.org/officeDocument/2006/relationships/image" Target="../media/image135.svg"/><Relationship Id="rId28" Type="http://schemas.openxmlformats.org/officeDocument/2006/relationships/image" Target="../media/image140.png"/><Relationship Id="rId10" Type="http://schemas.openxmlformats.org/officeDocument/2006/relationships/image" Target="../media/image26.png"/><Relationship Id="rId19" Type="http://schemas.openxmlformats.org/officeDocument/2006/relationships/image" Target="../media/image131.svg"/><Relationship Id="rId31" Type="http://schemas.openxmlformats.org/officeDocument/2006/relationships/image" Target="../media/image143.sv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98.png"/><Relationship Id="rId22" Type="http://schemas.openxmlformats.org/officeDocument/2006/relationships/image" Target="../media/image134.png"/><Relationship Id="rId27" Type="http://schemas.openxmlformats.org/officeDocument/2006/relationships/image" Target="../media/image139.svg"/><Relationship Id="rId30" Type="http://schemas.openxmlformats.org/officeDocument/2006/relationships/image" Target="../media/image142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svg"/><Relationship Id="rId18" Type="http://schemas.openxmlformats.org/officeDocument/2006/relationships/image" Target="../media/image114.png"/><Relationship Id="rId3" Type="http://schemas.openxmlformats.org/officeDocument/2006/relationships/image" Target="../media/image91.svg"/><Relationship Id="rId21" Type="http://schemas.openxmlformats.org/officeDocument/2006/relationships/image" Target="../media/image117.svg"/><Relationship Id="rId7" Type="http://schemas.openxmlformats.org/officeDocument/2006/relationships/image" Target="../media/image97.sv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5" Type="http://schemas.openxmlformats.org/officeDocument/2006/relationships/image" Target="../media/image125.svg"/><Relationship Id="rId2" Type="http://schemas.openxmlformats.org/officeDocument/2006/relationships/image" Target="../media/image90.png"/><Relationship Id="rId16" Type="http://schemas.openxmlformats.org/officeDocument/2006/relationships/image" Target="../media/image32.png"/><Relationship Id="rId20" Type="http://schemas.openxmlformats.org/officeDocument/2006/relationships/image" Target="../media/image1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6.png"/><Relationship Id="rId11" Type="http://schemas.openxmlformats.org/officeDocument/2006/relationships/image" Target="../media/image123.svg"/><Relationship Id="rId24" Type="http://schemas.openxmlformats.org/officeDocument/2006/relationships/image" Target="../media/image124.png"/><Relationship Id="rId5" Type="http://schemas.openxmlformats.org/officeDocument/2006/relationships/image" Target="../media/image121.svg"/><Relationship Id="rId15" Type="http://schemas.openxmlformats.org/officeDocument/2006/relationships/image" Target="../media/image23.svg"/><Relationship Id="rId23" Type="http://schemas.openxmlformats.org/officeDocument/2006/relationships/image" Target="../media/image119.svg"/><Relationship Id="rId10" Type="http://schemas.openxmlformats.org/officeDocument/2006/relationships/image" Target="../media/image122.png"/><Relationship Id="rId19" Type="http://schemas.openxmlformats.org/officeDocument/2006/relationships/image" Target="../media/image115.svg"/><Relationship Id="rId4" Type="http://schemas.openxmlformats.org/officeDocument/2006/relationships/image" Target="../media/image120.png"/><Relationship Id="rId9" Type="http://schemas.openxmlformats.org/officeDocument/2006/relationships/image" Target="../media/image27.svg"/><Relationship Id="rId14" Type="http://schemas.openxmlformats.org/officeDocument/2006/relationships/image" Target="../media/image22.png"/><Relationship Id="rId22" Type="http://schemas.openxmlformats.org/officeDocument/2006/relationships/image" Target="../media/image11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9.svg"/><Relationship Id="rId18" Type="http://schemas.openxmlformats.org/officeDocument/2006/relationships/image" Target="../media/image114.png"/><Relationship Id="rId3" Type="http://schemas.openxmlformats.org/officeDocument/2006/relationships/image" Target="../media/image145.svg"/><Relationship Id="rId21" Type="http://schemas.openxmlformats.org/officeDocument/2006/relationships/image" Target="../media/image117.svg"/><Relationship Id="rId7" Type="http://schemas.openxmlformats.org/officeDocument/2006/relationships/image" Target="../media/image29.svg"/><Relationship Id="rId12" Type="http://schemas.openxmlformats.org/officeDocument/2006/relationships/image" Target="../media/image98.png"/><Relationship Id="rId17" Type="http://schemas.openxmlformats.org/officeDocument/2006/relationships/image" Target="../media/image97.svg"/><Relationship Id="rId2" Type="http://schemas.openxmlformats.org/officeDocument/2006/relationships/image" Target="../media/image144.png"/><Relationship Id="rId16" Type="http://schemas.openxmlformats.org/officeDocument/2006/relationships/image" Target="../media/image96.png"/><Relationship Id="rId20" Type="http://schemas.openxmlformats.org/officeDocument/2006/relationships/image" Target="../media/image1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147.svg"/><Relationship Id="rId10" Type="http://schemas.openxmlformats.org/officeDocument/2006/relationships/image" Target="../media/image22.png"/><Relationship Id="rId19" Type="http://schemas.openxmlformats.org/officeDocument/2006/relationships/image" Target="../media/image115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146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3.svg"/><Relationship Id="rId18" Type="http://schemas.openxmlformats.org/officeDocument/2006/relationships/image" Target="../media/image134.png"/><Relationship Id="rId26" Type="http://schemas.openxmlformats.org/officeDocument/2006/relationships/image" Target="../media/image142.png"/><Relationship Id="rId3" Type="http://schemas.openxmlformats.org/officeDocument/2006/relationships/image" Target="../media/image97.svg"/><Relationship Id="rId21" Type="http://schemas.openxmlformats.org/officeDocument/2006/relationships/image" Target="../media/image137.svg"/><Relationship Id="rId7" Type="http://schemas.openxmlformats.org/officeDocument/2006/relationships/image" Target="../media/image121.svg"/><Relationship Id="rId12" Type="http://schemas.openxmlformats.org/officeDocument/2006/relationships/image" Target="../media/image22.png"/><Relationship Id="rId17" Type="http://schemas.openxmlformats.org/officeDocument/2006/relationships/image" Target="../media/image33.svg"/><Relationship Id="rId25" Type="http://schemas.openxmlformats.org/officeDocument/2006/relationships/image" Target="../media/image141.svg"/><Relationship Id="rId2" Type="http://schemas.openxmlformats.org/officeDocument/2006/relationships/image" Target="../media/image96.png"/><Relationship Id="rId16" Type="http://schemas.openxmlformats.org/officeDocument/2006/relationships/image" Target="../media/image32.png"/><Relationship Id="rId20" Type="http://schemas.openxmlformats.org/officeDocument/2006/relationships/image" Target="../media/image13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0.png"/><Relationship Id="rId11" Type="http://schemas.openxmlformats.org/officeDocument/2006/relationships/image" Target="../media/image27.svg"/><Relationship Id="rId24" Type="http://schemas.openxmlformats.org/officeDocument/2006/relationships/image" Target="../media/image140.png"/><Relationship Id="rId5" Type="http://schemas.openxmlformats.org/officeDocument/2006/relationships/image" Target="../media/image91.svg"/><Relationship Id="rId15" Type="http://schemas.openxmlformats.org/officeDocument/2006/relationships/image" Target="../media/image123.svg"/><Relationship Id="rId23" Type="http://schemas.openxmlformats.org/officeDocument/2006/relationships/image" Target="../media/image139.svg"/><Relationship Id="rId10" Type="http://schemas.openxmlformats.org/officeDocument/2006/relationships/image" Target="../media/image26.png"/><Relationship Id="rId19" Type="http://schemas.openxmlformats.org/officeDocument/2006/relationships/image" Target="../media/image135.sv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122.png"/><Relationship Id="rId22" Type="http://schemas.openxmlformats.org/officeDocument/2006/relationships/image" Target="../media/image138.png"/><Relationship Id="rId27" Type="http://schemas.openxmlformats.org/officeDocument/2006/relationships/image" Target="../media/image143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27.svg"/><Relationship Id="rId18" Type="http://schemas.openxmlformats.org/officeDocument/2006/relationships/image" Target="../media/image32.png"/><Relationship Id="rId3" Type="http://schemas.openxmlformats.org/officeDocument/2006/relationships/image" Target="../media/image145.svg"/><Relationship Id="rId7" Type="http://schemas.openxmlformats.org/officeDocument/2006/relationships/image" Target="../media/image97.svg"/><Relationship Id="rId12" Type="http://schemas.openxmlformats.org/officeDocument/2006/relationships/image" Target="../media/image26.png"/><Relationship Id="rId17" Type="http://schemas.openxmlformats.org/officeDocument/2006/relationships/image" Target="../media/image99.svg"/><Relationship Id="rId2" Type="http://schemas.openxmlformats.org/officeDocument/2006/relationships/image" Target="../media/image144.png"/><Relationship Id="rId16" Type="http://schemas.openxmlformats.org/officeDocument/2006/relationships/image" Target="../media/image9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6.png"/><Relationship Id="rId11" Type="http://schemas.openxmlformats.org/officeDocument/2006/relationships/image" Target="../media/image29.svg"/><Relationship Id="rId5" Type="http://schemas.openxmlformats.org/officeDocument/2006/relationships/image" Target="../media/image147.svg"/><Relationship Id="rId15" Type="http://schemas.openxmlformats.org/officeDocument/2006/relationships/image" Target="../media/image23.svg"/><Relationship Id="rId10" Type="http://schemas.openxmlformats.org/officeDocument/2006/relationships/image" Target="../media/image28.png"/><Relationship Id="rId19" Type="http://schemas.openxmlformats.org/officeDocument/2006/relationships/image" Target="../media/image33.svg"/><Relationship Id="rId4" Type="http://schemas.openxmlformats.org/officeDocument/2006/relationships/image" Target="../media/image146.png"/><Relationship Id="rId9" Type="http://schemas.openxmlformats.org/officeDocument/2006/relationships/image" Target="../media/image91.svg"/><Relationship Id="rId14" Type="http://schemas.openxmlformats.org/officeDocument/2006/relationships/image" Target="../media/image22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3.svg"/><Relationship Id="rId3" Type="http://schemas.openxmlformats.org/officeDocument/2006/relationships/image" Target="../media/image97.svg"/><Relationship Id="rId7" Type="http://schemas.openxmlformats.org/officeDocument/2006/relationships/image" Target="../media/image121.svg"/><Relationship Id="rId12" Type="http://schemas.openxmlformats.org/officeDocument/2006/relationships/image" Target="../media/image22.png"/><Relationship Id="rId2" Type="http://schemas.openxmlformats.org/officeDocument/2006/relationships/image" Target="../media/image9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0.png"/><Relationship Id="rId11" Type="http://schemas.openxmlformats.org/officeDocument/2006/relationships/image" Target="../media/image27.svg"/><Relationship Id="rId5" Type="http://schemas.openxmlformats.org/officeDocument/2006/relationships/image" Target="../media/image91.svg"/><Relationship Id="rId15" Type="http://schemas.openxmlformats.org/officeDocument/2006/relationships/image" Target="../media/image123.svg"/><Relationship Id="rId10" Type="http://schemas.openxmlformats.org/officeDocument/2006/relationships/image" Target="../media/image26.pn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122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3.svg"/><Relationship Id="rId18" Type="http://schemas.openxmlformats.org/officeDocument/2006/relationships/image" Target="../media/image32.png"/><Relationship Id="rId3" Type="http://schemas.openxmlformats.org/officeDocument/2006/relationships/image" Target="../media/image97.svg"/><Relationship Id="rId21" Type="http://schemas.openxmlformats.org/officeDocument/2006/relationships/image" Target="../media/image15.svg"/><Relationship Id="rId7" Type="http://schemas.openxmlformats.org/officeDocument/2006/relationships/image" Target="../media/image91.svg"/><Relationship Id="rId12" Type="http://schemas.openxmlformats.org/officeDocument/2006/relationships/image" Target="../media/image22.png"/><Relationship Id="rId17" Type="http://schemas.openxmlformats.org/officeDocument/2006/relationships/image" Target="../media/image147.svg"/><Relationship Id="rId2" Type="http://schemas.openxmlformats.org/officeDocument/2006/relationships/image" Target="../media/image96.png"/><Relationship Id="rId16" Type="http://schemas.openxmlformats.org/officeDocument/2006/relationships/image" Target="../media/image146.png"/><Relationship Id="rId20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0.png"/><Relationship Id="rId11" Type="http://schemas.openxmlformats.org/officeDocument/2006/relationships/image" Target="../media/image27.svg"/><Relationship Id="rId5" Type="http://schemas.openxmlformats.org/officeDocument/2006/relationships/image" Target="../media/image145.svg"/><Relationship Id="rId15" Type="http://schemas.openxmlformats.org/officeDocument/2006/relationships/image" Target="../media/image99.svg"/><Relationship Id="rId23" Type="http://schemas.openxmlformats.org/officeDocument/2006/relationships/image" Target="../media/image17.svg"/><Relationship Id="rId10" Type="http://schemas.openxmlformats.org/officeDocument/2006/relationships/image" Target="../media/image26.png"/><Relationship Id="rId19" Type="http://schemas.openxmlformats.org/officeDocument/2006/relationships/image" Target="../media/image33.svg"/><Relationship Id="rId4" Type="http://schemas.openxmlformats.org/officeDocument/2006/relationships/image" Target="../media/image144.png"/><Relationship Id="rId9" Type="http://schemas.openxmlformats.org/officeDocument/2006/relationships/image" Target="../media/image29.svg"/><Relationship Id="rId14" Type="http://schemas.openxmlformats.org/officeDocument/2006/relationships/image" Target="../media/image98.png"/><Relationship Id="rId22" Type="http://schemas.openxmlformats.org/officeDocument/2006/relationships/image" Target="../media/image16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9.svg"/><Relationship Id="rId18" Type="http://schemas.openxmlformats.org/officeDocument/2006/relationships/image" Target="../media/image32.png"/><Relationship Id="rId26" Type="http://schemas.openxmlformats.org/officeDocument/2006/relationships/image" Target="../media/image148.png"/><Relationship Id="rId3" Type="http://schemas.openxmlformats.org/officeDocument/2006/relationships/image" Target="../media/image97.svg"/><Relationship Id="rId21" Type="http://schemas.openxmlformats.org/officeDocument/2006/relationships/image" Target="../media/image43.svg"/><Relationship Id="rId7" Type="http://schemas.openxmlformats.org/officeDocument/2006/relationships/image" Target="../media/image29.svg"/><Relationship Id="rId12" Type="http://schemas.openxmlformats.org/officeDocument/2006/relationships/image" Target="../media/image98.png"/><Relationship Id="rId17" Type="http://schemas.openxmlformats.org/officeDocument/2006/relationships/image" Target="../media/image69.svg"/><Relationship Id="rId25" Type="http://schemas.openxmlformats.org/officeDocument/2006/relationships/image" Target="../media/image47.svg"/><Relationship Id="rId2" Type="http://schemas.openxmlformats.org/officeDocument/2006/relationships/image" Target="../media/image96.png"/><Relationship Id="rId16" Type="http://schemas.openxmlformats.org/officeDocument/2006/relationships/image" Target="../media/image68.png"/><Relationship Id="rId20" Type="http://schemas.openxmlformats.org/officeDocument/2006/relationships/image" Target="../media/image4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24" Type="http://schemas.openxmlformats.org/officeDocument/2006/relationships/image" Target="../media/image46.png"/><Relationship Id="rId5" Type="http://schemas.openxmlformats.org/officeDocument/2006/relationships/image" Target="../media/image91.svg"/><Relationship Id="rId15" Type="http://schemas.openxmlformats.org/officeDocument/2006/relationships/image" Target="../media/image67.svg"/><Relationship Id="rId23" Type="http://schemas.openxmlformats.org/officeDocument/2006/relationships/image" Target="../media/image45.svg"/><Relationship Id="rId10" Type="http://schemas.openxmlformats.org/officeDocument/2006/relationships/image" Target="../media/image22.png"/><Relationship Id="rId19" Type="http://schemas.openxmlformats.org/officeDocument/2006/relationships/image" Target="../media/image33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66.png"/><Relationship Id="rId22" Type="http://schemas.openxmlformats.org/officeDocument/2006/relationships/image" Target="../media/image44.png"/><Relationship Id="rId27" Type="http://schemas.openxmlformats.org/officeDocument/2006/relationships/image" Target="../media/image149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3.svg"/><Relationship Id="rId18" Type="http://schemas.openxmlformats.org/officeDocument/2006/relationships/image" Target="../media/image30.png"/><Relationship Id="rId3" Type="http://schemas.openxmlformats.org/officeDocument/2006/relationships/image" Target="../media/image97.svg"/><Relationship Id="rId7" Type="http://schemas.openxmlformats.org/officeDocument/2006/relationships/image" Target="../media/image29.svg"/><Relationship Id="rId12" Type="http://schemas.openxmlformats.org/officeDocument/2006/relationships/image" Target="../media/image32.png"/><Relationship Id="rId17" Type="http://schemas.openxmlformats.org/officeDocument/2006/relationships/image" Target="../media/image123.svg"/><Relationship Id="rId2" Type="http://schemas.openxmlformats.org/officeDocument/2006/relationships/image" Target="../media/image96.png"/><Relationship Id="rId16" Type="http://schemas.openxmlformats.org/officeDocument/2006/relationships/image" Target="../media/image1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121.svg"/><Relationship Id="rId10" Type="http://schemas.openxmlformats.org/officeDocument/2006/relationships/image" Target="../media/image22.png"/><Relationship Id="rId19" Type="http://schemas.openxmlformats.org/officeDocument/2006/relationships/image" Target="../media/image31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120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23.svg"/><Relationship Id="rId3" Type="http://schemas.openxmlformats.org/officeDocument/2006/relationships/image" Target="../media/image97.svg"/><Relationship Id="rId7" Type="http://schemas.openxmlformats.org/officeDocument/2006/relationships/image" Target="../media/image121.svg"/><Relationship Id="rId12" Type="http://schemas.openxmlformats.org/officeDocument/2006/relationships/image" Target="../media/image122.png"/><Relationship Id="rId17" Type="http://schemas.openxmlformats.org/officeDocument/2006/relationships/image" Target="../media/image33.svg"/><Relationship Id="rId2" Type="http://schemas.openxmlformats.org/officeDocument/2006/relationships/image" Target="../media/image96.png"/><Relationship Id="rId16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0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27.svg"/><Relationship Id="rId10" Type="http://schemas.openxmlformats.org/officeDocument/2006/relationships/image" Target="../media/image22.pn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26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9.svg"/><Relationship Id="rId18" Type="http://schemas.openxmlformats.org/officeDocument/2006/relationships/image" Target="../media/image32.png"/><Relationship Id="rId3" Type="http://schemas.openxmlformats.org/officeDocument/2006/relationships/image" Target="../media/image97.svg"/><Relationship Id="rId7" Type="http://schemas.openxmlformats.org/officeDocument/2006/relationships/image" Target="../media/image29.svg"/><Relationship Id="rId12" Type="http://schemas.openxmlformats.org/officeDocument/2006/relationships/image" Target="../media/image98.png"/><Relationship Id="rId17" Type="http://schemas.openxmlformats.org/officeDocument/2006/relationships/image" Target="../media/image69.svg"/><Relationship Id="rId2" Type="http://schemas.openxmlformats.org/officeDocument/2006/relationships/image" Target="../media/image96.png"/><Relationship Id="rId16" Type="http://schemas.openxmlformats.org/officeDocument/2006/relationships/image" Target="../media/image6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67.svg"/><Relationship Id="rId10" Type="http://schemas.openxmlformats.org/officeDocument/2006/relationships/image" Target="../media/image22.png"/><Relationship Id="rId19" Type="http://schemas.openxmlformats.org/officeDocument/2006/relationships/image" Target="../media/image33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66.png"/></Relationships>
</file>

<file path=ppt/slideLayouts/_rels/slideLayout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svg"/><Relationship Id="rId18" Type="http://schemas.openxmlformats.org/officeDocument/2006/relationships/image" Target="../media/image72.png"/><Relationship Id="rId26" Type="http://schemas.openxmlformats.org/officeDocument/2006/relationships/image" Target="../media/image80.png"/><Relationship Id="rId21" Type="http://schemas.openxmlformats.org/officeDocument/2006/relationships/image" Target="../media/image75.svg"/><Relationship Id="rId34" Type="http://schemas.openxmlformats.org/officeDocument/2006/relationships/image" Target="../media/image88.png"/><Relationship Id="rId7" Type="http://schemas.openxmlformats.org/officeDocument/2006/relationships/image" Target="../media/image145.svg"/><Relationship Id="rId12" Type="http://schemas.openxmlformats.org/officeDocument/2006/relationships/image" Target="../media/image26.png"/><Relationship Id="rId17" Type="http://schemas.openxmlformats.org/officeDocument/2006/relationships/image" Target="../media/image147.svg"/><Relationship Id="rId25" Type="http://schemas.openxmlformats.org/officeDocument/2006/relationships/image" Target="../media/image79.svg"/><Relationship Id="rId33" Type="http://schemas.openxmlformats.org/officeDocument/2006/relationships/image" Target="../media/image87.svg"/><Relationship Id="rId2" Type="http://schemas.openxmlformats.org/officeDocument/2006/relationships/image" Target="../media/image114.png"/><Relationship Id="rId16" Type="http://schemas.openxmlformats.org/officeDocument/2006/relationships/image" Target="../media/image146.png"/><Relationship Id="rId20" Type="http://schemas.openxmlformats.org/officeDocument/2006/relationships/image" Target="../media/image74.png"/><Relationship Id="rId29" Type="http://schemas.openxmlformats.org/officeDocument/2006/relationships/image" Target="../media/image8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4.png"/><Relationship Id="rId11" Type="http://schemas.openxmlformats.org/officeDocument/2006/relationships/image" Target="../media/image29.svg"/><Relationship Id="rId24" Type="http://schemas.openxmlformats.org/officeDocument/2006/relationships/image" Target="../media/image78.png"/><Relationship Id="rId32" Type="http://schemas.openxmlformats.org/officeDocument/2006/relationships/image" Target="../media/image86.png"/><Relationship Id="rId37" Type="http://schemas.openxmlformats.org/officeDocument/2006/relationships/image" Target="../media/image31.svg"/><Relationship Id="rId5" Type="http://schemas.openxmlformats.org/officeDocument/2006/relationships/image" Target="../media/image117.svg"/><Relationship Id="rId15" Type="http://schemas.openxmlformats.org/officeDocument/2006/relationships/image" Target="../media/image23.svg"/><Relationship Id="rId23" Type="http://schemas.openxmlformats.org/officeDocument/2006/relationships/image" Target="../media/image77.svg"/><Relationship Id="rId28" Type="http://schemas.openxmlformats.org/officeDocument/2006/relationships/image" Target="../media/image82.png"/><Relationship Id="rId36" Type="http://schemas.openxmlformats.org/officeDocument/2006/relationships/image" Target="../media/image30.png"/><Relationship Id="rId10" Type="http://schemas.openxmlformats.org/officeDocument/2006/relationships/image" Target="../media/image28.png"/><Relationship Id="rId19" Type="http://schemas.openxmlformats.org/officeDocument/2006/relationships/image" Target="../media/image73.svg"/><Relationship Id="rId31" Type="http://schemas.openxmlformats.org/officeDocument/2006/relationships/image" Target="../media/image85.svg"/><Relationship Id="rId4" Type="http://schemas.openxmlformats.org/officeDocument/2006/relationships/image" Target="../media/image116.png"/><Relationship Id="rId9" Type="http://schemas.openxmlformats.org/officeDocument/2006/relationships/image" Target="../media/image91.svg"/><Relationship Id="rId14" Type="http://schemas.openxmlformats.org/officeDocument/2006/relationships/image" Target="../media/image22.png"/><Relationship Id="rId22" Type="http://schemas.openxmlformats.org/officeDocument/2006/relationships/image" Target="../media/image76.png"/><Relationship Id="rId27" Type="http://schemas.openxmlformats.org/officeDocument/2006/relationships/image" Target="../media/image81.svg"/><Relationship Id="rId30" Type="http://schemas.openxmlformats.org/officeDocument/2006/relationships/image" Target="../media/image84.png"/><Relationship Id="rId35" Type="http://schemas.openxmlformats.org/officeDocument/2006/relationships/image" Target="../media/image89.svg"/><Relationship Id="rId8" Type="http://schemas.openxmlformats.org/officeDocument/2006/relationships/image" Target="../media/image90.png"/><Relationship Id="rId3" Type="http://schemas.openxmlformats.org/officeDocument/2006/relationships/image" Target="../media/image115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29.svg"/><Relationship Id="rId18" Type="http://schemas.openxmlformats.org/officeDocument/2006/relationships/image" Target="../media/image98.png"/><Relationship Id="rId3" Type="http://schemas.openxmlformats.org/officeDocument/2006/relationships/image" Target="../media/image11.svg"/><Relationship Id="rId21" Type="http://schemas.openxmlformats.org/officeDocument/2006/relationships/image" Target="../media/image115.svg"/><Relationship Id="rId7" Type="http://schemas.openxmlformats.org/officeDocument/2006/relationships/image" Target="../media/image145.svg"/><Relationship Id="rId12" Type="http://schemas.openxmlformats.org/officeDocument/2006/relationships/image" Target="../media/image28.png"/><Relationship Id="rId17" Type="http://schemas.openxmlformats.org/officeDocument/2006/relationships/image" Target="../media/image23.svg"/><Relationship Id="rId25" Type="http://schemas.openxmlformats.org/officeDocument/2006/relationships/image" Target="../media/image33.svg"/><Relationship Id="rId2" Type="http://schemas.openxmlformats.org/officeDocument/2006/relationships/image" Target="../media/image10.png"/><Relationship Id="rId16" Type="http://schemas.openxmlformats.org/officeDocument/2006/relationships/image" Target="../media/image22.png"/><Relationship Id="rId20" Type="http://schemas.openxmlformats.org/officeDocument/2006/relationships/image" Target="../media/image1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4.png"/><Relationship Id="rId11" Type="http://schemas.openxmlformats.org/officeDocument/2006/relationships/image" Target="../media/image91.svg"/><Relationship Id="rId24" Type="http://schemas.openxmlformats.org/officeDocument/2006/relationships/image" Target="../media/image32.png"/><Relationship Id="rId5" Type="http://schemas.openxmlformats.org/officeDocument/2006/relationships/image" Target="../media/image13.svg"/><Relationship Id="rId15" Type="http://schemas.openxmlformats.org/officeDocument/2006/relationships/image" Target="../media/image27.svg"/><Relationship Id="rId23" Type="http://schemas.openxmlformats.org/officeDocument/2006/relationships/image" Target="../media/image117.svg"/><Relationship Id="rId10" Type="http://schemas.openxmlformats.org/officeDocument/2006/relationships/image" Target="../media/image90.png"/><Relationship Id="rId19" Type="http://schemas.openxmlformats.org/officeDocument/2006/relationships/image" Target="../media/image99.svg"/><Relationship Id="rId4" Type="http://schemas.openxmlformats.org/officeDocument/2006/relationships/image" Target="../media/image12.png"/><Relationship Id="rId9" Type="http://schemas.openxmlformats.org/officeDocument/2006/relationships/image" Target="../media/image147.svg"/><Relationship Id="rId14" Type="http://schemas.openxmlformats.org/officeDocument/2006/relationships/image" Target="../media/image26.png"/><Relationship Id="rId22" Type="http://schemas.openxmlformats.org/officeDocument/2006/relationships/image" Target="../media/image116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3.svg"/><Relationship Id="rId18" Type="http://schemas.openxmlformats.org/officeDocument/2006/relationships/image" Target="../media/image38.png"/><Relationship Id="rId3" Type="http://schemas.openxmlformats.org/officeDocument/2006/relationships/image" Target="../media/image91.svg"/><Relationship Id="rId21" Type="http://schemas.openxmlformats.org/officeDocument/2006/relationships/image" Target="../media/image41.svg"/><Relationship Id="rId7" Type="http://schemas.openxmlformats.org/officeDocument/2006/relationships/image" Target="../media/image29.svg"/><Relationship Id="rId12" Type="http://schemas.openxmlformats.org/officeDocument/2006/relationships/image" Target="../media/image122.png"/><Relationship Id="rId17" Type="http://schemas.openxmlformats.org/officeDocument/2006/relationships/image" Target="../media/image37.svg"/><Relationship Id="rId2" Type="http://schemas.openxmlformats.org/officeDocument/2006/relationships/image" Target="../media/image90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121.svg"/><Relationship Id="rId15" Type="http://schemas.openxmlformats.org/officeDocument/2006/relationships/image" Target="../media/image35.svg"/><Relationship Id="rId23" Type="http://schemas.openxmlformats.org/officeDocument/2006/relationships/image" Target="../media/image151.svg"/><Relationship Id="rId10" Type="http://schemas.openxmlformats.org/officeDocument/2006/relationships/image" Target="../media/image22.png"/><Relationship Id="rId19" Type="http://schemas.openxmlformats.org/officeDocument/2006/relationships/image" Target="../media/image39.svg"/><Relationship Id="rId4" Type="http://schemas.openxmlformats.org/officeDocument/2006/relationships/image" Target="../media/image120.png"/><Relationship Id="rId9" Type="http://schemas.openxmlformats.org/officeDocument/2006/relationships/image" Target="../media/image27.svg"/><Relationship Id="rId14" Type="http://schemas.openxmlformats.org/officeDocument/2006/relationships/image" Target="../media/image34.png"/><Relationship Id="rId22" Type="http://schemas.openxmlformats.org/officeDocument/2006/relationships/image" Target="../media/image150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47.svg"/><Relationship Id="rId3" Type="http://schemas.openxmlformats.org/officeDocument/2006/relationships/image" Target="../media/image145.svg"/><Relationship Id="rId7" Type="http://schemas.openxmlformats.org/officeDocument/2006/relationships/image" Target="../media/image29.svg"/><Relationship Id="rId12" Type="http://schemas.openxmlformats.org/officeDocument/2006/relationships/image" Target="../media/image146.png"/><Relationship Id="rId2" Type="http://schemas.openxmlformats.org/officeDocument/2006/relationships/image" Target="../media/image14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33.svg"/><Relationship Id="rId10" Type="http://schemas.openxmlformats.org/officeDocument/2006/relationships/image" Target="../media/image22.pn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29.svg"/><Relationship Id="rId18" Type="http://schemas.openxmlformats.org/officeDocument/2006/relationships/image" Target="../media/image32.png"/><Relationship Id="rId3" Type="http://schemas.openxmlformats.org/officeDocument/2006/relationships/image" Target="../media/image115.svg"/><Relationship Id="rId7" Type="http://schemas.openxmlformats.org/officeDocument/2006/relationships/image" Target="../media/image91.svg"/><Relationship Id="rId12" Type="http://schemas.openxmlformats.org/officeDocument/2006/relationships/image" Target="../media/image28.png"/><Relationship Id="rId17" Type="http://schemas.openxmlformats.org/officeDocument/2006/relationships/image" Target="../media/image23.svg"/><Relationship Id="rId2" Type="http://schemas.openxmlformats.org/officeDocument/2006/relationships/image" Target="../media/image114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0.png"/><Relationship Id="rId11" Type="http://schemas.openxmlformats.org/officeDocument/2006/relationships/image" Target="../media/image27.svg"/><Relationship Id="rId5" Type="http://schemas.openxmlformats.org/officeDocument/2006/relationships/image" Target="../media/image117.svg"/><Relationship Id="rId15" Type="http://schemas.openxmlformats.org/officeDocument/2006/relationships/image" Target="../media/image123.svg"/><Relationship Id="rId10" Type="http://schemas.openxmlformats.org/officeDocument/2006/relationships/image" Target="../media/image26.png"/><Relationship Id="rId19" Type="http://schemas.openxmlformats.org/officeDocument/2006/relationships/image" Target="../media/image33.svg"/><Relationship Id="rId4" Type="http://schemas.openxmlformats.org/officeDocument/2006/relationships/image" Target="../media/image116.png"/><Relationship Id="rId9" Type="http://schemas.openxmlformats.org/officeDocument/2006/relationships/image" Target="../media/image121.svg"/><Relationship Id="rId14" Type="http://schemas.openxmlformats.org/officeDocument/2006/relationships/image" Target="../media/image122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1.svg"/><Relationship Id="rId3" Type="http://schemas.openxmlformats.org/officeDocument/2006/relationships/image" Target="../media/image91.svg"/><Relationship Id="rId7" Type="http://schemas.openxmlformats.org/officeDocument/2006/relationships/image" Target="../media/image27.svg"/><Relationship Id="rId12" Type="http://schemas.openxmlformats.org/officeDocument/2006/relationships/image" Target="../media/image30.png"/><Relationship Id="rId2" Type="http://schemas.openxmlformats.org/officeDocument/2006/relationships/image" Target="../media/image9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11" Type="http://schemas.openxmlformats.org/officeDocument/2006/relationships/image" Target="../media/image123.svg"/><Relationship Id="rId5" Type="http://schemas.openxmlformats.org/officeDocument/2006/relationships/image" Target="../media/image121.svg"/><Relationship Id="rId10" Type="http://schemas.openxmlformats.org/officeDocument/2006/relationships/image" Target="../media/image122.png"/><Relationship Id="rId4" Type="http://schemas.openxmlformats.org/officeDocument/2006/relationships/image" Target="../media/image120.png"/><Relationship Id="rId9" Type="http://schemas.openxmlformats.org/officeDocument/2006/relationships/image" Target="../media/image23.sv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500EE6D4-062B-45BF-91D2-1639950DEE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759" y="2442632"/>
            <a:ext cx="8481757" cy="3207600"/>
          </a:xfrm>
          <a:prstGeom prst="rect">
            <a:avLst/>
          </a:prstGeo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C2640FD5-5A15-4797-A37A-8856F8DF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A8A1D1A5-334E-4BFD-8780-71EA19C52A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1376" y="2147886"/>
            <a:ext cx="8509249" cy="34164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EF29ACDC-798F-48E9-AC55-00A3F69EC0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30209" y="1294346"/>
            <a:ext cx="3836747" cy="17208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AC2A3055-3B07-4119-9A8D-83DC7915D7B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81400" y="1128883"/>
            <a:ext cx="3839413" cy="1818000"/>
          </a:xfrm>
          <a:prstGeom prst="rect">
            <a:avLst/>
          </a:prstGeom>
          <a:effectLst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96B6967-5676-4561-92BD-43E75B2BD7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671508">
            <a:off x="3905649" y="1431821"/>
            <a:ext cx="3247187" cy="1131692"/>
          </a:xfrm>
        </p:spPr>
        <p:txBody>
          <a:bodyPr rtlCol="0" anchor="b"/>
          <a:lstStyle>
            <a:lvl1pPr algn="ct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FIESTA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BFB948-FD03-4E85-B361-9B72160F33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20984468">
            <a:off x="2016275" y="3347355"/>
            <a:ext cx="8179315" cy="1155186"/>
          </a:xfrm>
        </p:spPr>
        <p:txBody>
          <a:bodyPr rtlCol="0">
            <a:noAutofit/>
          </a:bodyPr>
          <a:lstStyle>
            <a:lvl1pPr marL="0" indent="0" algn="ctr">
              <a:buNone/>
              <a:defRPr sz="66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ÁLBUM DE FOTOS</a:t>
            </a:r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0630FE0A-9E57-43E6-AAC3-17AE376A70D3}"/>
              </a:ext>
            </a:extLst>
          </p:cNvPr>
          <p:cNvGrpSpPr/>
          <p:nvPr userDrawn="1"/>
        </p:nvGrpSpPr>
        <p:grpSpPr>
          <a:xfrm>
            <a:off x="2315019" y="729987"/>
            <a:ext cx="1078185" cy="1584000"/>
            <a:chOff x="2315019" y="729987"/>
            <a:chExt cx="1078185" cy="1584000"/>
          </a:xfrm>
        </p:grpSpPr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65B6ECF0-A60E-47F8-8164-FDB14869F0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315019" y="729987"/>
              <a:ext cx="1078185" cy="1584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33C078ED-80EE-45EA-93D5-61490CE4E7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008460" y="1089129"/>
              <a:ext cx="212400" cy="312353"/>
            </a:xfrm>
            <a:prstGeom prst="rect">
              <a:avLst/>
            </a:prstGeom>
          </p:spPr>
        </p:pic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1176C67E-AEAC-488B-9C84-9A61FD123A57}"/>
              </a:ext>
            </a:extLst>
          </p:cNvPr>
          <p:cNvGrpSpPr/>
          <p:nvPr userDrawn="1"/>
        </p:nvGrpSpPr>
        <p:grpSpPr>
          <a:xfrm>
            <a:off x="1083550" y="717765"/>
            <a:ext cx="1078185" cy="1584000"/>
            <a:chOff x="1083550" y="717765"/>
            <a:chExt cx="1078185" cy="1584000"/>
          </a:xfrm>
        </p:grpSpPr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AF6566FA-5F2E-45EF-B0F9-5333B605C2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83550" y="717765"/>
              <a:ext cx="1078185" cy="1584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91D61E71-16E6-44C0-97E7-25D45321B0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658138" y="1003626"/>
              <a:ext cx="229091" cy="252000"/>
            </a:xfrm>
            <a:prstGeom prst="rect">
              <a:avLst/>
            </a:prstGeom>
          </p:spPr>
        </p:pic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1209074A-D952-4628-80D5-FB4DE4180B34}"/>
              </a:ext>
            </a:extLst>
          </p:cNvPr>
          <p:cNvGrpSpPr/>
          <p:nvPr userDrawn="1"/>
        </p:nvGrpSpPr>
        <p:grpSpPr>
          <a:xfrm>
            <a:off x="418190" y="1987084"/>
            <a:ext cx="1207637" cy="1476000"/>
            <a:chOff x="418190" y="1987084"/>
            <a:chExt cx="1207637" cy="1476000"/>
          </a:xfrm>
        </p:grpSpPr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8CA884CA-5511-4A19-97D8-B2DF2F967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18190" y="1987084"/>
              <a:ext cx="1207637" cy="147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DF03008D-8EC1-430C-91FE-253A7289A6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17432" y="2141461"/>
              <a:ext cx="277200" cy="252000"/>
            </a:xfrm>
            <a:prstGeom prst="rect">
              <a:avLst/>
            </a:prstGeom>
          </p:spPr>
        </p:pic>
      </p:grpSp>
      <p:pic>
        <p:nvPicPr>
          <p:cNvPr id="23" name="Gráfico 22">
            <a:extLst>
              <a:ext uri="{FF2B5EF4-FFF2-40B4-BE49-F238E27FC236}">
                <a16:creationId xmlns:a16="http://schemas.microsoft.com/office/drawing/2014/main" id="{B915FE57-19B3-4930-8F27-B0626B3FB27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057332" y="2554974"/>
            <a:ext cx="445091" cy="43200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3CB0D253-428E-437F-8D5E-1A0B5D1AC5F9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78474" y="3856086"/>
            <a:ext cx="1210152" cy="828000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4F08BEA0-45B8-461D-9367-31C21A1F0F6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349778" y="5698008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6F3B7AD4-7529-4E84-9B69-51191C9AD445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87469" y="5218232"/>
            <a:ext cx="445091" cy="432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2250E242-1299-408F-9E1D-248459A58FD1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930854" y="873129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243D8EEB-09B8-410C-8CA6-C90C3AA2E1D2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0219037" y="696883"/>
            <a:ext cx="889413" cy="864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61884E9A-DDD1-4397-A88A-FC69CE683B7E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709319" y="2141461"/>
            <a:ext cx="445091" cy="432000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1274E827-E078-4F98-B655-92406AD6A108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0848500" y="2866187"/>
            <a:ext cx="900000" cy="1414283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3626D274-5D08-4DF6-858D-80E652E8D4E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325798" y="5407264"/>
            <a:ext cx="445091" cy="432000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89393816-8F73-4915-B0A3-1D03F105D59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630125" y="4746346"/>
            <a:ext cx="445091" cy="432000"/>
          </a:xfrm>
          <a:prstGeom prst="rect">
            <a:avLst/>
          </a:prstGeom>
        </p:spPr>
      </p:pic>
      <p:grpSp>
        <p:nvGrpSpPr>
          <p:cNvPr id="52" name="Grupo 51">
            <a:extLst>
              <a:ext uri="{FF2B5EF4-FFF2-40B4-BE49-F238E27FC236}">
                <a16:creationId xmlns:a16="http://schemas.microsoft.com/office/drawing/2014/main" id="{01BCD608-9C18-4CC2-A401-4A62C2510685}"/>
              </a:ext>
            </a:extLst>
          </p:cNvPr>
          <p:cNvGrpSpPr/>
          <p:nvPr userDrawn="1"/>
        </p:nvGrpSpPr>
        <p:grpSpPr>
          <a:xfrm>
            <a:off x="6946745" y="4864242"/>
            <a:ext cx="1429200" cy="1434962"/>
            <a:chOff x="6946745" y="4864242"/>
            <a:chExt cx="1429200" cy="1434962"/>
          </a:xfrm>
        </p:grpSpPr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EA548496-3164-4ACE-89EA-3E40E6E970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7186541" y="5255204"/>
              <a:ext cx="994287" cy="1044000"/>
            </a:xfrm>
            <a:prstGeom prst="rect">
              <a:avLst/>
            </a:prstGeom>
          </p:spPr>
        </p:pic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B045409D-D678-40A4-9E2B-588D17A546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7213071" y="5587677"/>
              <a:ext cx="795600" cy="429371"/>
            </a:xfrm>
            <a:prstGeom prst="rect">
              <a:avLst/>
            </a:prstGeom>
          </p:spPr>
        </p:pic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209E9178-06E4-4EE7-A4DF-5AEDB6C600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7271399" y="5387092"/>
              <a:ext cx="882000" cy="30240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E852D872-EE0A-4E39-A202-133D9A7AAB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6946745" y="4864242"/>
              <a:ext cx="1429200" cy="1049766"/>
            </a:xfrm>
            <a:prstGeom prst="rect">
              <a:avLst/>
            </a:prstGeom>
          </p:spPr>
        </p:pic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62318C9C-F240-460D-BFC8-BC2E37FFD867}"/>
              </a:ext>
            </a:extLst>
          </p:cNvPr>
          <p:cNvGrpSpPr/>
          <p:nvPr userDrawn="1"/>
        </p:nvGrpSpPr>
        <p:grpSpPr>
          <a:xfrm>
            <a:off x="8479213" y="4858032"/>
            <a:ext cx="1264281" cy="1531459"/>
            <a:chOff x="8479213" y="4858032"/>
            <a:chExt cx="1264281" cy="1531459"/>
          </a:xfrm>
        </p:grpSpPr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99724DCB-7371-4395-A27A-AAA802009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8591494" y="5211891"/>
              <a:ext cx="1152000" cy="1177600"/>
            </a:xfrm>
            <a:prstGeom prst="rect">
              <a:avLst/>
            </a:prstGeom>
          </p:spPr>
        </p:pic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922ED2DB-EA34-4295-9213-546629654A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8639931" y="5270213"/>
              <a:ext cx="1098000" cy="1073045"/>
            </a:xfrm>
            <a:prstGeom prst="rect">
              <a:avLst/>
            </a:prstGeom>
          </p:spPr>
        </p:pic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BCA35F9A-9892-4358-AA43-5F552D6128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8479213" y="4858032"/>
              <a:ext cx="1049013" cy="1432800"/>
            </a:xfrm>
            <a:prstGeom prst="rect">
              <a:avLst/>
            </a:prstGeom>
          </p:spPr>
        </p:pic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45B527B1-4B5D-4511-B9D2-1A42771771EB}"/>
              </a:ext>
            </a:extLst>
          </p:cNvPr>
          <p:cNvGrpSpPr/>
          <p:nvPr userDrawn="1"/>
        </p:nvGrpSpPr>
        <p:grpSpPr>
          <a:xfrm>
            <a:off x="9981031" y="4523186"/>
            <a:ext cx="1346597" cy="1837513"/>
            <a:chOff x="9981031" y="4523186"/>
            <a:chExt cx="1346597" cy="1837513"/>
          </a:xfrm>
        </p:grpSpPr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79729FBD-6C8E-46E7-825D-2A55CEAEFF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10575228" y="4523186"/>
              <a:ext cx="752400" cy="561112"/>
            </a:xfrm>
            <a:prstGeom prst="rect">
              <a:avLst/>
            </a:prstGeom>
          </p:spPr>
        </p:pic>
        <p:pic>
          <p:nvPicPr>
            <p:cNvPr id="41" name="Gráfico 40">
              <a:extLst>
                <a:ext uri="{FF2B5EF4-FFF2-40B4-BE49-F238E27FC236}">
                  <a16:creationId xmlns:a16="http://schemas.microsoft.com/office/drawing/2014/main" id="{4480E879-F26E-4046-9ED5-59286D0E3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10058455" y="5251982"/>
              <a:ext cx="838588" cy="648000"/>
            </a:xfrm>
            <a:prstGeom prst="rect">
              <a:avLst/>
            </a:prstGeom>
          </p:spPr>
        </p:pic>
        <p:pic>
          <p:nvPicPr>
            <p:cNvPr id="43" name="Gráfico 42">
              <a:extLst>
                <a:ext uri="{FF2B5EF4-FFF2-40B4-BE49-F238E27FC236}">
                  <a16:creationId xmlns:a16="http://schemas.microsoft.com/office/drawing/2014/main" id="{96527800-01C2-480D-8A19-4C63AAFD2F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>
              <a:off x="9981031" y="4807652"/>
              <a:ext cx="1234800" cy="1553047"/>
            </a:xfrm>
            <a:prstGeom prst="rect">
              <a:avLst/>
            </a:prstGeom>
          </p:spPr>
        </p:pic>
        <p:pic>
          <p:nvPicPr>
            <p:cNvPr id="42" name="Gráfico 41">
              <a:extLst>
                <a:ext uri="{FF2B5EF4-FFF2-40B4-BE49-F238E27FC236}">
                  <a16:creationId xmlns:a16="http://schemas.microsoft.com/office/drawing/2014/main" id="{30414D8A-EB37-42C5-8DAD-55AD7E91D4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>
              <a:off x="10219737" y="4821558"/>
              <a:ext cx="941914" cy="1069200"/>
            </a:xfrm>
            <a:prstGeom prst="rect">
              <a:avLst/>
            </a:prstGeom>
          </p:spPr>
        </p:pic>
        <p:pic>
          <p:nvPicPr>
            <p:cNvPr id="44" name="Gráfico 43">
              <a:extLst>
                <a:ext uri="{FF2B5EF4-FFF2-40B4-BE49-F238E27FC236}">
                  <a16:creationId xmlns:a16="http://schemas.microsoft.com/office/drawing/2014/main" id="{EF35E6FB-2927-4F68-B0DE-82A8C51B9B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10111823" y="5030615"/>
              <a:ext cx="907200" cy="1098862"/>
            </a:xfrm>
            <a:prstGeom prst="rect">
              <a:avLst/>
            </a:prstGeom>
          </p:spPr>
        </p:pic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1974A4F7-0AA8-4F69-9286-869D85C819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10136028" y="5036697"/>
              <a:ext cx="878400" cy="1311235"/>
            </a:xfrm>
            <a:prstGeom prst="rect">
              <a:avLst/>
            </a:prstGeom>
          </p:spPr>
        </p:pic>
        <p:pic>
          <p:nvPicPr>
            <p:cNvPr id="46" name="Gráfico 45">
              <a:extLst>
                <a:ext uri="{FF2B5EF4-FFF2-40B4-BE49-F238E27FC236}">
                  <a16:creationId xmlns:a16="http://schemas.microsoft.com/office/drawing/2014/main" id="{7B61D53E-5D83-41A6-8730-C8BAAB7AAD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10213212" y="5022921"/>
              <a:ext cx="646870" cy="1090800"/>
            </a:xfrm>
            <a:prstGeom prst="rect">
              <a:avLst/>
            </a:prstGeom>
          </p:spPr>
        </p:pic>
        <p:pic>
          <p:nvPicPr>
            <p:cNvPr id="49" name="Gráfico 48">
              <a:extLst>
                <a:ext uri="{FF2B5EF4-FFF2-40B4-BE49-F238E27FC236}">
                  <a16:creationId xmlns:a16="http://schemas.microsoft.com/office/drawing/2014/main" id="{E74E6098-7D29-483E-B538-CB2F24AFD6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/>
            </a:stretch>
          </p:blipFill>
          <p:spPr>
            <a:xfrm>
              <a:off x="10266419" y="5118774"/>
              <a:ext cx="748800" cy="56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72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áfico 19">
            <a:extLst>
              <a:ext uri="{FF2B5EF4-FFF2-40B4-BE49-F238E27FC236}">
                <a16:creationId xmlns:a16="http://schemas.microsoft.com/office/drawing/2014/main" id="{F73F6F07-D6A2-46BC-B55B-6187B27CB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1204" y="4560289"/>
            <a:ext cx="5070638" cy="11916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6315C4C-B0CA-4A95-BC93-B0289B9FC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82800" y="2584933"/>
            <a:ext cx="7637130" cy="2615429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0FE16EA4-8E0D-424E-AA6E-1FF04A68E66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8474" y="3856086"/>
            <a:ext cx="1210152" cy="828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547F5F9-51A6-491A-A304-80674495E79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49778" y="5698008"/>
            <a:ext cx="445091" cy="432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952F2A27-DC1D-4D17-8E1D-CE49EF95B04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7469" y="5218232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F0981AB3-94CF-4E03-A6F0-5D7549C38D4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09319" y="2141461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AAF15BCC-B593-4F2D-BDEB-DB719435EA8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24834" y="3148944"/>
            <a:ext cx="900000" cy="1414283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2047CA3D-6912-423A-984E-CDD986BE8CA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2200" y="5482008"/>
            <a:ext cx="445091" cy="4320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36114AF4-FC6D-499C-86F9-5118422AE22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027823" y="1393625"/>
            <a:ext cx="889413" cy="86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D0E1B00E-73E6-4799-A668-D07C3241958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7232" y="1609625"/>
            <a:ext cx="445091" cy="4320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8F247BAB-590C-4C3A-AEBF-97070ABD2E2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87254" y="681037"/>
            <a:ext cx="445091" cy="432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0C88ECDE-9CE8-41F0-96E8-B1F4DC4725B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76677" y="1017538"/>
            <a:ext cx="445091" cy="432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1ADDC0DD-CACD-44DD-B4FF-999518E8A23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262553" y="2457410"/>
            <a:ext cx="7506646" cy="2423325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3A302399-55D4-4504-A69C-1645F422A73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027823" y="4518205"/>
            <a:ext cx="5184000" cy="100376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8951AA1-28DD-4027-ABEE-5A2FE340BF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420000">
            <a:off x="2350576" y="3104232"/>
            <a:ext cx="7263117" cy="1325563"/>
          </a:xfrm>
        </p:spPr>
        <p:txBody>
          <a:bodyPr rtlCol="0">
            <a:noAutofit/>
          </a:bodyPr>
          <a:lstStyle>
            <a:lvl1pPr algn="ctr">
              <a:defRPr sz="5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SECCIÓN</a:t>
            </a:r>
          </a:p>
        </p:txBody>
      </p:sp>
      <p:sp>
        <p:nvSpPr>
          <p:cNvPr id="22" name="Marcador de posición de texto 21">
            <a:extLst>
              <a:ext uri="{FF2B5EF4-FFF2-40B4-BE49-F238E27FC236}">
                <a16:creationId xmlns:a16="http://schemas.microsoft.com/office/drawing/2014/main" id="{0C7C1165-2743-4580-9DD3-45B9B61697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21480000">
            <a:off x="3026710" y="4723388"/>
            <a:ext cx="5207371" cy="699806"/>
          </a:xfrm>
        </p:spPr>
        <p:txBody>
          <a:bodyPr rtlCol="0">
            <a:noAutofit/>
          </a:bodyPr>
          <a:lstStyle>
            <a:lvl1pPr marL="0" indent="0" algn="ctr">
              <a:buNone/>
              <a:defRPr sz="3800" b="1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Subtítulo de la sección</a:t>
            </a: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32FD94E8-C920-4677-8580-741F383C8C38}"/>
              </a:ext>
            </a:extLst>
          </p:cNvPr>
          <p:cNvGrpSpPr/>
          <p:nvPr userDrawn="1"/>
        </p:nvGrpSpPr>
        <p:grpSpPr>
          <a:xfrm>
            <a:off x="6511215" y="309000"/>
            <a:ext cx="2327937" cy="2459825"/>
            <a:chOff x="6511215" y="309000"/>
            <a:chExt cx="2327937" cy="2459825"/>
          </a:xfrm>
        </p:grpSpPr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162D29D8-E690-4441-98E6-D8D0AA7101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8345703" y="925700"/>
              <a:ext cx="391961" cy="518400"/>
            </a:xfrm>
            <a:prstGeom prst="rect">
              <a:avLst/>
            </a:prstGeom>
          </p:spPr>
        </p:pic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6C38A48F-E21C-4F3D-95C5-9C83DB6BBD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7407969" y="596454"/>
              <a:ext cx="280098" cy="5220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22FA1550-0BE0-4115-B143-DB1A0AEA0D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552785" y="309000"/>
              <a:ext cx="1281600" cy="1015129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A4520371-20DC-4B33-8B14-F8CAB566D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6761946" y="973621"/>
              <a:ext cx="1985446" cy="147960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B66831F-EDCB-408D-B5A0-EDBAFF4E66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6511215" y="1746425"/>
              <a:ext cx="2083140" cy="10224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27C63E4A-4A53-48A0-ACC6-8A6AB1C9A8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7573792" y="431392"/>
              <a:ext cx="1173600" cy="790904"/>
            </a:xfrm>
            <a:prstGeom prst="rect">
              <a:avLst/>
            </a:prstGeom>
          </p:spPr>
        </p:pic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27067640-C337-4618-8B0C-9C73F5206D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6864464" y="1110098"/>
              <a:ext cx="1873200" cy="802800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892329EC-540A-441C-83E8-A57CFEF2D3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6901678" y="1364599"/>
              <a:ext cx="1538213" cy="813600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1EE3E185-E703-4D3B-BA6A-B0D9ED55A5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6808508" y="959465"/>
              <a:ext cx="2030644" cy="748800"/>
            </a:xfrm>
            <a:prstGeom prst="rect">
              <a:avLst/>
            </a:prstGeom>
          </p:spPr>
        </p:pic>
      </p:grpSp>
      <p:pic>
        <p:nvPicPr>
          <p:cNvPr id="34" name="Gráfico 33">
            <a:extLst>
              <a:ext uri="{FF2B5EF4-FFF2-40B4-BE49-F238E27FC236}">
                <a16:creationId xmlns:a16="http://schemas.microsoft.com/office/drawing/2014/main" id="{DCAE0A36-7F4C-488B-9E4B-B5EA25D6F2B1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E6C91B13-1D38-4BF3-AB59-E11B77FE3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9701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áfico 20">
            <a:extLst>
              <a:ext uri="{FF2B5EF4-FFF2-40B4-BE49-F238E27FC236}">
                <a16:creationId xmlns:a16="http://schemas.microsoft.com/office/drawing/2014/main" id="{567ABF9D-C360-4811-B72E-1BCC8F665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0248" y="1596825"/>
            <a:ext cx="4788000" cy="2908361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76202719-2D4D-407D-B8DA-A23CD2BC2A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1694" y="1443038"/>
            <a:ext cx="4705859" cy="29808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9886EF24-F1B2-4B6E-956E-88BBF4527C6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05497" y="830974"/>
            <a:ext cx="5590800" cy="55908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67711F6A-2700-45CC-8081-72481D23280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6047" y="6172726"/>
            <a:ext cx="445091" cy="432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708C15EA-464A-42EF-B8BA-900C9C88385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8767" y="5780234"/>
            <a:ext cx="445091" cy="432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D17B3A2-AA51-46CD-A215-FAB926BEE6B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82107" y="4886712"/>
            <a:ext cx="900000" cy="1414283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A427BCFE-ED69-455C-8DF7-52CEEA62524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42817" y="4978152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69CB4E3-06E3-4E33-A9E7-A273F3742CF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3168" y="521673"/>
            <a:ext cx="445091" cy="432000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6C27347F-6562-4FB3-B0EB-661B2427CAF6}"/>
              </a:ext>
            </a:extLst>
          </p:cNvPr>
          <p:cNvGrpSpPr/>
          <p:nvPr userDrawn="1"/>
        </p:nvGrpSpPr>
        <p:grpSpPr>
          <a:xfrm rot="3950382">
            <a:off x="9396084" y="4498667"/>
            <a:ext cx="1207637" cy="1476000"/>
            <a:chOff x="418190" y="1987084"/>
            <a:chExt cx="1207637" cy="1476000"/>
          </a:xfrm>
        </p:grpSpPr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7939F815-583D-4BA5-82A8-56A8C6F93E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8190" y="1987084"/>
              <a:ext cx="1207637" cy="1476000"/>
            </a:xfrm>
            <a:prstGeom prst="rect">
              <a:avLst/>
            </a:prstGeom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FB6ECBA6-6D85-4283-ABC5-1FBF209FC2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17432" y="2141461"/>
              <a:ext cx="277200" cy="252000"/>
            </a:xfrm>
            <a:prstGeom prst="rect">
              <a:avLst/>
            </a:prstGeom>
          </p:spPr>
        </p:pic>
      </p:grpSp>
      <p:pic>
        <p:nvPicPr>
          <p:cNvPr id="14" name="Gráfico 13">
            <a:extLst>
              <a:ext uri="{FF2B5EF4-FFF2-40B4-BE49-F238E27FC236}">
                <a16:creationId xmlns:a16="http://schemas.microsoft.com/office/drawing/2014/main" id="{E60F33E9-F475-48B1-A72E-3D9BA1EF6A1E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021848" y="447135"/>
            <a:ext cx="1210152" cy="828000"/>
          </a:xfrm>
          <a:prstGeom prst="rect">
            <a:avLst/>
          </a:prstGeom>
        </p:spPr>
      </p:pic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66B4444A-B519-40C9-97E9-4445FC4709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1259942" y="787274"/>
            <a:ext cx="5076000" cy="5076000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F78C7B-42BE-41C0-962E-C0299993D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17912">
            <a:off x="6853028" y="2028052"/>
            <a:ext cx="3894392" cy="1493883"/>
          </a:xfr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4CDD7021-B445-4783-87B3-6E6AFB87234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856864" y="718145"/>
            <a:ext cx="445091" cy="432000"/>
          </a:xfrm>
          <a:prstGeom prst="rect">
            <a:avLst/>
          </a:prstGeom>
        </p:spPr>
      </p:pic>
      <p:grpSp>
        <p:nvGrpSpPr>
          <p:cNvPr id="30" name="Grupo 29">
            <a:extLst>
              <a:ext uri="{FF2B5EF4-FFF2-40B4-BE49-F238E27FC236}">
                <a16:creationId xmlns:a16="http://schemas.microsoft.com/office/drawing/2014/main" id="{6C90EA2B-969E-48D7-B2C1-E5FDB35DFA5C}"/>
              </a:ext>
            </a:extLst>
          </p:cNvPr>
          <p:cNvGrpSpPr/>
          <p:nvPr userDrawn="1"/>
        </p:nvGrpSpPr>
        <p:grpSpPr>
          <a:xfrm>
            <a:off x="9998297" y="345105"/>
            <a:ext cx="1648553" cy="1820106"/>
            <a:chOff x="9998297" y="345105"/>
            <a:chExt cx="1648553" cy="1820106"/>
          </a:xfrm>
        </p:grpSpPr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1B23441B-028E-4378-B8B8-4B0C18A048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1152130" y="345105"/>
              <a:ext cx="468000" cy="531243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816126C5-F794-4427-ABEE-4093997DD8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1128450" y="408023"/>
              <a:ext cx="518400" cy="480468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97E5176A-8FFB-4A1D-97DF-B2E3076A28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9998297" y="772011"/>
              <a:ext cx="1215884" cy="13932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5FA508ED-3AB5-4ECA-B76B-F719C55C26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0658509" y="1076466"/>
              <a:ext cx="482400" cy="203116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AE5BEB9D-557F-4FBC-8DC2-14A79E2264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0455003" y="1203637"/>
              <a:ext cx="642857" cy="270000"/>
            </a:xfrm>
            <a:prstGeom prst="rect">
              <a:avLst/>
            </a:prstGeom>
          </p:spPr>
        </p:pic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426C1BDB-D03B-4F14-9700-EB89E2AD8A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10271905" y="1322651"/>
              <a:ext cx="784800" cy="359146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6B41E3EA-8773-49D1-8CE3-7E7895DA16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083928" y="1441259"/>
              <a:ext cx="936000" cy="414515"/>
            </a:xfrm>
            <a:prstGeom prst="rect">
              <a:avLst/>
            </a:prstGeom>
          </p:spPr>
        </p:pic>
      </p:grpSp>
      <p:pic>
        <p:nvPicPr>
          <p:cNvPr id="31" name="Gráfico 30">
            <a:extLst>
              <a:ext uri="{FF2B5EF4-FFF2-40B4-BE49-F238E27FC236}">
                <a16:creationId xmlns:a16="http://schemas.microsoft.com/office/drawing/2014/main" id="{71A30AC2-4D87-497E-A09C-E895648DE08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66806" y="4423838"/>
            <a:ext cx="445091" cy="432000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C6D20CAD-12F8-4B63-A884-7EEE09EED531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F1852519-41A6-45EE-BACC-7F0F38E6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24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61B83511-1A62-4FD8-9B56-AEDF458F41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9526" y="1070677"/>
            <a:ext cx="2880000" cy="90079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0CA37546-EF11-41CA-9EAB-BD373865A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7901" y="880617"/>
            <a:ext cx="2905200" cy="104029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23369CDC-E9BC-4C02-B132-37FEC917A2C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75383" y="844426"/>
            <a:ext cx="2916000" cy="1141043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79198" y="17382"/>
            <a:ext cx="4910400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5710" y="2337598"/>
            <a:ext cx="4343848" cy="4343848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90161" y="2514423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2428" y="5946018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449131">
            <a:off x="5853556" y="5066126"/>
            <a:ext cx="1210152" cy="828000"/>
          </a:xfrm>
          <a:prstGeom prst="rect">
            <a:avLst/>
          </a:prstGeom>
        </p:spPr>
      </p:pic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1453463" y="2264866"/>
            <a:ext cx="3943867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028200" y="-1165"/>
            <a:ext cx="4773600" cy="2028162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BDFC7F4-38AD-4DF5-9D1E-00235099EC2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709501">
            <a:off x="6966309" y="2189510"/>
            <a:ext cx="4343848" cy="4343848"/>
          </a:xfrm>
          <a:prstGeom prst="rect">
            <a:avLst/>
          </a:prstGeom>
        </p:spPr>
      </p:pic>
      <p:sp>
        <p:nvSpPr>
          <p:cNvPr id="21" name="Marcador de posición de imagen 18">
            <a:extLst>
              <a:ext uri="{FF2B5EF4-FFF2-40B4-BE49-F238E27FC236}">
                <a16:creationId xmlns:a16="http://schemas.microsoft.com/office/drawing/2014/main" id="{BADB6181-ECC4-410A-AD40-5504E69EC8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089648">
            <a:off x="6914082" y="2146758"/>
            <a:ext cx="3943867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148692" y="281361"/>
            <a:ext cx="4599723" cy="1325563"/>
          </a:xfrm>
        </p:spPr>
        <p:txBody>
          <a:bodyPr rtlCol="0">
            <a:noAutofit/>
          </a:bodyPr>
          <a:lstStyle>
            <a:lvl1pPr algn="ctr">
              <a:lnSpc>
                <a:spcPct val="80000"/>
              </a:lnSpc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25" name="Marcador de posición de texto 24">
            <a:extLst>
              <a:ext uri="{FF2B5EF4-FFF2-40B4-BE49-F238E27FC236}">
                <a16:creationId xmlns:a16="http://schemas.microsoft.com/office/drawing/2014/main" id="{AC120748-CC99-490D-AFCE-EF4D81B81F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413385">
            <a:off x="894667" y="1177471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406000" y="4376226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536254" y="3310297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BB0FCE44-BDF1-4FB6-9F98-2446FCE9AF84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832748" y="751542"/>
            <a:ext cx="2919600" cy="1155146"/>
          </a:xfrm>
          <a:prstGeom prst="rect">
            <a:avLst/>
          </a:prstGeom>
        </p:spPr>
      </p:pic>
      <p:sp>
        <p:nvSpPr>
          <p:cNvPr id="26" name="Marcador de posición de texto 24">
            <a:extLst>
              <a:ext uri="{FF2B5EF4-FFF2-40B4-BE49-F238E27FC236}">
                <a16:creationId xmlns:a16="http://schemas.microsoft.com/office/drawing/2014/main" id="{842E0B4B-44D0-4523-A825-D68AF2BD54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1154157">
            <a:off x="7897221" y="1119345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</p:spTree>
    <p:extLst>
      <p:ext uri="{BB962C8B-B14F-4D97-AF65-F5344CB8AC3E}">
        <p14:creationId xmlns:p14="http://schemas.microsoft.com/office/powerpoint/2010/main" val="232133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ley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áfico 26">
            <a:extLst>
              <a:ext uri="{FF2B5EF4-FFF2-40B4-BE49-F238E27FC236}">
                <a16:creationId xmlns:a16="http://schemas.microsoft.com/office/drawing/2014/main" id="{E59DE8E4-BB71-418E-80C6-63A496F59F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871" y="1183678"/>
            <a:ext cx="9302400" cy="4949435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C1CF9FE-10C7-43A3-BC91-53A3F0F6F2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167D12-F69E-4B7C-BB88-56C136874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8E2A568D-38BE-4D7D-B69F-B3B14D48AF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03689" y="576528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C7D0D60E-B059-437A-8AA0-C9F1A922F6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43015" y="650776"/>
            <a:ext cx="445091" cy="4320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C40EC95-9250-4057-8026-C812E6C5199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6047" y="6172726"/>
            <a:ext cx="445091" cy="432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0E0C1AF-3485-4C98-9C21-69D221FE337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8767" y="5780234"/>
            <a:ext cx="445091" cy="4320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446FEAC3-C14F-4051-B2BD-B013E44E4B3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41947" y="1320011"/>
            <a:ext cx="445091" cy="432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1E8EAC07-205D-44D5-8CB6-6E875301037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1053284">
            <a:off x="3598613" y="884778"/>
            <a:ext cx="1210152" cy="828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BF0F9706-08DA-4D57-A580-200BB4E7F17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24376" y="2396583"/>
            <a:ext cx="900000" cy="1414283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9964480A-362C-40BA-BA61-4E70013B021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77884" y="1663241"/>
            <a:ext cx="4820400" cy="3323539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AE8A6597-2866-4CB5-9F0D-87A06F1BC556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83084" y="4333471"/>
            <a:ext cx="4615200" cy="1028457"/>
          </a:xfrm>
          <a:prstGeom prst="rect">
            <a:avLst/>
          </a:prstGeom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AED8808E-C046-4F7A-8329-505ADEA2F0AC}"/>
              </a:ext>
            </a:extLst>
          </p:cNvPr>
          <p:cNvGrpSpPr/>
          <p:nvPr userDrawn="1"/>
        </p:nvGrpSpPr>
        <p:grpSpPr>
          <a:xfrm>
            <a:off x="1202089" y="506612"/>
            <a:ext cx="1491263" cy="1822130"/>
            <a:chOff x="1186047" y="1003914"/>
            <a:chExt cx="1491263" cy="1822130"/>
          </a:xfrm>
        </p:grpSpPr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E376398C-C87D-461D-AEFE-D943FC8B20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411229" y="1003914"/>
              <a:ext cx="259200" cy="5832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3B05396-0F4A-4716-9915-1E60054931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670429" y="1071784"/>
              <a:ext cx="290763" cy="5436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CE3DD31-9AF5-406A-A131-BCFDE82FC4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186047" y="1168984"/>
              <a:ext cx="484663" cy="4464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78F14ABD-BCA0-4E68-A54D-D8D9B30906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581204" y="1422044"/>
              <a:ext cx="1096106" cy="1404000"/>
            </a:xfrm>
            <a:prstGeom prst="rect">
              <a:avLst/>
            </a:prstGeom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3FD65F54-E6F9-4C3F-9048-AEDFCF3E25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637577" y="1505779"/>
              <a:ext cx="867600" cy="1224847"/>
            </a:xfrm>
            <a:prstGeom prst="rect">
              <a:avLst/>
            </a:prstGeom>
          </p:spPr>
        </p:pic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D06CFA-EFB9-41ED-8058-73CED5E1EE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 rot="21401590">
            <a:off x="1955479" y="4491905"/>
            <a:ext cx="4344371" cy="564394"/>
          </a:xfrm>
        </p:spPr>
        <p:txBody>
          <a:bodyPr rtlCol="0" anchor="b">
            <a:noAutofit/>
          </a:bodyPr>
          <a:lstStyle>
            <a:lvl1pPr marL="0" indent="0" algn="l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Subtítulo de diapositiva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CFC6C2-9F9F-4CDA-8454-F7288550BD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916298">
            <a:off x="1955085" y="2662841"/>
            <a:ext cx="3922735" cy="1590521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29" name="Marcador de texto 28">
            <a:extLst>
              <a:ext uri="{FF2B5EF4-FFF2-40B4-BE49-F238E27FC236}">
                <a16:creationId xmlns:a16="http://schemas.microsoft.com/office/drawing/2014/main" id="{AB185CC4-D071-412A-877E-82761254FC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21305455">
            <a:off x="5610382" y="1005137"/>
            <a:ext cx="4860788" cy="4860788"/>
          </a:xfrm>
          <a:solidFill>
            <a:schemeClr val="bg1"/>
          </a:solidFill>
        </p:spPr>
        <p:txBody>
          <a:bodyPr lIns="360000" tIns="360000" rIns="360000" bIns="360000" rtlCol="0" anchor="ctr" anchorCtr="0"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3489FCC7-404F-464A-8E32-FE1C792FA6E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45180" y="4480101"/>
            <a:ext cx="445091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2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5752" y="17382"/>
            <a:ext cx="4910400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75710" y="2321556"/>
            <a:ext cx="4343848" cy="4343848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428" y="5946018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28200" y="-1165"/>
            <a:ext cx="4773600" cy="2028162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BDFC7F4-38AD-4DF5-9D1E-00235099EC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709501">
            <a:off x="6966309" y="2173468"/>
            <a:ext cx="4343848" cy="434384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066039" y="280776"/>
            <a:ext cx="4771004" cy="1325563"/>
          </a:xfrm>
        </p:spPr>
        <p:txBody>
          <a:bodyPr rtlCol="0">
            <a:noAutofit/>
          </a:bodyPr>
          <a:lstStyle>
            <a:lvl1pPr algn="ctr">
              <a:lnSpc>
                <a:spcPct val="80000"/>
              </a:lnSpc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06000" y="4376226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36254" y="3310297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18225C5C-0679-4519-A2BC-F37425212CF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766362" y="4911535"/>
            <a:ext cx="900000" cy="1414283"/>
          </a:xfrm>
          <a:prstGeom prst="rect">
            <a:avLst/>
          </a:prstGeom>
        </p:spPr>
      </p:pic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3F3A904D-5989-45BD-A05D-FE56744AF3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rot="384605">
            <a:off x="1361561" y="2198395"/>
            <a:ext cx="4104000" cy="4104000"/>
          </a:xfrm>
          <a:solidFill>
            <a:schemeClr val="bg1"/>
          </a:solidFill>
        </p:spPr>
        <p:txBody>
          <a:bodyPr lIns="252000" tIns="252000" rIns="252000" bIns="252000" rtlCol="0" anchor="ctr" anchorCtr="0">
            <a:normAutofit/>
          </a:bodyPr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900"/>
            </a:lvl2pPr>
            <a:lvl3pPr marL="914400" indent="0">
              <a:buNone/>
              <a:defRPr sz="1900"/>
            </a:lvl3pPr>
            <a:lvl4pPr marL="1371600" indent="0">
              <a:buNone/>
              <a:defRPr sz="1900"/>
            </a:lvl4pPr>
            <a:lvl5pPr marL="1828800" indent="0">
              <a:buNone/>
              <a:defRPr sz="19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0" name="Marcador de posición de texto 3">
            <a:extLst>
              <a:ext uri="{FF2B5EF4-FFF2-40B4-BE49-F238E27FC236}">
                <a16:creationId xmlns:a16="http://schemas.microsoft.com/office/drawing/2014/main" id="{38461059-5319-4D49-85AC-02207FB5DF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21054593">
            <a:off x="6850454" y="2079298"/>
            <a:ext cx="4104000" cy="4104000"/>
          </a:xfrm>
          <a:solidFill>
            <a:schemeClr val="bg1"/>
          </a:solidFill>
        </p:spPr>
        <p:txBody>
          <a:bodyPr lIns="252000" tIns="252000" rIns="252000" bIns="252000" rtlCol="0" anchor="ctr" anchorCtr="0">
            <a:normAutofit/>
          </a:bodyPr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900"/>
            </a:lvl2pPr>
            <a:lvl3pPr marL="914400" indent="0">
              <a:buNone/>
              <a:defRPr sz="1900"/>
            </a:lvl3pPr>
            <a:lvl4pPr marL="1371600" indent="0">
              <a:buNone/>
              <a:defRPr sz="1900"/>
            </a:lvl4pPr>
            <a:lvl5pPr marL="1828800" indent="0">
              <a:buNone/>
              <a:defRPr sz="19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0B65324B-93FE-4504-B3A8-08F929CCC5E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39526" y="1070677"/>
            <a:ext cx="2880000" cy="900793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3ABBFCFC-4524-461B-83BE-F813B41D0D29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67901" y="880617"/>
            <a:ext cx="2905200" cy="1040290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CECBBAAE-5447-4450-9F8A-8F0F319E83A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975383" y="844426"/>
            <a:ext cx="2916000" cy="1141043"/>
          </a:xfrm>
          <a:prstGeom prst="rect">
            <a:avLst/>
          </a:prstGeom>
        </p:spPr>
      </p:pic>
      <p:sp>
        <p:nvSpPr>
          <p:cNvPr id="34" name="Marcador de posición de texto 24">
            <a:extLst>
              <a:ext uri="{FF2B5EF4-FFF2-40B4-BE49-F238E27FC236}">
                <a16:creationId xmlns:a16="http://schemas.microsoft.com/office/drawing/2014/main" id="{D5F2562C-B3BB-4D06-9102-D8D285CCF4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413385">
            <a:off x="894667" y="1177471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35" name="Gráfico 34">
            <a:extLst>
              <a:ext uri="{FF2B5EF4-FFF2-40B4-BE49-F238E27FC236}">
                <a16:creationId xmlns:a16="http://schemas.microsoft.com/office/drawing/2014/main" id="{38E2C03D-2794-4253-80FE-D73C1934140F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832748" y="751542"/>
            <a:ext cx="2919600" cy="1155146"/>
          </a:xfrm>
          <a:prstGeom prst="rect">
            <a:avLst/>
          </a:prstGeom>
        </p:spPr>
      </p:pic>
      <p:sp>
        <p:nvSpPr>
          <p:cNvPr id="36" name="Marcador de posición de texto 24">
            <a:extLst>
              <a:ext uri="{FF2B5EF4-FFF2-40B4-BE49-F238E27FC236}">
                <a16:creationId xmlns:a16="http://schemas.microsoft.com/office/drawing/2014/main" id="{4DE524DD-7345-475B-8C6C-4ECAE7BBED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1154157">
            <a:off x="7897221" y="1119345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F42C2CDD-1627-4272-9E00-84431404670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0161" y="2514423"/>
            <a:ext cx="445091" cy="432000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E5E1C32F-A41E-4430-8EFA-5335546388E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0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1576" y="61257"/>
            <a:ext cx="4966277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60171" y="503346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3452" y="6153535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31277" y="5929747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73880" y="5572441"/>
            <a:ext cx="1315382" cy="900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14297" y="23142"/>
            <a:ext cx="4914000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3992408" y="415838"/>
            <a:ext cx="4719232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EEF9453B-EAB5-4A4B-A2DC-2C348E8217E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858965">
            <a:off x="4652931" y="3002889"/>
            <a:ext cx="3415647" cy="3415647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A23D036F-A4CB-4633-BB29-736D66F265D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39112">
            <a:off x="4568041" y="2971201"/>
            <a:ext cx="3101135" cy="3101135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id="{B963E77E-81B0-4112-9E69-2702F1B595C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7646" y="2271544"/>
            <a:ext cx="3415647" cy="3415647"/>
          </a:xfrm>
          <a:prstGeom prst="rect">
            <a:avLst/>
          </a:prstGeom>
        </p:spPr>
      </p:pic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380147">
            <a:off x="704840" y="2191730"/>
            <a:ext cx="3101135" cy="3101135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82D76515-C894-48EB-968F-542CB0B2BD2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882225">
            <a:off x="8294442" y="2081814"/>
            <a:ext cx="3415647" cy="3415647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DBCA6335-F45C-4EE3-93EF-BE41903B047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21262372">
            <a:off x="8209552" y="2002000"/>
            <a:ext cx="3101135" cy="3101135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1DDF4940-315C-4B96-9958-0CB53BD30E1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89614" y="1155244"/>
            <a:ext cx="2532798" cy="79219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8EBC3272-D75C-49EA-822E-BBE921FF97D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16941" y="981742"/>
            <a:ext cx="2554960" cy="914877"/>
          </a:xfrm>
          <a:prstGeom prst="rect">
            <a:avLst/>
          </a:prstGeom>
        </p:spPr>
      </p:pic>
      <p:sp>
        <p:nvSpPr>
          <p:cNvPr id="23" name="Marcador de posición de texto 24">
            <a:extLst>
              <a:ext uri="{FF2B5EF4-FFF2-40B4-BE49-F238E27FC236}">
                <a16:creationId xmlns:a16="http://schemas.microsoft.com/office/drawing/2014/main" id="{29D87CB6-8FE7-467D-A726-420A27BD1B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413385">
            <a:off x="546309" y="1218982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09B6DD1C-1EBB-4683-BF4F-43091F75011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0860951">
            <a:off x="4700591" y="2023989"/>
            <a:ext cx="2532798" cy="792197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90F04BB6-9395-4CF0-9898-7EF44C9A5F65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0860951">
            <a:off x="4627918" y="1850487"/>
            <a:ext cx="2554960" cy="914877"/>
          </a:xfrm>
          <a:prstGeom prst="rect">
            <a:avLst/>
          </a:prstGeom>
        </p:spPr>
      </p:pic>
      <p:sp>
        <p:nvSpPr>
          <p:cNvPr id="30" name="Marcador de posición de texto 24">
            <a:extLst>
              <a:ext uri="{FF2B5EF4-FFF2-40B4-BE49-F238E27FC236}">
                <a16:creationId xmlns:a16="http://schemas.microsoft.com/office/drawing/2014/main" id="{BA1E34EF-540F-48AF-86CA-ABB3823D7D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21274336">
            <a:off x="4657286" y="2087727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528E482C-1851-45A1-AD42-9D86D443E868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0810727">
            <a:off x="9250019" y="905587"/>
            <a:ext cx="2532798" cy="792197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DD6C8914-6D14-4274-BBAA-AEFD2FDAA6F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0810727">
            <a:off x="9177346" y="732085"/>
            <a:ext cx="2554960" cy="914877"/>
          </a:xfrm>
          <a:prstGeom prst="rect">
            <a:avLst/>
          </a:prstGeom>
        </p:spPr>
      </p:pic>
      <p:sp>
        <p:nvSpPr>
          <p:cNvPr id="33" name="Marcador de posición de texto 24">
            <a:extLst>
              <a:ext uri="{FF2B5EF4-FFF2-40B4-BE49-F238E27FC236}">
                <a16:creationId xmlns:a16="http://schemas.microsoft.com/office/drawing/2014/main" id="{B08CDA60-3729-42F7-8AFC-BBF85D674E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21224112">
            <a:off x="9206714" y="969325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03</a:t>
            </a:r>
          </a:p>
        </p:txBody>
      </p:sp>
    </p:spTree>
    <p:extLst>
      <p:ext uri="{BB962C8B-B14F-4D97-AF65-F5344CB8AC3E}">
        <p14:creationId xmlns:p14="http://schemas.microsoft.com/office/powerpoint/2010/main" val="320061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atro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áfico 30">
            <a:extLst>
              <a:ext uri="{FF2B5EF4-FFF2-40B4-BE49-F238E27FC236}">
                <a16:creationId xmlns:a16="http://schemas.microsoft.com/office/drawing/2014/main" id="{B648EEBC-E2B3-460F-9ACB-93A00A5642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572584">
            <a:off x="4883710" y="2453441"/>
            <a:ext cx="3538150" cy="3538150"/>
          </a:xfrm>
          <a:prstGeom prst="rect">
            <a:avLst/>
          </a:prstGeom>
        </p:spPr>
      </p:pic>
      <p:sp>
        <p:nvSpPr>
          <p:cNvPr id="32" name="Marcador de posición de imagen 18">
            <a:extLst>
              <a:ext uri="{FF2B5EF4-FFF2-40B4-BE49-F238E27FC236}">
                <a16:creationId xmlns:a16="http://schemas.microsoft.com/office/drawing/2014/main" id="{7E2B4FE0-FFAD-4B79-83E0-C510BE9F650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20952731">
            <a:off x="4805521" y="2438242"/>
            <a:ext cx="3212357" cy="321235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0182" y="1167430"/>
            <a:ext cx="2609704" cy="2609704"/>
          </a:xfrm>
          <a:prstGeom prst="rect">
            <a:avLst/>
          </a:prstGeom>
        </p:spPr>
      </p:pic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926407" y="1080544"/>
            <a:ext cx="2369403" cy="2369403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72911" y="17382"/>
            <a:ext cx="5022903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7163" y="2858595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2428" y="5946018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822337" y="-1165"/>
            <a:ext cx="4979463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901392" y="281394"/>
            <a:ext cx="4851589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4376226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16950" y="854224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D292829B-392D-4967-84B0-4139A53DE2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2451" y="4083599"/>
            <a:ext cx="2609704" cy="260970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8C0C41CB-E3C0-4350-A330-4A707B23D4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380147">
            <a:off x="1358676" y="3996713"/>
            <a:ext cx="2369403" cy="2369403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F2A5D59B-B0CD-4CDB-991A-8BD8A757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385422">
            <a:off x="8854980" y="2114947"/>
            <a:ext cx="2609704" cy="2609704"/>
          </a:xfrm>
          <a:prstGeom prst="rect">
            <a:avLst/>
          </a:prstGeom>
        </p:spPr>
      </p:pic>
      <p:sp>
        <p:nvSpPr>
          <p:cNvPr id="34" name="Marcador de posición de imagen 18">
            <a:extLst>
              <a:ext uri="{FF2B5EF4-FFF2-40B4-BE49-F238E27FC236}">
                <a16:creationId xmlns:a16="http://schemas.microsoft.com/office/drawing/2014/main" id="{239C034F-7BBB-474F-99A5-5E5E1D8DFF9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0765569">
            <a:off x="8821205" y="2028061"/>
            <a:ext cx="2369403" cy="2369403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5" name="Gráfico 34">
            <a:extLst>
              <a:ext uri="{FF2B5EF4-FFF2-40B4-BE49-F238E27FC236}">
                <a16:creationId xmlns:a16="http://schemas.microsoft.com/office/drawing/2014/main" id="{1AA2C9C9-ADDF-463C-A756-8AC76B30797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080827">
            <a:off x="3986289" y="5177048"/>
            <a:ext cx="900000" cy="1414283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A783F73A-FAD9-485B-AEF2-257165EDCA1D}"/>
              </a:ext>
            </a:extLst>
          </p:cNvPr>
          <p:cNvGrpSpPr/>
          <p:nvPr userDrawn="1"/>
        </p:nvGrpSpPr>
        <p:grpSpPr>
          <a:xfrm rot="5118701">
            <a:off x="9533617" y="4909868"/>
            <a:ext cx="1247761" cy="1524602"/>
            <a:chOff x="1186047" y="1003914"/>
            <a:chExt cx="1491263" cy="1822130"/>
          </a:xfrm>
        </p:grpSpPr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D03443B8-72F6-4DB4-B411-4F48797F73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411229" y="1003914"/>
              <a:ext cx="259200" cy="58320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579A39C7-9531-47B9-9E04-34417B9C16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670429" y="1071784"/>
              <a:ext cx="290763" cy="5436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39C38E06-9300-4CAB-AEDE-51B9D776CC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186047" y="1168984"/>
              <a:ext cx="484663" cy="44640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E5CADABB-3A87-4000-8B9E-B8ABE9B819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581204" y="1422044"/>
              <a:ext cx="1096106" cy="1404000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1F6FE616-E36F-4414-907F-3C950E69BE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637577" y="1505779"/>
              <a:ext cx="867600" cy="12248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6892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98468" y="72980"/>
            <a:ext cx="5116214" cy="2394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4296" y="23142"/>
            <a:ext cx="5062359" cy="219669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3223807-CC74-4D48-A03D-E448375EDFC5}"/>
              </a:ext>
            </a:extLst>
          </p:cNvPr>
          <p:cNvSpPr/>
          <p:nvPr userDrawn="1"/>
        </p:nvSpPr>
        <p:spPr>
          <a:xfrm rot="21362878">
            <a:off x="4764732" y="2016837"/>
            <a:ext cx="2997679" cy="45549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EEF9453B-EAB5-4A4B-A2DC-2C348E8217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58965">
            <a:off x="1394169" y="3879413"/>
            <a:ext cx="2721110" cy="2721110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A23D036F-A4CB-4633-BB29-736D66F265D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39112">
            <a:off x="1344218" y="3772047"/>
            <a:ext cx="2470551" cy="2470551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14519" y="5327449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6725" y="6041044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76725" y="4833083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41231" y="5525449"/>
            <a:ext cx="1315382" cy="900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86885" y="2424375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44098" y="5759449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3991760" y="411856"/>
            <a:ext cx="5026959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2D5F5171-FFBF-42C5-97E7-F02CA458BD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859562">
            <a:off x="9652226" y="414349"/>
            <a:ext cx="900000" cy="1414283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82D76515-C894-48EB-968F-542CB0B2BD2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82225">
            <a:off x="8426272" y="2144080"/>
            <a:ext cx="3195823" cy="3195823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DBCA6335-F45C-4EE3-93EF-BE41903B047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21262372">
            <a:off x="8364532" y="2048358"/>
            <a:ext cx="2901553" cy="2901553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907B72D2-361F-4D62-97D5-BF81DAE4105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11045">
            <a:off x="744943" y="663336"/>
            <a:ext cx="2721110" cy="2721110"/>
          </a:xfrm>
          <a:prstGeom prst="rect">
            <a:avLst/>
          </a:prstGeom>
        </p:spPr>
      </p:pic>
      <p:sp>
        <p:nvSpPr>
          <p:cNvPr id="22" name="Marcador de posición de imagen 18">
            <a:extLst>
              <a:ext uri="{FF2B5EF4-FFF2-40B4-BE49-F238E27FC236}">
                <a16:creationId xmlns:a16="http://schemas.microsoft.com/office/drawing/2014/main" id="{E3B48858-7719-4E65-A7F1-EEE5ACF2276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191192">
            <a:off x="694992" y="555970"/>
            <a:ext cx="2470551" cy="2470551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1F0DCAC4-466C-467A-A4C8-2AF6FACE9E1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21453003">
            <a:off x="4604294" y="1906143"/>
            <a:ext cx="2932858" cy="4396076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270974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objeto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 rot="355544">
            <a:off x="884964" y="1229586"/>
            <a:ext cx="2684794" cy="486932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B648EEBC-E2B3-460F-9ACB-93A00A5642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11401">
            <a:off x="4515574" y="2743728"/>
            <a:ext cx="3538150" cy="3538150"/>
          </a:xfrm>
          <a:prstGeom prst="rect">
            <a:avLst/>
          </a:prstGeom>
        </p:spPr>
      </p:pic>
      <p:sp>
        <p:nvSpPr>
          <p:cNvPr id="32" name="Marcador de posición de imagen 18">
            <a:extLst>
              <a:ext uri="{FF2B5EF4-FFF2-40B4-BE49-F238E27FC236}">
                <a16:creationId xmlns:a16="http://schemas.microsoft.com/office/drawing/2014/main" id="{7E2B4FE0-FFAD-4B79-83E0-C510BE9F650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21291548">
            <a:off x="4437385" y="2672257"/>
            <a:ext cx="3212357" cy="321235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796876" y="1084484"/>
            <a:ext cx="2570123" cy="4705838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25633" y="17382"/>
            <a:ext cx="5040519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10204" y="5701764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5347" y="622448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01706" y="-1165"/>
            <a:ext cx="4900094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011110" y="276990"/>
            <a:ext cx="4789477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67912" y="6134297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30419" y="2134453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61388" y="662528"/>
            <a:ext cx="445091" cy="432000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8B66A7BE-DC5A-4486-B22E-E4A0B7B82C8E}"/>
              </a:ext>
            </a:extLst>
          </p:cNvPr>
          <p:cNvSpPr/>
          <p:nvPr userDrawn="1"/>
        </p:nvSpPr>
        <p:spPr>
          <a:xfrm rot="21201716">
            <a:off x="8764623" y="1128460"/>
            <a:ext cx="2684794" cy="486932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BB0C50C9-04D1-419D-8136-631AF0BC0E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26319">
            <a:off x="8620263" y="1039630"/>
            <a:ext cx="2570123" cy="4705838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422992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nco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8053444" y="4441713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603785">
            <a:off x="7991837" y="426608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E8424F55-C56B-46CF-8046-3851602A50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2808">
            <a:off x="1169439" y="4669226"/>
            <a:ext cx="1985554" cy="1985554"/>
          </a:xfrm>
          <a:prstGeom prst="rect">
            <a:avLst/>
          </a:prstGeom>
        </p:spPr>
      </p:pic>
      <p:sp>
        <p:nvSpPr>
          <p:cNvPr id="22" name="Marcador de posición de imagen 18">
            <a:extLst>
              <a:ext uri="{FF2B5EF4-FFF2-40B4-BE49-F238E27FC236}">
                <a16:creationId xmlns:a16="http://schemas.microsoft.com/office/drawing/2014/main" id="{28D35364-8817-455D-A41B-A24F337EC35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572955">
            <a:off x="1121900" y="4507666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191" y="84703"/>
            <a:ext cx="5254875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1627" y="2012022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4814" y="455261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43746" y="399365"/>
            <a:ext cx="1315382" cy="900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82033" y="6149842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57342" y="2997000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14297" y="23142"/>
            <a:ext cx="5199560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3984668" y="413803"/>
            <a:ext cx="506026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2D5F5171-FFBF-42C5-97E7-F02CA458BD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859562">
            <a:off x="2074792" y="592224"/>
            <a:ext cx="900000" cy="1414283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B963E77E-81B0-4112-9E69-2702F1B595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1063881" y="2303183"/>
            <a:ext cx="1985554" cy="1985554"/>
          </a:xfrm>
          <a:prstGeom prst="rect">
            <a:avLst/>
          </a:prstGeom>
        </p:spPr>
      </p:pic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603785">
            <a:off x="1016342" y="2113487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96482">
            <a:off x="4083136" y="2839868"/>
            <a:ext cx="3532338" cy="3532338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676629">
            <a:off x="4010270" y="2689300"/>
            <a:ext cx="3207082" cy="3207082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9751533" y="2102597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9703994" y="1926969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EAA29DA4-5D89-4B73-A9C8-9D21A71914D3}"/>
              </a:ext>
            </a:extLst>
          </p:cNvPr>
          <p:cNvGrpSpPr/>
          <p:nvPr userDrawn="1"/>
        </p:nvGrpSpPr>
        <p:grpSpPr>
          <a:xfrm>
            <a:off x="10553314" y="4290232"/>
            <a:ext cx="1078185" cy="1584000"/>
            <a:chOff x="1083550" y="717765"/>
            <a:chExt cx="1078185" cy="1584000"/>
          </a:xfrm>
        </p:grpSpPr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C07F09DC-DF85-4B35-9D64-780468BDC8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83550" y="717765"/>
              <a:ext cx="1078185" cy="1584000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AEBA2CF0-731A-4F61-8A48-3FBA497516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658138" y="1003626"/>
              <a:ext cx="229091" cy="25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7784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áfico 33">
            <a:extLst>
              <a:ext uri="{FF2B5EF4-FFF2-40B4-BE49-F238E27FC236}">
                <a16:creationId xmlns:a16="http://schemas.microsoft.com/office/drawing/2014/main" id="{9B21E13E-3EFD-42A5-9ED3-ED9FB01A9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14615">
            <a:off x="8878029" y="4301443"/>
            <a:ext cx="1985554" cy="1985554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77500C56-330B-461B-908A-6666F775F7B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20994762">
            <a:off x="8763706" y="4222652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72499">
            <a:off x="6249973" y="3013928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21052646">
            <a:off x="6142147" y="2916738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0026" y="1873389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4814" y="455261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095062">
            <a:off x="1837146" y="501430"/>
            <a:ext cx="1315382" cy="900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84596" y="4918100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18984" y="2997472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96482">
            <a:off x="1297767" y="2349260"/>
            <a:ext cx="4022734" cy="402273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676629">
            <a:off x="1340749" y="2275345"/>
            <a:ext cx="3652323" cy="3652323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9798095" y="1849508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9750309" y="1695263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B5713FC1-DF36-44AF-A02B-3B46ABAFA9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461999" y="503001"/>
            <a:ext cx="5724746" cy="208998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FDFA61A6-0DB8-4389-BC1F-28A28378E43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46731" y="363010"/>
            <a:ext cx="5626937" cy="1936477"/>
          </a:xfrm>
          <a:prstGeom prst="rect">
            <a:avLst/>
          </a:prstGeom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id="{52E1FC3E-0606-4219-92BD-4808086026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420000">
            <a:off x="3349591" y="867774"/>
            <a:ext cx="5580330" cy="1059256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SECCIÓN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CFF0FE10-6C6D-4CEE-9BE8-52FDDFF0DA2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859562">
            <a:off x="10111433" y="153305"/>
            <a:ext cx="900000" cy="1414283"/>
          </a:xfrm>
          <a:prstGeom prst="rect">
            <a:avLst/>
          </a:prstGeom>
        </p:spPr>
      </p:pic>
      <p:grpSp>
        <p:nvGrpSpPr>
          <p:cNvPr id="23" name="Grupo 22">
            <a:extLst>
              <a:ext uri="{FF2B5EF4-FFF2-40B4-BE49-F238E27FC236}">
                <a16:creationId xmlns:a16="http://schemas.microsoft.com/office/drawing/2014/main" id="{D678FA95-2CDD-4F1B-ABCD-6C3C26FCD731}"/>
              </a:ext>
            </a:extLst>
          </p:cNvPr>
          <p:cNvGrpSpPr/>
          <p:nvPr userDrawn="1"/>
        </p:nvGrpSpPr>
        <p:grpSpPr>
          <a:xfrm>
            <a:off x="5141706" y="4992244"/>
            <a:ext cx="1264281" cy="1531459"/>
            <a:chOff x="8479213" y="4858032"/>
            <a:chExt cx="1264281" cy="1531459"/>
          </a:xfrm>
        </p:grpSpPr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9329747A-8A68-42F6-94C7-5A515EA662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591494" y="5211891"/>
              <a:ext cx="1152000" cy="117760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15CE4471-D332-41E5-BFB9-221AEB2C4E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8639931" y="5270213"/>
              <a:ext cx="1098000" cy="1073045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0A66E9D0-244D-4F80-AB1F-D4459D7974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8479213" y="4858032"/>
              <a:ext cx="1049013" cy="1432800"/>
            </a:xfrm>
            <a:prstGeom prst="rect">
              <a:avLst/>
            </a:prstGeom>
          </p:spPr>
        </p:pic>
      </p:grpSp>
      <p:pic>
        <p:nvPicPr>
          <p:cNvPr id="41" name="Gráfico 40">
            <a:extLst>
              <a:ext uri="{FF2B5EF4-FFF2-40B4-BE49-F238E27FC236}">
                <a16:creationId xmlns:a16="http://schemas.microsoft.com/office/drawing/2014/main" id="{B38191DF-332D-4665-938E-EC8391E93B5D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359969" y="5321418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19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si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áfico 44">
            <a:extLst>
              <a:ext uri="{FF2B5EF4-FFF2-40B4-BE49-F238E27FC236}">
                <a16:creationId xmlns:a16="http://schemas.microsoft.com/office/drawing/2014/main" id="{18ABEFFD-E894-4CA5-AA69-CB43679E87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72457">
            <a:off x="9780677" y="782438"/>
            <a:ext cx="1985554" cy="1985554"/>
          </a:xfrm>
          <a:prstGeom prst="rect">
            <a:avLst/>
          </a:prstGeom>
        </p:spPr>
      </p:pic>
      <p:sp>
        <p:nvSpPr>
          <p:cNvPr id="46" name="Marcador de posición de imagen 18">
            <a:extLst>
              <a:ext uri="{FF2B5EF4-FFF2-40B4-BE49-F238E27FC236}">
                <a16:creationId xmlns:a16="http://schemas.microsoft.com/office/drawing/2014/main" id="{1CE7E342-C579-4A98-99BF-DA5CD3E78D7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 rot="20852604">
            <a:off x="9672851" y="685248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7D1E844D-C0B5-4FC8-ACCA-EEF40978D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72457">
            <a:off x="9664715" y="4278145"/>
            <a:ext cx="1985554" cy="1985554"/>
          </a:xfrm>
          <a:prstGeom prst="rect">
            <a:avLst/>
          </a:prstGeom>
        </p:spPr>
      </p:pic>
      <p:sp>
        <p:nvSpPr>
          <p:cNvPr id="44" name="Marcador de posición de imagen 18">
            <a:extLst>
              <a:ext uri="{FF2B5EF4-FFF2-40B4-BE49-F238E27FC236}">
                <a16:creationId xmlns:a16="http://schemas.microsoft.com/office/drawing/2014/main" id="{14D888D5-DCA1-4327-9551-2509D503822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 rot="20852604">
            <a:off x="9556889" y="418095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9B21E13E-3EFD-42A5-9ED3-ED9FB01A9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14615">
            <a:off x="2937320" y="4595604"/>
            <a:ext cx="1985554" cy="1985554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77500C56-330B-461B-908A-6666F775F7B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20994762">
            <a:off x="2841080" y="4506222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72457">
            <a:off x="4863539" y="2446065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20852604">
            <a:off x="4755713" y="234887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743" y="4838922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05411" y="2194112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78618" y="3315825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55098" y="3273534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395557">
            <a:off x="862674" y="1240306"/>
            <a:ext cx="3280904" cy="328090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20775704">
            <a:off x="802914" y="1158317"/>
            <a:ext cx="2978800" cy="2978800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7452106" y="2252621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7418635" y="213326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CFF0FE10-6C6D-4CEE-9BE8-52FDDFF0DA2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859562">
            <a:off x="1046052" y="5345239"/>
            <a:ext cx="900000" cy="1414283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C65BF827-BCA6-465B-90D7-311482E7C08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87560" y="17382"/>
            <a:ext cx="5113761" cy="2118958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5BC7DA69-469B-48D7-8267-959CB1393B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30505" y="-1165"/>
            <a:ext cx="4971295" cy="2028162"/>
          </a:xfrm>
          <a:prstGeom prst="rect">
            <a:avLst/>
          </a:prstGeom>
        </p:spPr>
      </p:pic>
      <p:sp>
        <p:nvSpPr>
          <p:cNvPr id="36" name="Título 1">
            <a:extLst>
              <a:ext uri="{FF2B5EF4-FFF2-40B4-BE49-F238E27FC236}">
                <a16:creationId xmlns:a16="http://schemas.microsoft.com/office/drawing/2014/main" id="{613BC4B8-8949-4769-9935-6D1541A356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890130" y="299559"/>
            <a:ext cx="480989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B5A7D2D1-0BCC-46C1-B999-66394623C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1971" y="4711373"/>
            <a:ext cx="1985554" cy="1985554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0C6E8EEB-4E8F-4DC4-BED0-026DF9154B0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380147">
            <a:off x="6564145" y="4614183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BFDC6B38-171B-47B6-A032-0DFF44C4405C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250106" y="4984612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39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ntenid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BF34FF4F-543C-4DF0-898C-68FE48775B25}"/>
              </a:ext>
            </a:extLst>
          </p:cNvPr>
          <p:cNvSpPr/>
          <p:nvPr userDrawn="1"/>
        </p:nvSpPr>
        <p:spPr>
          <a:xfrm rot="21008221">
            <a:off x="9339753" y="1484457"/>
            <a:ext cx="2332624" cy="417327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BA54092-3040-4C87-812F-B9326EFD0D9E}"/>
              </a:ext>
            </a:extLst>
          </p:cNvPr>
          <p:cNvSpPr/>
          <p:nvPr userDrawn="1"/>
        </p:nvSpPr>
        <p:spPr>
          <a:xfrm rot="21008221">
            <a:off x="6599060" y="2365042"/>
            <a:ext cx="2332624" cy="417327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7519" y="2337598"/>
            <a:ext cx="5042039" cy="4343848"/>
          </a:xfrm>
          <a:prstGeom prst="rect">
            <a:avLst/>
          </a:prstGeom>
        </p:spPr>
      </p:pic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821497" y="2229889"/>
            <a:ext cx="4577769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14276" y="17382"/>
            <a:ext cx="5381538" cy="2118958"/>
          </a:xfrm>
          <a:prstGeom prst="rect">
            <a:avLst/>
          </a:prstGeom>
        </p:spPr>
      </p:pic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68140" y="1244636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20263" y="-1165"/>
            <a:ext cx="5381538" cy="2028162"/>
          </a:xfrm>
          <a:prstGeom prst="rect">
            <a:avLst/>
          </a:prstGeom>
        </p:spPr>
      </p:pic>
      <p:sp>
        <p:nvSpPr>
          <p:cNvPr id="21" name="Marcador de posición de imagen 18">
            <a:extLst>
              <a:ext uri="{FF2B5EF4-FFF2-40B4-BE49-F238E27FC236}">
                <a16:creationId xmlns:a16="http://schemas.microsoft.com/office/drawing/2014/main" id="{BADB6181-ECC4-410A-AD40-5504E69EC8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089648">
            <a:off x="6445910" y="2344053"/>
            <a:ext cx="2241814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574095" y="310950"/>
            <a:ext cx="5092599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73454" y="5893818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49678" y="517116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sp>
        <p:nvSpPr>
          <p:cNvPr id="24" name="Marcador de posición de imagen 18">
            <a:extLst>
              <a:ext uri="{FF2B5EF4-FFF2-40B4-BE49-F238E27FC236}">
                <a16:creationId xmlns:a16="http://schemas.microsoft.com/office/drawing/2014/main" id="{10B82EC2-7A59-4968-A9D0-02F953C6B37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089648">
            <a:off x="9159502" y="1457067"/>
            <a:ext cx="2241814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3294A991-E5A8-4A4E-BBCA-D984277618D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5913661">
            <a:off x="1296269" y="303198"/>
            <a:ext cx="900000" cy="1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9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áfico 36">
            <a:extLst>
              <a:ext uri="{FF2B5EF4-FFF2-40B4-BE49-F238E27FC236}">
                <a16:creationId xmlns:a16="http://schemas.microsoft.com/office/drawing/2014/main" id="{F9479231-1DDA-4659-B579-BCA74BB2E9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56417">
            <a:off x="9237574" y="4468317"/>
            <a:ext cx="1985554" cy="1985554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432DB980-C436-4DF3-A40E-CCE37B924FA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 rot="20636564">
            <a:off x="9095312" y="4472743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9876944" y="714096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9812444" y="551106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9B21E13E-3EFD-42A5-9ED3-ED9FB01A9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2683">
            <a:off x="8035384" y="2999200"/>
            <a:ext cx="1985554" cy="1985554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77500C56-330B-461B-908A-6666F775F7B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652830">
            <a:off x="7939144" y="2909818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9604" y="2538394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380147">
            <a:off x="5261778" y="2441204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0780" y="1556710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53003" y="387582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095062">
            <a:off x="10442727" y="2932019"/>
            <a:ext cx="1315382" cy="900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11388" y="5157135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82438" y="4523948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98987">
            <a:off x="890932" y="2413763"/>
            <a:ext cx="4022734" cy="402273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21279134">
            <a:off x="822421" y="2331174"/>
            <a:ext cx="3652323" cy="3652323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B5713FC1-DF36-44AF-A02B-3B46ABAFA9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35614" y="503001"/>
            <a:ext cx="6151131" cy="208998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FDFA61A6-0DB8-4389-BC1F-28A28378E43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27632" y="363010"/>
            <a:ext cx="6046037" cy="1936477"/>
          </a:xfrm>
          <a:prstGeom prst="rect">
            <a:avLst/>
          </a:prstGeom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id="{52E1FC3E-0606-4219-92BD-4808086026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420000">
            <a:off x="3013229" y="886914"/>
            <a:ext cx="5858353" cy="1059256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SECCIÓN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CFF0FE10-6C6D-4CEE-9BE8-52FDDFF0DA2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7289243">
            <a:off x="1747555" y="479291"/>
            <a:ext cx="900000" cy="1414283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0C77A8CD-B651-44BB-948D-63EF2D397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6424819" y="4354144"/>
            <a:ext cx="1985554" cy="1985554"/>
          </a:xfrm>
          <a:prstGeom prst="rect">
            <a:avLst/>
          </a:prstGeom>
        </p:spPr>
      </p:pic>
      <p:sp>
        <p:nvSpPr>
          <p:cNvPr id="36" name="Marcador de posición de imagen 18">
            <a:extLst>
              <a:ext uri="{FF2B5EF4-FFF2-40B4-BE49-F238E27FC236}">
                <a16:creationId xmlns:a16="http://schemas.microsoft.com/office/drawing/2014/main" id="{1D8610EA-80C4-474E-AB5F-AB03F05D55B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603785">
            <a:off x="6377855" y="4223536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1392858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áfico 16">
            <a:extLst>
              <a:ext uri="{FF2B5EF4-FFF2-40B4-BE49-F238E27FC236}">
                <a16:creationId xmlns:a16="http://schemas.microsoft.com/office/drawing/2014/main" id="{536F26C2-DF91-41F1-BBC1-3F3FFEC2D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86862">
            <a:off x="1273177" y="1781185"/>
            <a:ext cx="2880000" cy="900793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432822CC-DF53-4E9C-AC2C-BFFCAB9DD7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986862">
            <a:off x="1201552" y="1591125"/>
            <a:ext cx="2905200" cy="1040290"/>
          </a:xfrm>
          <a:prstGeom prst="rect">
            <a:avLst/>
          </a:prstGeom>
        </p:spPr>
      </p:pic>
      <p:sp>
        <p:nvSpPr>
          <p:cNvPr id="19" name="Marcador de posición de texto 24">
            <a:extLst>
              <a:ext uri="{FF2B5EF4-FFF2-40B4-BE49-F238E27FC236}">
                <a16:creationId xmlns:a16="http://schemas.microsoft.com/office/drawing/2014/main" id="{6198A179-FD61-4CFB-8B22-0BF18AA1B0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400247">
            <a:off x="1228318" y="1864533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DBE93C-2783-4F73-8CF9-2AE738ED418E}"/>
              </a:ext>
            </a:extLst>
          </p:cNvPr>
          <p:cNvSpPr/>
          <p:nvPr userDrawn="1"/>
        </p:nvSpPr>
        <p:spPr>
          <a:xfrm rot="21406269">
            <a:off x="1324339" y="2963862"/>
            <a:ext cx="10027366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435369">
            <a:off x="1063758" y="2777659"/>
            <a:ext cx="10064484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10191" y="84703"/>
            <a:ext cx="5246874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13849" y="722840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4814" y="4552611"/>
            <a:ext cx="445091" cy="432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58324" y="2069665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82187" y="2524218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450275" y="1007088"/>
            <a:ext cx="445091" cy="432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14296" y="23142"/>
            <a:ext cx="5191644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4046489" y="405148"/>
            <a:ext cx="489848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CC448672-617A-4466-AB56-D337243E7687}"/>
              </a:ext>
            </a:extLst>
          </p:cNvPr>
          <p:cNvGrpSpPr/>
          <p:nvPr userDrawn="1"/>
        </p:nvGrpSpPr>
        <p:grpSpPr>
          <a:xfrm>
            <a:off x="9514105" y="510205"/>
            <a:ext cx="1470547" cy="1553860"/>
            <a:chOff x="6511215" y="309000"/>
            <a:chExt cx="2327937" cy="2459825"/>
          </a:xfrm>
        </p:grpSpPr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59F62785-A29E-437D-9F91-D651F6F0D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345703" y="925700"/>
              <a:ext cx="391961" cy="5184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3669094F-E1A7-49D5-858C-AA9E7FE330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407969" y="596454"/>
              <a:ext cx="280098" cy="522000"/>
            </a:xfrm>
            <a:prstGeom prst="rect">
              <a:avLst/>
            </a:prstGeom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CB6033B4-3C2E-47EB-82D1-644AE213F2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7552785" y="309000"/>
              <a:ext cx="1281600" cy="1015129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43B24315-73ED-4CFE-B3C6-7BCEDA9766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6761946" y="973621"/>
              <a:ext cx="1985446" cy="147960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61444A51-37AD-4382-80CB-A744514762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6511215" y="1746425"/>
              <a:ext cx="2083140" cy="10224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8FAA7434-4A9A-4983-8EEC-8A1DDEF4BC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7573792" y="431392"/>
              <a:ext cx="1173600" cy="790904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E048453B-559E-462A-A2A1-68634BFB7C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6864464" y="1110098"/>
              <a:ext cx="1873200" cy="802800"/>
            </a:xfrm>
            <a:prstGeom prst="rect">
              <a:avLst/>
            </a:prstGeom>
          </p:spPr>
        </p:pic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9D717EAB-DF3E-4385-8346-C30F74F7F8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6901678" y="1364599"/>
              <a:ext cx="1538213" cy="813600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1B71FE0D-F8B5-4417-B557-A96B95A9E0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6808508" y="959465"/>
              <a:ext cx="2030644" cy="748800"/>
            </a:xfrm>
            <a:prstGeom prst="rect">
              <a:avLst/>
            </a:prstGeom>
          </p:spPr>
        </p:pic>
      </p:grpSp>
      <p:pic>
        <p:nvPicPr>
          <p:cNvPr id="33" name="Gráfico 32">
            <a:extLst>
              <a:ext uri="{FF2B5EF4-FFF2-40B4-BE49-F238E27FC236}">
                <a16:creationId xmlns:a16="http://schemas.microsoft.com/office/drawing/2014/main" id="{B81788D1-4B74-4B32-ABC6-4516CB7CF880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590023" y="530114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68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>
            <a:extLst>
              <a:ext uri="{FF2B5EF4-FFF2-40B4-BE49-F238E27FC236}">
                <a16:creationId xmlns:a16="http://schemas.microsoft.com/office/drawing/2014/main" id="{F193B488-60BA-4266-8F28-EB182CBBB41C}"/>
              </a:ext>
            </a:extLst>
          </p:cNvPr>
          <p:cNvGrpSpPr/>
          <p:nvPr userDrawn="1"/>
        </p:nvGrpSpPr>
        <p:grpSpPr>
          <a:xfrm rot="17596934">
            <a:off x="5306505" y="5150672"/>
            <a:ext cx="1078185" cy="1584000"/>
            <a:chOff x="2315019" y="729987"/>
            <a:chExt cx="1078185" cy="1584000"/>
          </a:xfrm>
        </p:grpSpPr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0B50B123-DA12-4DCB-B67C-8B6669BF1B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5019" y="729987"/>
              <a:ext cx="1078185" cy="1584000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CDA14FE6-988D-406A-ABAA-9A4B237B18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08460" y="1089129"/>
              <a:ext cx="212400" cy="312353"/>
            </a:xfrm>
            <a:prstGeom prst="rect">
              <a:avLst/>
            </a:prstGeom>
          </p:spPr>
        </p:pic>
      </p:grp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51576" y="26088"/>
            <a:ext cx="5106334" cy="2394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14296" y="23142"/>
            <a:ext cx="5052583" cy="2196698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76109" y="5864968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21794" y="549335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45597" y="270430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672523" y="338036"/>
            <a:ext cx="1315382" cy="900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447532" y="5084272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75996" y="1189659"/>
            <a:ext cx="445091" cy="432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4020140" y="396981"/>
            <a:ext cx="4824043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4DF36D3-4C70-46F3-9C4C-4A0A49624120}"/>
              </a:ext>
            </a:extLst>
          </p:cNvPr>
          <p:cNvSpPr/>
          <p:nvPr userDrawn="1"/>
        </p:nvSpPr>
        <p:spPr>
          <a:xfrm rot="1000401">
            <a:off x="6897001" y="2579194"/>
            <a:ext cx="4344186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Marcador de posición de imagen 18">
            <a:extLst>
              <a:ext uri="{FF2B5EF4-FFF2-40B4-BE49-F238E27FC236}">
                <a16:creationId xmlns:a16="http://schemas.microsoft.com/office/drawing/2014/main" id="{045C47E6-DCCB-4BB8-A340-3EC4BDFF613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1029501">
            <a:off x="6635179" y="2369474"/>
            <a:ext cx="4360267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DBE93C-2783-4F73-8CF9-2AE738ED418E}"/>
              </a:ext>
            </a:extLst>
          </p:cNvPr>
          <p:cNvSpPr/>
          <p:nvPr userDrawn="1"/>
        </p:nvSpPr>
        <p:spPr>
          <a:xfrm rot="21406269">
            <a:off x="1101615" y="1722045"/>
            <a:ext cx="4344186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435369">
            <a:off x="839793" y="1512325"/>
            <a:ext cx="4360267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81610138-77E2-4A98-A363-20739887301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0848870">
            <a:off x="978474" y="463667"/>
            <a:ext cx="2532798" cy="792197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6CA8DAB-91E2-47A8-885A-BD46309A518F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20848870">
            <a:off x="905801" y="290165"/>
            <a:ext cx="2554960" cy="914877"/>
          </a:xfrm>
          <a:prstGeom prst="rect">
            <a:avLst/>
          </a:prstGeom>
        </p:spPr>
      </p:pic>
      <p:sp>
        <p:nvSpPr>
          <p:cNvPr id="21" name="Marcador de posición de texto 24">
            <a:extLst>
              <a:ext uri="{FF2B5EF4-FFF2-40B4-BE49-F238E27FC236}">
                <a16:creationId xmlns:a16="http://schemas.microsoft.com/office/drawing/2014/main" id="{5D6691CA-D886-40C3-8A0A-7BBD2CC5E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262255">
            <a:off x="935169" y="527405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152ACF95-AAC1-44F6-A985-FBEA7DC8231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636589">
            <a:off x="9125407" y="1742619"/>
            <a:ext cx="2532798" cy="792197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061843F4-604C-418D-8D24-2EF61A9D1E7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636589">
            <a:off x="9052734" y="1569117"/>
            <a:ext cx="2554960" cy="914877"/>
          </a:xfrm>
          <a:prstGeom prst="rect">
            <a:avLst/>
          </a:prstGeom>
        </p:spPr>
      </p:pic>
      <p:sp>
        <p:nvSpPr>
          <p:cNvPr id="25" name="Marcador de posición de texto 24">
            <a:extLst>
              <a:ext uri="{FF2B5EF4-FFF2-40B4-BE49-F238E27FC236}">
                <a16:creationId xmlns:a16="http://schemas.microsoft.com/office/drawing/2014/main" id="{914BBE05-87E7-4AC1-9228-01C9B54ABD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049974">
            <a:off x="9082102" y="1806357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D1F41E09-0166-4C81-8DDB-97CC39CEA3EC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2859562">
            <a:off x="2423155" y="5278708"/>
            <a:ext cx="900000" cy="1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21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1023" y="17382"/>
            <a:ext cx="5044791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1240" y="5571695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5347" y="622448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2347" y="340693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36078" y="17382"/>
            <a:ext cx="4904247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984604" y="270333"/>
            <a:ext cx="4798057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30419" y="2134453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61388" y="662528"/>
            <a:ext cx="445091" cy="432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>
            <a:off x="884963" y="1239729"/>
            <a:ext cx="2916653" cy="484557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4603">
            <a:off x="796885" y="1095080"/>
            <a:ext cx="2792079" cy="4682891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B66A7BE-DC5A-4486-B22E-E4A0B7B82C8E}"/>
              </a:ext>
            </a:extLst>
          </p:cNvPr>
          <p:cNvSpPr/>
          <p:nvPr userDrawn="1"/>
        </p:nvSpPr>
        <p:spPr>
          <a:xfrm rot="21201716">
            <a:off x="4481308" y="2632738"/>
            <a:ext cx="3151586" cy="22752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BB0C50C9-04D1-419D-8136-631AF0BC0E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26319">
            <a:off x="4342691" y="2455372"/>
            <a:ext cx="3016978" cy="219889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4348293-3702-4B34-B3E1-34AD088B6E26}"/>
              </a:ext>
            </a:extLst>
          </p:cNvPr>
          <p:cNvSpPr/>
          <p:nvPr userDrawn="1"/>
        </p:nvSpPr>
        <p:spPr>
          <a:xfrm rot="21201716">
            <a:off x="8149732" y="1159630"/>
            <a:ext cx="3151586" cy="22752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Marcador de posición de imagen 18">
            <a:extLst>
              <a:ext uri="{FF2B5EF4-FFF2-40B4-BE49-F238E27FC236}">
                <a16:creationId xmlns:a16="http://schemas.microsoft.com/office/drawing/2014/main" id="{8DD837B4-F310-4475-8971-FF1071E83DA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226319">
            <a:off x="8011115" y="982264"/>
            <a:ext cx="3016978" cy="219889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BBB1EEE-EEDB-471F-826C-C3446CCA0D20}"/>
              </a:ext>
            </a:extLst>
          </p:cNvPr>
          <p:cNvSpPr/>
          <p:nvPr userDrawn="1"/>
        </p:nvSpPr>
        <p:spPr>
          <a:xfrm rot="21201716">
            <a:off x="7287653" y="4211213"/>
            <a:ext cx="3151586" cy="22752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Marcador de posición de imagen 18">
            <a:extLst>
              <a:ext uri="{FF2B5EF4-FFF2-40B4-BE49-F238E27FC236}">
                <a16:creationId xmlns:a16="http://schemas.microsoft.com/office/drawing/2014/main" id="{FE51F2D1-9F6C-40D1-8A83-C50CA2F20F0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21226319">
            <a:off x="7149036" y="4033847"/>
            <a:ext cx="3016978" cy="219889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657B10DB-BF8A-417E-80B0-7AA47EE0CBD5}"/>
              </a:ext>
            </a:extLst>
          </p:cNvPr>
          <p:cNvGrpSpPr/>
          <p:nvPr userDrawn="1"/>
        </p:nvGrpSpPr>
        <p:grpSpPr>
          <a:xfrm>
            <a:off x="5223419" y="5133295"/>
            <a:ext cx="1429200" cy="1434962"/>
            <a:chOff x="6946745" y="4864242"/>
            <a:chExt cx="1429200" cy="1434962"/>
          </a:xfrm>
        </p:grpSpPr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0882147D-E008-4917-A3B5-A7BA345756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186541" y="5255204"/>
              <a:ext cx="994287" cy="1044000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E194228B-0458-4495-A332-A8BC72F93D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213071" y="5587677"/>
              <a:ext cx="795600" cy="429371"/>
            </a:xfrm>
            <a:prstGeom prst="rect">
              <a:avLst/>
            </a:prstGeom>
          </p:spPr>
        </p:pic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9744AFE4-E7A5-429C-98D4-B06DC60CE8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271399" y="5387092"/>
              <a:ext cx="882000" cy="302400"/>
            </a:xfrm>
            <a:prstGeom prst="rect">
              <a:avLst/>
            </a:prstGeom>
          </p:spPr>
        </p:pic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AEEE3E67-16C3-4BB4-90F1-F6A073CC6B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946745" y="4864242"/>
              <a:ext cx="1429200" cy="1049766"/>
            </a:xfrm>
            <a:prstGeom prst="rect">
              <a:avLst/>
            </a:prstGeom>
          </p:spPr>
        </p:pic>
      </p:grpSp>
      <p:pic>
        <p:nvPicPr>
          <p:cNvPr id="26" name="Gráfico 25">
            <a:extLst>
              <a:ext uri="{FF2B5EF4-FFF2-40B4-BE49-F238E27FC236}">
                <a16:creationId xmlns:a16="http://schemas.microsoft.com/office/drawing/2014/main" id="{3D3ECBE3-8322-45B2-8140-DBBD31FAF6CE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707089" y="4036682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60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3431E250-55F5-4EC1-8062-30F6B46B7E35}"/>
              </a:ext>
            </a:extLst>
          </p:cNvPr>
          <p:cNvSpPr/>
          <p:nvPr userDrawn="1"/>
        </p:nvSpPr>
        <p:spPr>
          <a:xfrm rot="21406269">
            <a:off x="9614967" y="1188491"/>
            <a:ext cx="2233093" cy="293186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Marcador de posición de imagen 18">
            <a:extLst>
              <a:ext uri="{FF2B5EF4-FFF2-40B4-BE49-F238E27FC236}">
                <a16:creationId xmlns:a16="http://schemas.microsoft.com/office/drawing/2014/main" id="{374DDB07-3F41-49DA-B8EF-45C4BF821D4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21435369">
            <a:off x="9342481" y="952063"/>
            <a:ext cx="2241359" cy="2887483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1576" y="26088"/>
            <a:ext cx="5204147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06883" y="6043750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36254" y="5064947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61792" y="2308893"/>
            <a:ext cx="445091" cy="432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14297" y="23142"/>
            <a:ext cx="5149366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4047602" y="405343"/>
            <a:ext cx="485128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2D5F5171-FFBF-42C5-97E7-F02CA458BDC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859562">
            <a:off x="2088389" y="28288"/>
            <a:ext cx="900000" cy="141428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9DBE93C-2783-4F73-8CF9-2AE738ED418E}"/>
              </a:ext>
            </a:extLst>
          </p:cNvPr>
          <p:cNvSpPr/>
          <p:nvPr userDrawn="1"/>
        </p:nvSpPr>
        <p:spPr>
          <a:xfrm rot="21406269">
            <a:off x="1140882" y="1832607"/>
            <a:ext cx="3293644" cy="474708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435369">
            <a:off x="872568" y="1618854"/>
            <a:ext cx="3305836" cy="467521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4DF36D3-4C70-46F3-9C4C-4A0A49624120}"/>
              </a:ext>
            </a:extLst>
          </p:cNvPr>
          <p:cNvSpPr/>
          <p:nvPr userDrawn="1"/>
        </p:nvSpPr>
        <p:spPr>
          <a:xfrm rot="659830">
            <a:off x="5557949" y="2593288"/>
            <a:ext cx="2801821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Marcador de posición de imagen 18">
            <a:extLst>
              <a:ext uri="{FF2B5EF4-FFF2-40B4-BE49-F238E27FC236}">
                <a16:creationId xmlns:a16="http://schemas.microsoft.com/office/drawing/2014/main" id="{045C47E6-DCCB-4BB8-A340-3EC4BDFF613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688930">
            <a:off x="5340358" y="2320208"/>
            <a:ext cx="2812193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B0370FA-5255-47D1-8981-10C2895492BF}"/>
              </a:ext>
            </a:extLst>
          </p:cNvPr>
          <p:cNvSpPr/>
          <p:nvPr userDrawn="1"/>
        </p:nvSpPr>
        <p:spPr>
          <a:xfrm rot="21406269">
            <a:off x="9115704" y="4647688"/>
            <a:ext cx="1927927" cy="193973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2" name="Marcador de posición de imagen 18">
            <a:extLst>
              <a:ext uri="{FF2B5EF4-FFF2-40B4-BE49-F238E27FC236}">
                <a16:creationId xmlns:a16="http://schemas.microsoft.com/office/drawing/2014/main" id="{FDB9E1E8-943A-412C-A7DF-FE4A145DC7F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21435369">
            <a:off x="8839861" y="4397730"/>
            <a:ext cx="1935064" cy="1910374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878091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áfico 32">
            <a:extLst>
              <a:ext uri="{FF2B5EF4-FFF2-40B4-BE49-F238E27FC236}">
                <a16:creationId xmlns:a16="http://schemas.microsoft.com/office/drawing/2014/main" id="{B20DE606-B6D9-49C6-A6C4-A65BFE8EDF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48870">
            <a:off x="9284174" y="608271"/>
            <a:ext cx="2532798" cy="792197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629874BD-E7BE-4B31-A798-5C68B174D7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48870">
            <a:off x="9211501" y="434769"/>
            <a:ext cx="2554960" cy="914877"/>
          </a:xfrm>
          <a:prstGeom prst="rect">
            <a:avLst/>
          </a:prstGeom>
        </p:spPr>
      </p:pic>
      <p:sp>
        <p:nvSpPr>
          <p:cNvPr id="35" name="Marcador de posición de texto 24">
            <a:extLst>
              <a:ext uri="{FF2B5EF4-FFF2-40B4-BE49-F238E27FC236}">
                <a16:creationId xmlns:a16="http://schemas.microsoft.com/office/drawing/2014/main" id="{B8F39AAA-F13D-4FFC-97F1-E099A9490F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21262255">
            <a:off x="9240869" y="672009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562C2B55-4F1F-4363-B6B5-FA664950C5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48870">
            <a:off x="978474" y="646549"/>
            <a:ext cx="2532798" cy="79219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AF0D4B43-758E-4C4F-ABCD-1578C82634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48870">
            <a:off x="905801" y="473047"/>
            <a:ext cx="2554960" cy="914877"/>
          </a:xfrm>
          <a:prstGeom prst="rect">
            <a:avLst/>
          </a:prstGeom>
        </p:spPr>
      </p:pic>
      <p:sp>
        <p:nvSpPr>
          <p:cNvPr id="32" name="Marcador de posición de texto 24">
            <a:extLst>
              <a:ext uri="{FF2B5EF4-FFF2-40B4-BE49-F238E27FC236}">
                <a16:creationId xmlns:a16="http://schemas.microsoft.com/office/drawing/2014/main" id="{718DC1EB-C08F-49BA-B36E-A5CFD8DAA4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262255">
            <a:off x="935169" y="710287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89994" y="17382"/>
            <a:ext cx="5058219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23396" y="3799082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513021">
            <a:off x="4352727" y="2626919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59759" y="-1165"/>
            <a:ext cx="5017887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033442" y="289402"/>
            <a:ext cx="4857249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30419" y="2134453"/>
            <a:ext cx="445091" cy="432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>
            <a:off x="884963" y="1925051"/>
            <a:ext cx="3186065" cy="442205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4603">
            <a:off x="795324" y="1766644"/>
            <a:ext cx="3049984" cy="427358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B66A7BE-DC5A-4486-B22E-E4A0B7B82C8E}"/>
              </a:ext>
            </a:extLst>
          </p:cNvPr>
          <p:cNvSpPr/>
          <p:nvPr userDrawn="1"/>
        </p:nvSpPr>
        <p:spPr>
          <a:xfrm rot="21201716">
            <a:off x="5434568" y="1992938"/>
            <a:ext cx="6047725" cy="436335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BB0C50C9-04D1-419D-8136-631AF0BC0E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26319">
            <a:off x="5429350" y="1867626"/>
            <a:ext cx="5789419" cy="4216858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66B236BA-CD6D-430D-A336-154CA899712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7289243">
            <a:off x="4347818" y="4835907"/>
            <a:ext cx="900000" cy="1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70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9227" y="17382"/>
            <a:ext cx="5241455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68050" y="5792487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347" y="622448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7960" y="3397079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66642" y="-1165"/>
            <a:ext cx="5095433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953295" y="282974"/>
            <a:ext cx="4898335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19844" y="662528"/>
            <a:ext cx="445091" cy="432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 rot="451709">
            <a:off x="1233919" y="1165274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476312">
            <a:off x="1115847" y="965841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BA57A22-9F75-45B3-AF3D-81C5B0C9E2F5}"/>
              </a:ext>
            </a:extLst>
          </p:cNvPr>
          <p:cNvSpPr/>
          <p:nvPr userDrawn="1"/>
        </p:nvSpPr>
        <p:spPr>
          <a:xfrm rot="626238">
            <a:off x="1321597" y="3975811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6" name="Marcador de posición de imagen 18">
            <a:extLst>
              <a:ext uri="{FF2B5EF4-FFF2-40B4-BE49-F238E27FC236}">
                <a16:creationId xmlns:a16="http://schemas.microsoft.com/office/drawing/2014/main" id="{11648515-0ED4-469F-A716-948DF5CA7F9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650841">
            <a:off x="1203525" y="3789441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301DA7B5-6140-4EFC-8FED-7BE49FB97F0A}"/>
              </a:ext>
            </a:extLst>
          </p:cNvPr>
          <p:cNvSpPr/>
          <p:nvPr userDrawn="1"/>
        </p:nvSpPr>
        <p:spPr>
          <a:xfrm rot="20974021">
            <a:off x="4363700" y="1999825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BFBA24B7-EA76-4FB2-90F3-97819CB65C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20998624">
            <a:off x="4219502" y="1813455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5843B32F-4E28-4F16-B5BF-FB29B6F40434}"/>
              </a:ext>
            </a:extLst>
          </p:cNvPr>
          <p:cNvSpPr/>
          <p:nvPr userDrawn="1"/>
        </p:nvSpPr>
        <p:spPr>
          <a:xfrm rot="21056206">
            <a:off x="7448466" y="1941578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2" name="Marcador de posición de imagen 18">
            <a:extLst>
              <a:ext uri="{FF2B5EF4-FFF2-40B4-BE49-F238E27FC236}">
                <a16:creationId xmlns:a16="http://schemas.microsoft.com/office/drawing/2014/main" id="{9A8AA9A9-8783-462D-866C-6115FF68572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21080809">
            <a:off x="7304268" y="1781334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547C111-6B63-4BDA-B0B4-40E6B00D688D}"/>
              </a:ext>
            </a:extLst>
          </p:cNvPr>
          <p:cNvSpPr/>
          <p:nvPr userDrawn="1"/>
        </p:nvSpPr>
        <p:spPr>
          <a:xfrm rot="521588">
            <a:off x="5007048" y="4978618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Marcador de posición de imagen 18">
            <a:extLst>
              <a:ext uri="{FF2B5EF4-FFF2-40B4-BE49-F238E27FC236}">
                <a16:creationId xmlns:a16="http://schemas.microsoft.com/office/drawing/2014/main" id="{4799B7EF-04AC-497F-9D4E-C5E99157DB8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546191">
            <a:off x="4899872" y="4782048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0C6A552C-7AD4-4CFF-A46A-B28EA5C6F5A9}"/>
              </a:ext>
            </a:extLst>
          </p:cNvPr>
          <p:cNvSpPr/>
          <p:nvPr userDrawn="1"/>
        </p:nvSpPr>
        <p:spPr>
          <a:xfrm rot="20982260">
            <a:off x="7786135" y="4811839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6" name="Marcador de posición de imagen 18">
            <a:extLst>
              <a:ext uri="{FF2B5EF4-FFF2-40B4-BE49-F238E27FC236}">
                <a16:creationId xmlns:a16="http://schemas.microsoft.com/office/drawing/2014/main" id="{C7B55C99-55F3-432E-9EF9-AA20A50FDC6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21006863">
            <a:off x="7639770" y="4680584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D089CD4-FEC5-47FA-A4CA-9076A7CA561F}"/>
              </a:ext>
            </a:extLst>
          </p:cNvPr>
          <p:cNvSpPr/>
          <p:nvPr userDrawn="1"/>
        </p:nvSpPr>
        <p:spPr>
          <a:xfrm rot="521588">
            <a:off x="10114343" y="979652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EFDC6A37-624E-4A8B-B342-C44437473D8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546191">
            <a:off x="10020230" y="770019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66855F83-80C8-4074-B654-38F6D98083CC}"/>
              </a:ext>
            </a:extLst>
          </p:cNvPr>
          <p:cNvSpPr/>
          <p:nvPr userDrawn="1"/>
        </p:nvSpPr>
        <p:spPr>
          <a:xfrm rot="521588">
            <a:off x="10187283" y="4071847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0" name="Marcador de posición de imagen 18">
            <a:extLst>
              <a:ext uri="{FF2B5EF4-FFF2-40B4-BE49-F238E27FC236}">
                <a16:creationId xmlns:a16="http://schemas.microsoft.com/office/drawing/2014/main" id="{1E07CDB5-B6F7-4361-B0E5-19B295D1C65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546191">
            <a:off x="10080107" y="3862214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1" name="Gráfico 40">
            <a:extLst>
              <a:ext uri="{FF2B5EF4-FFF2-40B4-BE49-F238E27FC236}">
                <a16:creationId xmlns:a16="http://schemas.microsoft.com/office/drawing/2014/main" id="{E82AD6FE-C433-48D5-9141-FD8992B14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84061" y="4776981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58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CAE83F-BAF4-4076-9663-763803AA9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F55071-A70C-47A8-842B-5B35BD81D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EE5FD896-269D-4198-AAE1-EAFBB320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17865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5B6C3-70D6-400F-B59B-DEC968C99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9D220D0-280A-43B3-A669-B25FA5DF9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17EC0DAD-F365-43C8-AC06-004F8C81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82410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6CAED-EA9D-4DFB-B1F2-18971E881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BC4BD854-CC86-45ED-8E9C-CC4953E92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42E4738-7D62-409A-AEF4-EAD889449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7252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15C22-A804-4D2A-B231-3B1D06046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2A8F0F34-019A-4CB7-82F7-DE1209D32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CF5E6196-DE85-482D-9783-EAD7FD7BA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DBFBEC02-D5EC-48AB-8679-81351D0E2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84657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70110B-5756-4566-94DF-EFEB6E64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3931C882-7FC4-466C-A84B-819FB3D9E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C09697D-AE78-4120-A427-EA6BE89BE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31E50951-14FC-4191-99FC-53E580BD2F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95AC9908-A2B9-4F75-8E93-8CBE353DAF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C21045-9B6D-4AB8-8F1F-F2B33EFCD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864753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81558-860E-430F-AEC6-BF6A87534F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F723E358-71EE-4A51-AE97-E6B2C1E7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68004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ED0CBB-DB56-4FEE-86B3-FD42719D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430729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581B0-19D8-4401-99AC-A737D6DFF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73BF0926-2662-4FC5-8764-2D9E0985B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1D0218DB-16CF-431C-A3C6-A9A68FB64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7321AC5B-CC61-4463-B516-23D748C7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37456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D8980A-A721-47AE-A642-8A52B54E7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5365F6-87C2-4EBF-A13F-474D46618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ES" noProof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FA8F9C8B-EFAB-4A81-9923-3258E969B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B7841C65-A97C-4C73-985C-51484A6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10006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94261BA-63E5-419C-9106-257AC3FADBD4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67528F6-745E-479C-8468-1335134C138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05FF534F-83B0-4771-8F2A-8C8BE2225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77049530-2369-4B08-A4A6-3BCADDB6D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2B06D941-3697-45AD-8E9A-B63D050F9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926" y="6145747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2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fld id="{335F233E-435F-4ACE-AA72-BF6F5D156227}" type="slidenum">
              <a:rPr lang="es-ES" noProof="0" smtClean="0"/>
              <a:pPr rtl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4568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9" r:id="rId9"/>
    <p:sldLayoutId id="2147483670" r:id="rId10"/>
    <p:sldLayoutId id="2147483666" r:id="rId11"/>
    <p:sldLayoutId id="2147483667" r:id="rId12"/>
    <p:sldLayoutId id="2147483668" r:id="rId13"/>
    <p:sldLayoutId id="2147483671" r:id="rId14"/>
    <p:sldLayoutId id="2147483672" r:id="rId15"/>
    <p:sldLayoutId id="2147483673" r:id="rId16"/>
    <p:sldLayoutId id="2147483675" r:id="rId17"/>
    <p:sldLayoutId id="2147483676" r:id="rId18"/>
    <p:sldLayoutId id="2147483677" r:id="rId19"/>
    <p:sldLayoutId id="2147483674" r:id="rId20"/>
    <p:sldLayoutId id="2147483678" r:id="rId21"/>
    <p:sldLayoutId id="2147483649" r:id="rId22"/>
    <p:sldLayoutId id="2147483650" r:id="rId23"/>
    <p:sldLayoutId id="2147483651" r:id="rId24"/>
    <p:sldLayoutId id="2147483652" r:id="rId25"/>
    <p:sldLayoutId id="2147483653" r:id="rId26"/>
    <p:sldLayoutId id="2147483654" r:id="rId27"/>
    <p:sldLayoutId id="2147483655" r:id="rId28"/>
    <p:sldLayoutId id="2147483656" r:id="rId29"/>
    <p:sldLayoutId id="2147483657" r:id="rId30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74D5C-0AEC-4826-BADA-011E45686A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/>
              <a:t>UNIT 4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480CE-A42F-4956-89AF-4E4B972887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/>
              <a:t>LET’S CELEBRATE</a:t>
            </a:r>
          </a:p>
        </p:txBody>
      </p:sp>
    </p:spTree>
    <p:extLst>
      <p:ext uri="{BB962C8B-B14F-4D97-AF65-F5344CB8AC3E}">
        <p14:creationId xmlns:p14="http://schemas.microsoft.com/office/powerpoint/2010/main" val="4138252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0CD47-C2D0-4DEB-B489-4EC5BA97F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4116232" y="262632"/>
            <a:ext cx="4665811" cy="1325563"/>
          </a:xfrm>
        </p:spPr>
        <p:txBody>
          <a:bodyPr rtlCol="0"/>
          <a:lstStyle/>
          <a:p>
            <a:pPr rtl="0"/>
            <a:r>
              <a:rPr lang="es-ES" sz="4400" dirty="0"/>
              <a:t>LET’S CELEBRATE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B7BA39-EDFE-4C24-BD0C-B606B1C4B3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rot="384605">
            <a:off x="1359228" y="1757522"/>
            <a:ext cx="4104000" cy="5027279"/>
          </a:xfrm>
        </p:spPr>
        <p:txBody>
          <a:bodyPr rtlCol="0">
            <a:normAutofit fontScale="85000" lnSpcReduction="20000"/>
          </a:bodyPr>
          <a:lstStyle/>
          <a:p>
            <a:r>
              <a:rPr lang="es-ES" dirty="0"/>
              <a:t>En esta unidad, se espera que los estudiantes usen el inglés para comunicar ideas en forma oral o escrita acerca de </a:t>
            </a:r>
            <a:r>
              <a:rPr lang="es-ES" b="1" dirty="0"/>
              <a:t>eventos, celebraciones presentes y pasadas y fechas significativas. </a:t>
            </a:r>
            <a:r>
              <a:rPr lang="es-ES" dirty="0"/>
              <a:t>También que aprendan de celebraciones y festividades en otros lugares y culturas, y las comparen con la propia.</a:t>
            </a:r>
          </a:p>
          <a:p>
            <a:r>
              <a:rPr lang="es-ES" dirty="0"/>
              <a:t> Además, se espera que se expresen acerca del </a:t>
            </a:r>
            <a:r>
              <a:rPr lang="es-ES" b="1" dirty="0"/>
              <a:t>tiempo atmosférico y el clima </a:t>
            </a:r>
            <a:r>
              <a:rPr lang="es-ES" dirty="0"/>
              <a:t>del lugar en que viven y de otros lugares, y que aporten ideas a la rutina diaria de la clase. En esta unidad comienzan a referirse a acciones en el </a:t>
            </a:r>
            <a:r>
              <a:rPr lang="es-ES" b="1" dirty="0"/>
              <a:t>pasado</a:t>
            </a:r>
            <a:r>
              <a:rPr lang="es-ES" dirty="0"/>
              <a:t> y se pretende que se familiaricen con expresiones que les permitan relatar eventos que ya les sucedieron y las usen. También se espera que incorporen a su vocabulario expresiones de uso común y muy frecuente relacionadas con las festividades.</a:t>
            </a:r>
          </a:p>
          <a:p>
            <a:pPr rtl="0"/>
            <a:endParaRPr lang="es-ES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06040A8E-1ACA-41F7-8D77-17BFCFF34C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>
            <a:normAutofit/>
          </a:bodyPr>
          <a:lstStyle/>
          <a:p>
            <a:r>
              <a:rPr lang="en-US" dirty="0" err="1"/>
              <a:t>Preguntas</a:t>
            </a:r>
            <a:r>
              <a:rPr lang="en-US" dirty="0"/>
              <a:t>: When's your birthday?</a:t>
            </a:r>
          </a:p>
          <a:p>
            <a:r>
              <a:rPr lang="en-US" dirty="0"/>
              <a:t> What's the date today?</a:t>
            </a:r>
          </a:p>
          <a:p>
            <a:r>
              <a:rPr lang="en-US" dirty="0"/>
              <a:t> What's the weather like </a:t>
            </a:r>
            <a:r>
              <a:rPr lang="en-US"/>
              <a:t>today?.</a:t>
            </a:r>
          </a:p>
          <a:p>
            <a:r>
              <a:rPr lang="en-US"/>
              <a:t> </a:t>
            </a:r>
            <a:r>
              <a:rPr lang="en-US" dirty="0" err="1"/>
              <a:t>Fechas</a:t>
            </a:r>
            <a:r>
              <a:rPr lang="en-US" dirty="0"/>
              <a:t>: It's on 25th December.</a:t>
            </a:r>
          </a:p>
          <a:p>
            <a:r>
              <a:rPr lang="en-US" dirty="0"/>
              <a:t> </a:t>
            </a:r>
            <a:r>
              <a:rPr lang="en-US" dirty="0" err="1"/>
              <a:t>Expresiones</a:t>
            </a:r>
            <a:r>
              <a:rPr lang="en-US" dirty="0"/>
              <a:t>: Happy birthday! Merry Christmas! Congratulations!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F560A3-B5D0-4B43-A1A6-1794439EC3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413385">
            <a:off x="935899" y="995734"/>
            <a:ext cx="2838450" cy="617124"/>
          </a:xfrm>
        </p:spPr>
        <p:txBody>
          <a:bodyPr rtlCol="0"/>
          <a:lstStyle/>
          <a:p>
            <a:pPr rtl="0"/>
            <a:r>
              <a:rPr lang="es-ES" dirty="0"/>
              <a:t>OBJETIVO</a:t>
            </a:r>
          </a:p>
        </p:txBody>
      </p:sp>
      <p:sp>
        <p:nvSpPr>
          <p:cNvPr id="6" name="Marcador de posición de texto 5">
            <a:extLst>
              <a:ext uri="{FF2B5EF4-FFF2-40B4-BE49-F238E27FC236}">
                <a16:creationId xmlns:a16="http://schemas.microsoft.com/office/drawing/2014/main" id="{3DDB6973-70CB-4CC9-8A0B-B73AAA2DD8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21154157">
            <a:off x="7581085" y="1124080"/>
            <a:ext cx="3464138" cy="617124"/>
          </a:xfrm>
        </p:spPr>
        <p:txBody>
          <a:bodyPr rtlCol="0"/>
          <a:lstStyle/>
          <a:p>
            <a:pPr rtl="0"/>
            <a:r>
              <a:rPr lang="es-ES" sz="2400" dirty="0"/>
              <a:t>PALABRAS CLAVES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D67624D-B3EC-4458-AAC9-E3B03EA3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414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3223EFCD-7182-4D5A-B4BF-279D1A5704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es-ES" dirty="0" err="1"/>
              <a:t>vocabulary</a:t>
            </a:r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C1318953-D95F-4C41-8A5A-89D5ACC560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 dirty="0" err="1"/>
              <a:t>vocabulary</a:t>
            </a:r>
            <a:endParaRPr lang="es-ES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57D4401-6D51-4362-B71D-35C280EB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6809A33-0766-431B-8CBB-D725AF11A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 dirty="0" err="1"/>
              <a:t>Let’s</a:t>
            </a:r>
            <a:r>
              <a:rPr lang="es-ES" sz="4400" dirty="0"/>
              <a:t> </a:t>
            </a:r>
            <a:r>
              <a:rPr lang="es-ES" sz="4400" dirty="0" err="1"/>
              <a:t>celebrate</a:t>
            </a:r>
            <a:endParaRPr lang="es-E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62EC-DF4F-E5C0-1C54-22F63EA0E53B}"/>
              </a:ext>
            </a:extLst>
          </p:cNvPr>
          <p:cNvSpPr txBox="1"/>
          <p:nvPr/>
        </p:nvSpPr>
        <p:spPr>
          <a:xfrm>
            <a:off x="914570" y="2409880"/>
            <a:ext cx="436282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birthday</a:t>
            </a:r>
            <a:r>
              <a:rPr lang="es-CL" sz="2400" b="1" dirty="0">
                <a:solidFill>
                  <a:schemeClr val="bg1"/>
                </a:solidFill>
              </a:rPr>
              <a:t> = cumpleaños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Christmas </a:t>
            </a:r>
            <a:r>
              <a:rPr lang="es-CL" sz="2400" b="1" dirty="0">
                <a:solidFill>
                  <a:schemeClr val="bg1"/>
                </a:solidFill>
              </a:rPr>
              <a:t>= Navidad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New </a:t>
            </a:r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Year</a:t>
            </a:r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CL" sz="2400" b="1" dirty="0">
                <a:solidFill>
                  <a:schemeClr val="bg1"/>
                </a:solidFill>
              </a:rPr>
              <a:t>= Año Nuevo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Halloween</a:t>
            </a:r>
            <a:r>
              <a:rPr lang="es-CL" sz="2400" b="1" dirty="0">
                <a:solidFill>
                  <a:schemeClr val="bg1"/>
                </a:solidFill>
              </a:rPr>
              <a:t> = Halloween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Independence Day </a:t>
            </a:r>
            <a:r>
              <a:rPr lang="es-CL" sz="2400" b="1" dirty="0">
                <a:solidFill>
                  <a:schemeClr val="bg1"/>
                </a:solidFill>
              </a:rPr>
              <a:t>= Día de</a:t>
            </a:r>
          </a:p>
          <a:p>
            <a:r>
              <a:rPr lang="es-CL" sz="2400" b="1" dirty="0">
                <a:solidFill>
                  <a:schemeClr val="bg1"/>
                </a:solidFill>
              </a:rPr>
              <a:t> la Independencia</a:t>
            </a:r>
          </a:p>
          <a:p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wedding</a:t>
            </a:r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CL" sz="2400" b="1" dirty="0">
                <a:solidFill>
                  <a:schemeClr val="bg1"/>
                </a:solidFill>
              </a:rPr>
              <a:t>= matrimonio/boda</a:t>
            </a:r>
          </a:p>
          <a:p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party</a:t>
            </a:r>
            <a:r>
              <a:rPr lang="es-CL" sz="2400" b="1" dirty="0">
                <a:solidFill>
                  <a:schemeClr val="bg1"/>
                </a:solidFill>
              </a:rPr>
              <a:t> = fiesta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521515-06D8-2DA2-74A5-9C8CDDEC9F86}"/>
              </a:ext>
            </a:extLst>
          </p:cNvPr>
          <p:cNvSpPr txBox="1"/>
          <p:nvPr/>
        </p:nvSpPr>
        <p:spPr>
          <a:xfrm>
            <a:off x="5901560" y="2313443"/>
            <a:ext cx="502149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festival</a:t>
            </a:r>
            <a:r>
              <a:rPr lang="es-CL" sz="2800" dirty="0">
                <a:solidFill>
                  <a:schemeClr val="bg1"/>
                </a:solidFill>
              </a:rPr>
              <a:t> = festival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celebration</a:t>
            </a:r>
            <a:r>
              <a:rPr lang="es-CL" sz="2800" dirty="0">
                <a:solidFill>
                  <a:schemeClr val="bg1"/>
                </a:solidFill>
              </a:rPr>
              <a:t> = celebración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anniversary</a:t>
            </a:r>
            <a:r>
              <a:rPr lang="es-CL" sz="2800" dirty="0">
                <a:solidFill>
                  <a:schemeClr val="bg1"/>
                </a:solidFill>
              </a:rPr>
              <a:t> = aniversario</a:t>
            </a:r>
          </a:p>
          <a:p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parade</a:t>
            </a:r>
            <a:r>
              <a:rPr lang="es-CL" sz="2800" dirty="0">
                <a:solidFill>
                  <a:schemeClr val="bg1"/>
                </a:solidFill>
              </a:rPr>
              <a:t> = desfile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fireworks</a:t>
            </a:r>
            <a:r>
              <a:rPr lang="es-CL" sz="2800" dirty="0">
                <a:solidFill>
                  <a:schemeClr val="bg1"/>
                </a:solidFill>
              </a:rPr>
              <a:t> = fuegos artificiales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costume</a:t>
            </a:r>
            <a:r>
              <a:rPr lang="es-CL" sz="2800" dirty="0">
                <a:solidFill>
                  <a:schemeClr val="bg1"/>
                </a:solidFill>
              </a:rPr>
              <a:t> = disfraz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present</a:t>
            </a:r>
            <a:r>
              <a:rPr lang="es-CL" sz="2800" dirty="0">
                <a:solidFill>
                  <a:schemeClr val="bg1"/>
                </a:solidFill>
              </a:rPr>
              <a:t> = regalo</a:t>
            </a:r>
          </a:p>
          <a:p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cake</a:t>
            </a:r>
            <a:r>
              <a:rPr lang="es-CL" sz="2800" dirty="0">
                <a:solidFill>
                  <a:schemeClr val="bg1"/>
                </a:solidFill>
              </a:rPr>
              <a:t> = torta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balloons</a:t>
            </a:r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CL" sz="2800" dirty="0">
                <a:solidFill>
                  <a:schemeClr val="bg1"/>
                </a:solidFill>
              </a:rPr>
              <a:t>= globos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22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58818DC-658A-4167-B3C0-DEA51454F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Match </a:t>
            </a:r>
            <a:r>
              <a:rPr lang="es-ES" dirty="0" err="1"/>
              <a:t>the</a:t>
            </a:r>
            <a:r>
              <a:rPr lang="es-ES" dirty="0"/>
              <a:t> Word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meaning</a:t>
            </a:r>
            <a:endParaRPr lang="es-ES" sz="4400" dirty="0"/>
          </a:p>
        </p:txBody>
      </p:sp>
      <p:sp>
        <p:nvSpPr>
          <p:cNvPr id="6" name="Marcador de posición de texto 5">
            <a:extLst>
              <a:ext uri="{FF2B5EF4-FFF2-40B4-BE49-F238E27FC236}">
                <a16:creationId xmlns:a16="http://schemas.microsoft.com/office/drawing/2014/main" id="{1C824946-42CE-45AD-948E-A50E6DEC7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41537"/>
            <a:ext cx="5181600" cy="4351338"/>
          </a:xfrm>
        </p:spPr>
        <p:txBody>
          <a:bodyPr rtlCol="0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3200" b="1" dirty="0"/>
              <a:t>a. matrimonio</a:t>
            </a:r>
            <a:br>
              <a:rPr lang="es-ES" sz="3200" b="1" dirty="0"/>
            </a:br>
            <a:r>
              <a:rPr lang="es-ES" sz="3200" b="1" dirty="0"/>
              <a:t>b. fuegos artificiales</a:t>
            </a:r>
            <a:br>
              <a:rPr lang="es-ES" sz="3200" b="1" dirty="0"/>
            </a:br>
            <a:r>
              <a:rPr lang="es-ES" sz="3200" b="1" dirty="0"/>
              <a:t>c. cumpleaños</a:t>
            </a:r>
            <a:br>
              <a:rPr lang="es-ES" sz="3200" b="1" dirty="0"/>
            </a:br>
            <a:r>
              <a:rPr lang="es-ES" sz="3200" b="1" dirty="0"/>
              <a:t>d. Navidad</a:t>
            </a:r>
            <a:br>
              <a:rPr lang="es-ES" sz="3200" b="1" dirty="0"/>
            </a:br>
            <a:r>
              <a:rPr lang="es-ES" sz="3200" b="1" dirty="0"/>
              <a:t>e. Halloween</a:t>
            </a:r>
            <a:br>
              <a:rPr lang="es-ES" sz="3200" b="1" dirty="0"/>
            </a:br>
            <a:r>
              <a:rPr lang="es-ES" sz="3200" b="1" dirty="0"/>
              <a:t>f. desfile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C9259EB9-EF75-444B-B83B-F7A8D116E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4</a:t>
            </a:fld>
            <a:endParaRPr lang="es-E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2CADD6-16B1-CA3F-48BA-11141EA1286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575319"/>
            <a:ext cx="2286203" cy="453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Birthday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Christmas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Halloween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Wedding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Parade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Fireworks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7D28A38-73BD-FB96-8988-B4D2BD93A2C5}"/>
              </a:ext>
            </a:extLst>
          </p:cNvPr>
          <p:cNvCxnSpPr/>
          <p:nvPr/>
        </p:nvCxnSpPr>
        <p:spPr>
          <a:xfrm>
            <a:off x="2690949" y="2699657"/>
            <a:ext cx="3492137" cy="12888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83D93A-685E-5EC0-2803-B6E11E52A279}"/>
              </a:ext>
            </a:extLst>
          </p:cNvPr>
          <p:cNvCxnSpPr/>
          <p:nvPr/>
        </p:nvCxnSpPr>
        <p:spPr>
          <a:xfrm>
            <a:off x="2830286" y="3344091"/>
            <a:ext cx="3405051" cy="13672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F1D8CE-E724-6D2C-4A61-B6238C881F5B}"/>
              </a:ext>
            </a:extLst>
          </p:cNvPr>
          <p:cNvCxnSpPr/>
          <p:nvPr/>
        </p:nvCxnSpPr>
        <p:spPr>
          <a:xfrm>
            <a:off x="2891246" y="3988526"/>
            <a:ext cx="3204754" cy="1323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F47448-DABD-CC3B-6C9C-809C822D4B37}"/>
              </a:ext>
            </a:extLst>
          </p:cNvPr>
          <p:cNvCxnSpPr/>
          <p:nvPr/>
        </p:nvCxnSpPr>
        <p:spPr>
          <a:xfrm flipV="1">
            <a:off x="2690949" y="2586446"/>
            <a:ext cx="3492137" cy="20290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E76382-CA89-00AF-91D2-9B0BB9444EDD}"/>
              </a:ext>
            </a:extLst>
          </p:cNvPr>
          <p:cNvCxnSpPr/>
          <p:nvPr/>
        </p:nvCxnSpPr>
        <p:spPr>
          <a:xfrm>
            <a:off x="2438400" y="5199017"/>
            <a:ext cx="3796937" cy="722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0FA756-9702-4FD3-D45D-62E655C9816D}"/>
              </a:ext>
            </a:extLst>
          </p:cNvPr>
          <p:cNvCxnSpPr/>
          <p:nvPr/>
        </p:nvCxnSpPr>
        <p:spPr>
          <a:xfrm flipV="1">
            <a:off x="2830286" y="3222171"/>
            <a:ext cx="3352800" cy="2656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093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F453138-980D-59F4-DC3B-5FE843BD4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Which</a:t>
            </a:r>
            <a:r>
              <a:rPr lang="es-ES" dirty="0"/>
              <a:t> </a:t>
            </a:r>
            <a:r>
              <a:rPr lang="es-ES" dirty="0" err="1"/>
              <a:t>celebration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???</a:t>
            </a:r>
            <a:endParaRPr lang="es-CL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3919AF-55A4-4A3A-4534-8BC95D110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 You have a cake and receive presents. </a:t>
            </a:r>
          </a:p>
          <a:p>
            <a:r>
              <a:rPr lang="en-US" dirty="0"/>
              <a:t>→ </a:t>
            </a:r>
            <a:r>
              <a:rPr lang="en-US" u="sng" dirty="0"/>
              <a:t>_it is birthday_______________</a:t>
            </a:r>
          </a:p>
          <a:p>
            <a:r>
              <a:rPr lang="en-US" dirty="0"/>
              <a:t>You wear a costume and sometimes ask for candy. </a:t>
            </a:r>
          </a:p>
          <a:p>
            <a:r>
              <a:rPr lang="en-US" dirty="0"/>
              <a:t>→ </a:t>
            </a:r>
            <a:r>
              <a:rPr lang="en-US" u="sng" dirty="0"/>
              <a:t>__it is </a:t>
            </a:r>
            <a:r>
              <a:rPr lang="en-US" u="sng" dirty="0" err="1"/>
              <a:t>halloween</a:t>
            </a:r>
            <a:r>
              <a:rPr lang="en-US" u="sng" dirty="0"/>
              <a:t>____________</a:t>
            </a:r>
          </a:p>
          <a:p>
            <a:r>
              <a:rPr lang="en-US" dirty="0"/>
              <a:t> You decorate a Christmas tree and exchange presents. </a:t>
            </a:r>
          </a:p>
          <a:p>
            <a:r>
              <a:rPr lang="en-US" dirty="0"/>
              <a:t>→ </a:t>
            </a:r>
            <a:r>
              <a:rPr lang="en-US" u="sng" dirty="0"/>
              <a:t>__it is Christmas_______________</a:t>
            </a:r>
          </a:p>
          <a:p>
            <a:r>
              <a:rPr lang="en-US" dirty="0"/>
              <a:t> Two people get married. </a:t>
            </a:r>
          </a:p>
          <a:p>
            <a:r>
              <a:rPr lang="en-US" dirty="0"/>
              <a:t>→ </a:t>
            </a:r>
            <a:r>
              <a:rPr lang="en-US" u="sng" dirty="0"/>
              <a:t>___it is wedding_________________</a:t>
            </a:r>
          </a:p>
          <a:p>
            <a:r>
              <a:rPr lang="en-US" dirty="0"/>
              <a:t> You celebrate at midnight and watch fireworks. </a:t>
            </a:r>
          </a:p>
          <a:p>
            <a:r>
              <a:rPr lang="en-US" dirty="0"/>
              <a:t>→ </a:t>
            </a:r>
            <a:r>
              <a:rPr lang="en-US" u="sng" dirty="0"/>
              <a:t>___it is new year___________________</a:t>
            </a:r>
          </a:p>
          <a:p>
            <a:endParaRPr lang="es-C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2B833-2AB8-F5FE-6260-ADA9AF5DF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5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47413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77899-4BC7-6A7D-744D-683C5C6C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COMPLETE </a:t>
            </a:r>
            <a:r>
              <a:rPr lang="es-ES" dirty="0">
                <a:solidFill>
                  <a:srgbClr val="FF0000"/>
                </a:solidFill>
              </a:rPr>
              <a:t>done</a:t>
            </a:r>
            <a:endParaRPr lang="es-CL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E97E0-CE91-373F-0A7E-F18DEDCA0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When is your birthday?</a:t>
            </a:r>
          </a:p>
          <a:p>
            <a:r>
              <a:rPr lang="en-US" dirty="0"/>
              <a:t>👉 </a:t>
            </a:r>
            <a:r>
              <a:rPr lang="en-US" b="1" dirty="0"/>
              <a:t>My birthday is in October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completa</a:t>
            </a:r>
            <a:r>
              <a:rPr lang="en-US" dirty="0"/>
              <a:t>:</a:t>
            </a:r>
          </a:p>
          <a:p>
            <a:r>
              <a:rPr lang="en-US" dirty="0"/>
              <a:t>My birthday is in __________. </a:t>
            </a:r>
          </a:p>
          <a:p>
            <a:r>
              <a:rPr lang="en-US" dirty="0"/>
              <a:t>Christmas is in __________. </a:t>
            </a:r>
          </a:p>
          <a:p>
            <a:r>
              <a:rPr lang="en-US" dirty="0"/>
              <a:t>New Year is in __________. </a:t>
            </a:r>
          </a:p>
          <a:p>
            <a:r>
              <a:rPr lang="en-US" dirty="0"/>
              <a:t>Halloween is in __________.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271A5-40AE-85DB-E4BB-7FB853983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6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46500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A3FF8-4270-F5C9-B27A-10C0600FA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COMPLETE *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598E3-C584-3E7D-A33C-305DDF840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177" y="1436914"/>
            <a:ext cx="10970623" cy="4740049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birthday – </a:t>
            </a:r>
            <a:r>
              <a:rPr lang="en-US" sz="3200" b="1" strike="sngStrike" dirty="0">
                <a:solidFill>
                  <a:schemeClr val="accent1"/>
                </a:solidFill>
              </a:rPr>
              <a:t>cake</a:t>
            </a:r>
            <a:r>
              <a:rPr lang="en-US" sz="3200" b="1" dirty="0">
                <a:solidFill>
                  <a:schemeClr val="accent1"/>
                </a:solidFill>
              </a:rPr>
              <a:t> – </a:t>
            </a:r>
            <a:r>
              <a:rPr lang="en-US" sz="3200" b="1" strike="sngStrike" dirty="0">
                <a:solidFill>
                  <a:schemeClr val="accent1"/>
                </a:solidFill>
              </a:rPr>
              <a:t>presents</a:t>
            </a:r>
            <a:r>
              <a:rPr lang="en-US" sz="3200" b="1" dirty="0">
                <a:solidFill>
                  <a:schemeClr val="accent1"/>
                </a:solidFill>
              </a:rPr>
              <a:t> – </a:t>
            </a:r>
            <a:r>
              <a:rPr lang="en-US" sz="3200" b="1" strike="sngStrike" dirty="0">
                <a:solidFill>
                  <a:schemeClr val="accent1"/>
                </a:solidFill>
              </a:rPr>
              <a:t>balloons</a:t>
            </a:r>
            <a:r>
              <a:rPr lang="en-US" sz="3200" b="1" dirty="0">
                <a:solidFill>
                  <a:schemeClr val="accent1"/>
                </a:solidFill>
              </a:rPr>
              <a:t> – </a:t>
            </a:r>
            <a:r>
              <a:rPr lang="en-US" sz="3200" b="1" strike="sngStrike" dirty="0">
                <a:solidFill>
                  <a:schemeClr val="accent1"/>
                </a:solidFill>
              </a:rPr>
              <a:t>parade</a:t>
            </a:r>
            <a:r>
              <a:rPr lang="en-US" sz="3200" b="1" dirty="0">
                <a:solidFill>
                  <a:schemeClr val="accent1"/>
                </a:solidFill>
              </a:rPr>
              <a:t> – </a:t>
            </a:r>
            <a:r>
              <a:rPr lang="en-US" sz="3200" b="1" strike="sngStrike" dirty="0">
                <a:solidFill>
                  <a:schemeClr val="accent1"/>
                </a:solidFill>
              </a:rPr>
              <a:t>fireworks</a:t>
            </a:r>
            <a:endParaRPr lang="en-US" sz="3200" strike="sngStrike" dirty="0">
              <a:solidFill>
                <a:schemeClr val="accent1"/>
              </a:solidFill>
            </a:endParaRPr>
          </a:p>
          <a:p>
            <a:r>
              <a:rPr lang="en-US" dirty="0"/>
              <a:t>I have a </a:t>
            </a:r>
            <a:r>
              <a:rPr lang="en-US" u="sng" dirty="0"/>
              <a:t>__cake___</a:t>
            </a:r>
            <a:r>
              <a:rPr lang="en-US" dirty="0"/>
              <a:t> on my birthday. 🎂 </a:t>
            </a:r>
          </a:p>
          <a:p>
            <a:r>
              <a:rPr lang="en-US" dirty="0"/>
              <a:t>I receive </a:t>
            </a:r>
            <a:r>
              <a:rPr lang="en-US" u="sng" dirty="0"/>
              <a:t>___presents_</a:t>
            </a:r>
            <a:r>
              <a:rPr lang="en-US" dirty="0"/>
              <a:t> on my birthday. 🎁 </a:t>
            </a:r>
          </a:p>
          <a:p>
            <a:r>
              <a:rPr lang="en-US" dirty="0"/>
              <a:t>We decorate the party with </a:t>
            </a:r>
            <a:r>
              <a:rPr lang="en-US" u="sng" dirty="0"/>
              <a:t>_ballons__.</a:t>
            </a:r>
            <a:r>
              <a:rPr lang="en-US" dirty="0"/>
              <a:t> 🎈 </a:t>
            </a:r>
          </a:p>
          <a:p>
            <a:r>
              <a:rPr lang="en-US" dirty="0"/>
              <a:t>There is a big </a:t>
            </a:r>
            <a:r>
              <a:rPr lang="en-US" u="sng" dirty="0"/>
              <a:t>_parade_</a:t>
            </a:r>
            <a:r>
              <a:rPr lang="en-US" dirty="0"/>
              <a:t> in the city. </a:t>
            </a:r>
          </a:p>
          <a:p>
            <a:r>
              <a:rPr lang="en-US" dirty="0"/>
              <a:t>We can see </a:t>
            </a:r>
            <a:r>
              <a:rPr lang="en-US" u="sng" dirty="0"/>
              <a:t>_fireworks_</a:t>
            </a:r>
            <a:r>
              <a:rPr lang="en-US" dirty="0"/>
              <a:t> in the sky. 🎆 </a:t>
            </a:r>
          </a:p>
          <a:p>
            <a:r>
              <a:rPr lang="en-US" dirty="0"/>
              <a:t>My </a:t>
            </a:r>
            <a:r>
              <a:rPr lang="en-US" u="sng" dirty="0"/>
              <a:t>_birthday__</a:t>
            </a:r>
            <a:r>
              <a:rPr lang="en-US" dirty="0"/>
              <a:t> is in October.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8D7F1-5D8A-47D9-1670-4448F35B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7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44419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4EB4A-67F8-F577-F010-F8280BDCC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491" y="173538"/>
            <a:ext cx="10515600" cy="505732"/>
          </a:xfrm>
        </p:spPr>
        <p:txBody>
          <a:bodyPr>
            <a:normAutofit fontScale="90000"/>
          </a:bodyPr>
          <a:lstStyle/>
          <a:p>
            <a:r>
              <a:rPr lang="es-CL" dirty="0"/>
              <a:t>ELIGE 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CBB11-9006-5504-8D0D-318C8E8D7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0560"/>
            <a:ext cx="10515600" cy="61874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You can see colorful lights in the sky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a) costume</a:t>
            </a:r>
            <a:br>
              <a:rPr lang="en-US" dirty="0"/>
            </a:br>
            <a:r>
              <a:rPr lang="en-US" dirty="0"/>
              <a:t>b) </a:t>
            </a:r>
            <a:r>
              <a:rPr lang="en-US" dirty="0">
                <a:solidFill>
                  <a:srgbClr val="FF0000"/>
                </a:solidFill>
              </a:rPr>
              <a:t>fireworks</a:t>
            </a:r>
            <a:br>
              <a:rPr lang="en-US" dirty="0"/>
            </a:br>
            <a:r>
              <a:rPr lang="en-US" dirty="0"/>
              <a:t>c) cake</a:t>
            </a:r>
          </a:p>
          <a:p>
            <a:pPr marL="0" indent="0">
              <a:buNone/>
            </a:pPr>
            <a:r>
              <a:rPr lang="en-US" b="1" dirty="0"/>
              <a:t>You wear this at Halloween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a) </a:t>
            </a:r>
            <a:r>
              <a:rPr lang="en-US" dirty="0">
                <a:solidFill>
                  <a:srgbClr val="FF0000"/>
                </a:solidFill>
              </a:rPr>
              <a:t>costume</a:t>
            </a:r>
            <a:br>
              <a:rPr lang="en-US" dirty="0"/>
            </a:br>
            <a:r>
              <a:rPr lang="en-US" dirty="0"/>
              <a:t>b) present</a:t>
            </a:r>
            <a:br>
              <a:rPr lang="en-US" dirty="0"/>
            </a:br>
            <a:r>
              <a:rPr lang="en-US" dirty="0"/>
              <a:t>c) balloons</a:t>
            </a:r>
          </a:p>
          <a:p>
            <a:pPr marL="0" indent="0">
              <a:buNone/>
            </a:pPr>
            <a:r>
              <a:rPr lang="en-US" b="1" dirty="0"/>
              <a:t>People walk, dance and play music in the streets. </a:t>
            </a:r>
          </a:p>
          <a:p>
            <a:pPr marL="0" indent="0">
              <a:buNone/>
            </a:pPr>
            <a:r>
              <a:rPr lang="en-US" dirty="0"/>
              <a:t>a) wedding</a:t>
            </a:r>
            <a:br>
              <a:rPr lang="en-US" dirty="0"/>
            </a:br>
            <a:r>
              <a:rPr lang="en-US" dirty="0"/>
              <a:t>b)</a:t>
            </a:r>
            <a:br>
              <a:rPr lang="en-US" dirty="0"/>
            </a:br>
            <a:r>
              <a:rPr lang="en-US" dirty="0"/>
              <a:t>c) </a:t>
            </a:r>
            <a:r>
              <a:rPr lang="en-US" dirty="0" err="1">
                <a:solidFill>
                  <a:srgbClr val="FF0000"/>
                </a:solidFill>
              </a:rPr>
              <a:t>aparadenniversary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You receive this on your birthday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a) festival</a:t>
            </a:r>
            <a:br>
              <a:rPr lang="en-US" dirty="0"/>
            </a:br>
            <a:r>
              <a:rPr lang="en-US" dirty="0"/>
              <a:t>b) </a:t>
            </a:r>
            <a:r>
              <a:rPr lang="en-US" dirty="0">
                <a:solidFill>
                  <a:srgbClr val="FF0000"/>
                </a:solidFill>
              </a:rPr>
              <a:t>present</a:t>
            </a:r>
            <a:br>
              <a:rPr lang="en-US" dirty="0"/>
            </a:br>
            <a:r>
              <a:rPr lang="en-US" dirty="0"/>
              <a:t>c) costume</a:t>
            </a:r>
          </a:p>
          <a:p>
            <a:pPr marL="0" indent="0">
              <a:buNone/>
            </a:pPr>
            <a:r>
              <a:rPr lang="en-US" b="1" dirty="0"/>
              <a:t>You can eat this at a birthday party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a) </a:t>
            </a:r>
            <a:r>
              <a:rPr lang="en-US" dirty="0">
                <a:solidFill>
                  <a:srgbClr val="FF0000"/>
                </a:solidFill>
              </a:rPr>
              <a:t>cake</a:t>
            </a:r>
            <a:br>
              <a:rPr lang="en-US" dirty="0"/>
            </a:br>
            <a:r>
              <a:rPr lang="en-US" dirty="0"/>
              <a:t>b) fireworks</a:t>
            </a:r>
            <a:br>
              <a:rPr lang="en-US" dirty="0"/>
            </a:br>
            <a:r>
              <a:rPr lang="en-US" dirty="0"/>
              <a:t>c) parade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7B351-9353-6733-9F20-C80F7876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8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86141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0081F-A32F-C7B9-B7E3-0C46F66F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909" y="182245"/>
            <a:ext cx="10515600" cy="645069"/>
          </a:xfrm>
        </p:spPr>
        <p:txBody>
          <a:bodyPr/>
          <a:lstStyle/>
          <a:p>
            <a:r>
              <a:rPr lang="es-CL" dirty="0"/>
              <a:t>ADIVINA EL NOMBRE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073BA-A4EC-B642-D945-D73C09817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9531"/>
            <a:ext cx="10515600" cy="541673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It is a special event with music, food and activities.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</a:t>
            </a:r>
            <a:r>
              <a:rPr lang="en-US" u="sng" dirty="0">
                <a:solidFill>
                  <a:srgbClr val="FF0000"/>
                </a:solidFill>
              </a:rPr>
              <a:t>party</a:t>
            </a:r>
            <a:r>
              <a:rPr lang="en-US" u="sng" dirty="0"/>
              <a:t>__________________</a:t>
            </a:r>
          </a:p>
          <a:p>
            <a:r>
              <a:rPr lang="en-US" b="1" dirty="0"/>
              <a:t>You wear it to look like another person or character.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</a:t>
            </a:r>
            <a:r>
              <a:rPr lang="en-US" u="sng" dirty="0">
                <a:solidFill>
                  <a:srgbClr val="FF0000"/>
                </a:solidFill>
              </a:rPr>
              <a:t>costume</a:t>
            </a:r>
            <a:r>
              <a:rPr lang="en-US" u="sng" dirty="0"/>
              <a:t>___________________</a:t>
            </a:r>
          </a:p>
          <a:p>
            <a:r>
              <a:rPr lang="en-US" b="1" dirty="0"/>
              <a:t>You can see them in the sky during some celebrations.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_____</a:t>
            </a:r>
            <a:r>
              <a:rPr lang="en-US" u="sng" dirty="0">
                <a:solidFill>
                  <a:srgbClr val="FF0000"/>
                </a:solidFill>
              </a:rPr>
              <a:t>fireworks_</a:t>
            </a:r>
            <a:r>
              <a:rPr lang="en-US" u="sng" dirty="0"/>
              <a:t>________________</a:t>
            </a:r>
          </a:p>
          <a:p>
            <a:r>
              <a:rPr lang="en-US" b="1" dirty="0"/>
              <a:t>It is a special day when two people get married.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_____</a:t>
            </a:r>
            <a:r>
              <a:rPr lang="en-US" u="sng" dirty="0">
                <a:solidFill>
                  <a:srgbClr val="FF0000"/>
                </a:solidFill>
              </a:rPr>
              <a:t>wedding</a:t>
            </a:r>
            <a:r>
              <a:rPr lang="en-US" u="sng" dirty="0"/>
              <a:t>_________________</a:t>
            </a:r>
          </a:p>
          <a:p>
            <a:r>
              <a:rPr lang="en-US" b="1" dirty="0"/>
              <a:t>You can receive it on your birthday.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</a:t>
            </a:r>
            <a:r>
              <a:rPr lang="en-US" u="sng" dirty="0">
                <a:solidFill>
                  <a:srgbClr val="FF0000"/>
                </a:solidFill>
              </a:rPr>
              <a:t>present</a:t>
            </a:r>
            <a:r>
              <a:rPr lang="en-US" u="sng" dirty="0"/>
              <a:t>__________________</a:t>
            </a:r>
          </a:p>
          <a:p>
            <a:r>
              <a:rPr lang="en-US" b="1" dirty="0"/>
              <a:t>People celebrate it every year to remember a special date.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</a:t>
            </a:r>
            <a:r>
              <a:rPr lang="en-US" u="sng" dirty="0">
                <a:solidFill>
                  <a:srgbClr val="FF0000"/>
                </a:solidFill>
              </a:rPr>
              <a:t>birthday_</a:t>
            </a:r>
            <a:r>
              <a:rPr lang="en-US" u="sng" dirty="0"/>
              <a:t>_________________</a:t>
            </a:r>
          </a:p>
          <a:p>
            <a:r>
              <a:rPr lang="en-US" b="1" dirty="0"/>
              <a:t>You can eat it at a birthday party.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_____</a:t>
            </a:r>
            <a:r>
              <a:rPr lang="en-US" u="sng" dirty="0">
                <a:solidFill>
                  <a:srgbClr val="FF0000"/>
                </a:solidFill>
              </a:rPr>
              <a:t>cake</a:t>
            </a:r>
            <a:r>
              <a:rPr lang="en-US" u="sng" dirty="0"/>
              <a:t>_________________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CAB13-18C4-8F76-B0CF-511911DB5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9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21577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1BD2-8FA3-7B51-8F86-E8CBB9FF4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82" y="129995"/>
            <a:ext cx="10515600" cy="662486"/>
          </a:xfrm>
        </p:spPr>
        <p:txBody>
          <a:bodyPr/>
          <a:lstStyle/>
          <a:p>
            <a:r>
              <a:rPr lang="es-CL" dirty="0"/>
              <a:t>VERDADERO O FALSO (T </a:t>
            </a:r>
            <a:r>
              <a:rPr lang="es-CL" dirty="0" err="1"/>
              <a:t>or</a:t>
            </a:r>
            <a:r>
              <a:rPr lang="es-CL" dirty="0"/>
              <a:t> F)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01C01-8E91-1DE6-7D22-0C51875B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10</a:t>
            </a:fld>
            <a:endParaRPr lang="es-ES" noProof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55151F7-AF53-266C-D638-6355F477F5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34696" y="1157465"/>
            <a:ext cx="11389593" cy="518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You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wear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costume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at Halloween.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_T____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You </a:t>
            </a:r>
            <a:r>
              <a:rPr kumimoji="0" lang="es-CL" altLang="es-CL" sz="2400" i="0" u="none" strike="sng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can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eat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fireworks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_F____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CAN’T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wedding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is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celebration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when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two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people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get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married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__T___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You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receive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present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at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birthday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party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_T____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 parade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have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music and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people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walking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in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the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street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__F___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Balloons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decorate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party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_T____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An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anniversary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is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always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birthday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__F___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You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eat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cake at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celebration</a:t>
            </a:r>
            <a:r>
              <a:rPr kumimoji="0" lang="es-CL" altLang="es-C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altLang="es-CL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__T___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altLang="es-CL" sz="1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561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C02B3-791E-1B9F-8FFB-5AD67479C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121285"/>
            <a:ext cx="10515600" cy="880201"/>
          </a:xfrm>
        </p:spPr>
        <p:txBody>
          <a:bodyPr>
            <a:normAutofit/>
          </a:bodyPr>
          <a:lstStyle/>
          <a:p>
            <a:r>
              <a:rPr lang="es-ES" dirty="0"/>
              <a:t>VOCABULARY </a:t>
            </a:r>
            <a:r>
              <a:rPr lang="es-ES" sz="2800" dirty="0"/>
              <a:t>(lo escribieron en su cuaderno)</a:t>
            </a:r>
            <a:endParaRPr lang="es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8F484-20CA-32BC-39DE-01270DF50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2446"/>
            <a:ext cx="10515600" cy="5521234"/>
          </a:xfrm>
        </p:spPr>
        <p:txBody>
          <a:bodyPr numCol="2">
            <a:norm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Birthday: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cumpleaños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Christmas: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navidad 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Halloween: </a:t>
            </a:r>
            <a:r>
              <a:rPr lang="es-CL" altLang="es-CL" b="1" dirty="0" err="1">
                <a:solidFill>
                  <a:schemeClr val="accent3"/>
                </a:solidFill>
                <a:latin typeface="Arial" panose="020B0604020202020204" pitchFamily="34" charset="0"/>
              </a:rPr>
              <a:t>halloween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 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Wedding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matrimonio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Parade: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Desfile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Fireworks: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fuegos artificiales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Party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fiesta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New </a:t>
            </a: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year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año nuevo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Present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rPr>
              <a:t>regalo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Cake: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pastel o torta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Costume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disfraz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Celebration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celebración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Ballons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globos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CL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CL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81238-4107-E438-00A6-DC27F0B19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11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92974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48EC5-2203-1277-EDF0-F5A96164E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600" dirty="0"/>
              <a:t>TRANSLATE INTO ENGLISH</a:t>
            </a:r>
            <a:br>
              <a:rPr lang="es-ES" sz="3600" dirty="0"/>
            </a:br>
            <a:r>
              <a:rPr lang="es-ES" sz="3600" dirty="0">
                <a:solidFill>
                  <a:schemeClr val="tx2"/>
                </a:solidFill>
              </a:rPr>
              <a:t>[</a:t>
            </a:r>
            <a:r>
              <a:rPr lang="es-ES" sz="3600" dirty="0" err="1">
                <a:solidFill>
                  <a:schemeClr val="tx2"/>
                </a:solidFill>
              </a:rPr>
              <a:t>is</a:t>
            </a:r>
            <a:r>
              <a:rPr lang="es-ES" sz="3600" dirty="0">
                <a:solidFill>
                  <a:schemeClr val="tx2"/>
                </a:solidFill>
              </a:rPr>
              <a:t> /</a:t>
            </a:r>
            <a:r>
              <a:rPr lang="es-ES" sz="3600" dirty="0" err="1">
                <a:solidFill>
                  <a:schemeClr val="tx2"/>
                </a:solidFill>
              </a:rPr>
              <a:t>your</a:t>
            </a:r>
            <a:r>
              <a:rPr lang="es-ES" sz="3600" dirty="0">
                <a:solidFill>
                  <a:schemeClr val="tx2"/>
                </a:solidFill>
              </a:rPr>
              <a:t> /</a:t>
            </a:r>
            <a:r>
              <a:rPr lang="es-ES" sz="3600" dirty="0" err="1">
                <a:solidFill>
                  <a:schemeClr val="tx2"/>
                </a:solidFill>
              </a:rPr>
              <a:t>when</a:t>
            </a:r>
            <a:r>
              <a:rPr lang="es-ES" sz="3600" dirty="0">
                <a:solidFill>
                  <a:schemeClr val="tx2"/>
                </a:solidFill>
              </a:rPr>
              <a:t> /_____?]</a:t>
            </a:r>
            <a:endParaRPr lang="es-CL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04C3C-43C9-2440-5883-47062EDEB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¿cuándo es tu cumpleaños? </a:t>
            </a:r>
          </a:p>
          <a:p>
            <a:endParaRPr lang="es-ES" dirty="0"/>
          </a:p>
          <a:p>
            <a:r>
              <a:rPr lang="es-ES" dirty="0"/>
              <a:t>¿cuándo es navidad?</a:t>
            </a:r>
          </a:p>
          <a:p>
            <a:endParaRPr lang="es-ES" dirty="0"/>
          </a:p>
          <a:p>
            <a:r>
              <a:rPr lang="es-ES" dirty="0"/>
              <a:t>¿cuándo es año nuevo?</a:t>
            </a:r>
          </a:p>
          <a:p>
            <a:endParaRPr lang="es-ES" dirty="0"/>
          </a:p>
          <a:p>
            <a:r>
              <a:rPr lang="es-ES" dirty="0"/>
              <a:t>¿cuándo es </a:t>
            </a:r>
            <a:r>
              <a:rPr lang="es-ES" dirty="0" err="1"/>
              <a:t>hallowen</a:t>
            </a:r>
            <a:r>
              <a:rPr lang="es-ES" dirty="0"/>
              <a:t>?</a:t>
            </a:r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16745-B480-025E-19E7-987933821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12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35307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D1EFF60-22B8-4621-82C2-F470B210B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DIAPOSITIVA</a:t>
            </a:r>
            <a:br>
              <a:rPr lang="es-ES"/>
            </a:br>
            <a:r>
              <a:rPr lang="es-ES"/>
              <a:t>TÍTULO I</a:t>
            </a:r>
          </a:p>
        </p:txBody>
      </p:sp>
      <p:sp>
        <p:nvSpPr>
          <p:cNvPr id="2" name="Marcador de posición de texto 1">
            <a:extLst>
              <a:ext uri="{FF2B5EF4-FFF2-40B4-BE49-F238E27FC236}">
                <a16:creationId xmlns:a16="http://schemas.microsoft.com/office/drawing/2014/main" id="{6A87ED1B-C649-40AD-8284-B9B5BD6C4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/>
              <a:t>Subtítulo de diapositiva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95BA73F3-9F88-4BC0-8240-31884596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13</a:t>
            </a:fld>
            <a:endParaRPr lang="es-ES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7CA94289-4677-4613-ACFB-1E4C972907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 rot="21305455">
            <a:off x="7331075" y="1004888"/>
            <a:ext cx="4860925" cy="4860925"/>
          </a:xfrm>
        </p:spPr>
        <p:txBody>
          <a:bodyPr rtlCol="0"/>
          <a:lstStyle/>
          <a:p>
            <a:pPr rtl="0"/>
            <a:r>
              <a:rPr lang="es-E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rtl="0"/>
            <a:r>
              <a:rPr lang="es-ES"/>
              <a:t>Nunc viverra imperdiet enim. Fusce est. Vivamus a tellus.</a:t>
            </a:r>
          </a:p>
        </p:txBody>
      </p:sp>
    </p:spTree>
    <p:extLst>
      <p:ext uri="{BB962C8B-B14F-4D97-AF65-F5344CB8AC3E}">
        <p14:creationId xmlns:p14="http://schemas.microsoft.com/office/powerpoint/2010/main" val="2041541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0F2CBF79-EC0B-46F8-8BF1-D07A17D3E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14</a:t>
            </a:fld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807CA4-32D2-4AFC-A31A-5CB34267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690322">
            <a:off x="4067174" y="387087"/>
            <a:ext cx="4632762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3</a:t>
            </a:r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DB7AC5A3-E52C-4EEF-BB22-8904AB8318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32D18817-7B04-48CD-AC3F-7D3F0DFB3D1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CB61210C-3A69-4F75-B86D-7C8D3E95821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E86387-AF05-4735-8DEC-B239DF1B1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/>
              <a:t>Subtítulo 01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7322D652-7C79-4DD4-8924-663D6DD203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es-ES"/>
              <a:t>Subtítulo 02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0DCD4E0D-8009-4DC0-9DCC-D2ED6FDCBD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/>
          <a:p>
            <a:pPr rtl="0"/>
            <a:r>
              <a:rPr lang="es-ES"/>
              <a:t>Subtítulo 03</a:t>
            </a:r>
          </a:p>
        </p:txBody>
      </p:sp>
    </p:spTree>
    <p:extLst>
      <p:ext uri="{BB962C8B-B14F-4D97-AF65-F5344CB8AC3E}">
        <p14:creationId xmlns:p14="http://schemas.microsoft.com/office/powerpoint/2010/main" val="2181292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 descr="Niña soplando burbujas">
            <a:extLst>
              <a:ext uri="{FF2B5EF4-FFF2-40B4-BE49-F238E27FC236}">
                <a16:creationId xmlns:a16="http://schemas.microsoft.com/office/drawing/2014/main" id="{EF19F8A6-39A8-4C4E-8243-2B501988B6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8C7A8103-1FA3-405F-92B9-2EC7C575B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17912">
            <a:off x="6853028" y="2028052"/>
            <a:ext cx="3894392" cy="1493883"/>
          </a:xfrm>
        </p:spPr>
        <p:txBody>
          <a:bodyPr rtlCol="0"/>
          <a:lstStyle/>
          <a:p>
            <a:pPr rtl="0"/>
            <a:r>
              <a:rPr lang="es-ES"/>
              <a:t>DIAPOSITIVA</a:t>
            </a:r>
            <a:br>
              <a:rPr lang="es-ES"/>
            </a:br>
            <a:r>
              <a:rPr lang="es-ES"/>
              <a:t>TÍTULO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F3A4286C-BC65-4DBE-A9B3-5FE6FC7B0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783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A02D79B6-A090-4910-8601-09EB506ABD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060B1946-1A9B-4E47-9517-3A77EDD70D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471624-E691-4B08-9FF8-D4228ED3F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16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19F9CA8-4550-4345-8B1A-28028E0AD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4</a:t>
            </a:r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FF3C4105-E26A-4046-B972-CE724EB728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E7D18786-AB13-49C0-9E45-4C05820F61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5940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AE4AD855-8BBF-4BA2-93CC-5B213668CA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BB34901-682B-4BB1-A399-44F6764A2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17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98E6BAD-4BA0-4C0A-8669-BB351C663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5</a:t>
            </a:r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06DA6E64-94F8-4924-B8A7-24076581E1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A919A8B4-BA00-4D62-8AE5-37119B7AAEC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EDAC22D7-C72D-4FA6-9A59-9562A061E6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8005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35FE5D29-5A00-4DEE-A582-1A54EC0A7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18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726A8A06-0A8B-41DA-8AB8-3DC7CA242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3989328" y="272859"/>
            <a:ext cx="4762824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6</a:t>
            </a:r>
          </a:p>
        </p:txBody>
      </p:sp>
      <p:sp>
        <p:nvSpPr>
          <p:cNvPr id="14" name="Marcador de posición de imagen 13" descr="Marcador de posición de imagen">
            <a:extLst>
              <a:ext uri="{FF2B5EF4-FFF2-40B4-BE49-F238E27FC236}">
                <a16:creationId xmlns:a16="http://schemas.microsoft.com/office/drawing/2014/main" id="{DAE1D67A-3935-43C3-9405-988A957253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6" name="Marcador de posición de imagen 15" descr="Marcador de posición de imagen">
            <a:extLst>
              <a:ext uri="{FF2B5EF4-FFF2-40B4-BE49-F238E27FC236}">
                <a16:creationId xmlns:a16="http://schemas.microsoft.com/office/drawing/2014/main" id="{E91F962E-5C29-432C-A7EA-333CAF0DD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8" name="Marcador de posición de imagen 17" descr="Marcador de posición de imagen">
            <a:extLst>
              <a:ext uri="{FF2B5EF4-FFF2-40B4-BE49-F238E27FC236}">
                <a16:creationId xmlns:a16="http://schemas.microsoft.com/office/drawing/2014/main" id="{D56A334C-A1E6-40E5-8EE4-21F0D467A7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9669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CF8D3-C75D-4117-87BF-D9E7413B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TÍTULO DE SECCIÓN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B9CEF4-0F63-4CE9-8730-55147E7582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/>
              <a:t>Subtítulo de la sección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6795AB-9EB8-41E3-9C91-8DFE683A8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2532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1831C8AB-DB55-4BEC-9F8F-270F43E22BF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494667A2-00F8-49B3-885E-3C84EC4C832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CAF3EC-B4D8-4C64-9B2B-F5AB118D8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20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3A70A3B-B11D-46D3-B033-FC3B713C6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7</a:t>
            </a:r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0D183A10-CF9C-4BED-8D50-9DB485CD36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3417C564-323F-43CE-8F1D-BEB181E7D4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0130E34A-0459-469A-A4EA-A937F770CE7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1487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E1926D-1E7D-4908-9535-9C74894ED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21</a:t>
            </a:fld>
            <a:endParaRPr lang="es-E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70D9E414-B99D-4920-81AF-560AB84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8</a:t>
            </a:r>
          </a:p>
        </p:txBody>
      </p:sp>
      <p:sp>
        <p:nvSpPr>
          <p:cNvPr id="17" name="Marcador de posición de imagen 16" descr="Marcador de posición de imagen">
            <a:extLst>
              <a:ext uri="{FF2B5EF4-FFF2-40B4-BE49-F238E27FC236}">
                <a16:creationId xmlns:a16="http://schemas.microsoft.com/office/drawing/2014/main" id="{99CCCBC6-4B07-4B95-A336-9EEB5BE0632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9" name="Marcador de posición de imagen 18" descr="Marcador de posición de imagen">
            <a:extLst>
              <a:ext uri="{FF2B5EF4-FFF2-40B4-BE49-F238E27FC236}">
                <a16:creationId xmlns:a16="http://schemas.microsoft.com/office/drawing/2014/main" id="{59536E7E-D9F9-4BC1-A433-FEEAD5F1602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21" name="Marcador de posición de imagen 20" descr="Marcador de posición de imagen">
            <a:extLst>
              <a:ext uri="{FF2B5EF4-FFF2-40B4-BE49-F238E27FC236}">
                <a16:creationId xmlns:a16="http://schemas.microsoft.com/office/drawing/2014/main" id="{924A8A37-243A-4508-8165-681CA4F9AAB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23" name="Marcador de posición de imagen 22" descr="Marcador de posición de imagen">
            <a:extLst>
              <a:ext uri="{FF2B5EF4-FFF2-40B4-BE49-F238E27FC236}">
                <a16:creationId xmlns:a16="http://schemas.microsoft.com/office/drawing/2014/main" id="{940C974C-F29B-4C98-B4AA-17155D3F364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316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 descr="Marcador de posición de imagen">
            <a:extLst>
              <a:ext uri="{FF2B5EF4-FFF2-40B4-BE49-F238E27FC236}">
                <a16:creationId xmlns:a16="http://schemas.microsoft.com/office/drawing/2014/main" id="{B546F7EA-340B-4DD3-95C9-3817D06A0A4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id="{A04B0DFE-B67C-4F73-9585-B202779A946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posición de imagen 3" descr="Marcador de posición de imagen">
            <a:extLst>
              <a:ext uri="{FF2B5EF4-FFF2-40B4-BE49-F238E27FC236}">
                <a16:creationId xmlns:a16="http://schemas.microsoft.com/office/drawing/2014/main" id="{7F059929-60A0-47D3-9990-900AC4F324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posición de imagen 4" descr="Marcador de posición de imagen">
            <a:extLst>
              <a:ext uri="{FF2B5EF4-FFF2-40B4-BE49-F238E27FC236}">
                <a16:creationId xmlns:a16="http://schemas.microsoft.com/office/drawing/2014/main" id="{033EEDC5-AA41-4E0D-8FD2-6A69E4F074B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778B6FB-C3C2-439C-AF9D-F7FCD71A9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22</a:t>
            </a:fld>
            <a:endParaRPr lang="es-ES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B78112AD-87E5-49EB-9E4A-FA74DAA04F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C61086AC-8D3F-4C1C-96BB-B0DB392268A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AFC61CA5-EFD6-48C7-927E-686BE6830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3954380" y="293324"/>
            <a:ext cx="4745040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9</a:t>
            </a:r>
          </a:p>
        </p:txBody>
      </p:sp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9E78E1B0-A0D4-4DC4-8F93-B3A8C4500E0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0868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3" descr="marcador de posición de imagen">
            <a:extLst>
              <a:ext uri="{FF2B5EF4-FFF2-40B4-BE49-F238E27FC236}">
                <a16:creationId xmlns:a16="http://schemas.microsoft.com/office/drawing/2014/main" id="{2F53C3FF-1931-4CBC-AA44-10C5221C54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595C19C-D18F-42B1-BC78-24677421A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23</a:t>
            </a:fld>
            <a:endParaRPr lang="es-ES"/>
          </a:p>
        </p:txBody>
      </p:sp>
      <p:sp>
        <p:nvSpPr>
          <p:cNvPr id="15" name="Marcador de posición de imagen 14" descr="marcador de posición de imagen">
            <a:extLst>
              <a:ext uri="{FF2B5EF4-FFF2-40B4-BE49-F238E27FC236}">
                <a16:creationId xmlns:a16="http://schemas.microsoft.com/office/drawing/2014/main" id="{2D2E63E3-047C-411A-91A6-0FAAB12EFE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968F053A-54D0-4BE8-B9A8-30FFA753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10</a:t>
            </a:r>
          </a:p>
        </p:txBody>
      </p:sp>
      <p:sp>
        <p:nvSpPr>
          <p:cNvPr id="16" name="Marcador de posición de imagen 15" descr="marcador de posición de imagen">
            <a:extLst>
              <a:ext uri="{FF2B5EF4-FFF2-40B4-BE49-F238E27FC236}">
                <a16:creationId xmlns:a16="http://schemas.microsoft.com/office/drawing/2014/main" id="{AB674858-6F2E-43DD-87D7-6BCA95CD207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9063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6C9ACC8D-2998-46A4-A066-565684BC440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03122A4F-C9C0-4AA5-AB3D-68CEFB897D0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F459E3EB-83F4-4DD9-BFFC-61B1DA28204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71A188A1-924C-43DA-8AE1-B7EE454617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3C20893F-98E5-49F0-A6B9-C879463E9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24</a:t>
            </a:fld>
            <a:endParaRPr lang="es-ES"/>
          </a:p>
        </p:txBody>
      </p:sp>
      <p:sp>
        <p:nvSpPr>
          <p:cNvPr id="4" name="Marcador de posición de imagen 3" descr="marcador de posición de imagen">
            <a:extLst>
              <a:ext uri="{FF2B5EF4-FFF2-40B4-BE49-F238E27FC236}">
                <a16:creationId xmlns:a16="http://schemas.microsoft.com/office/drawing/2014/main" id="{F2EA61AF-4EDA-46A4-9754-CD55DEB6EA9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22" name="Título 21">
            <a:extLst>
              <a:ext uri="{FF2B5EF4-FFF2-40B4-BE49-F238E27FC236}">
                <a16:creationId xmlns:a16="http://schemas.microsoft.com/office/drawing/2014/main" id="{8AED8CC4-CB11-43C3-A685-84EE5523A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420000">
            <a:off x="3103186" y="880693"/>
            <a:ext cx="5768060" cy="1059256"/>
          </a:xfrm>
        </p:spPr>
        <p:txBody>
          <a:bodyPr rtlCol="0"/>
          <a:lstStyle/>
          <a:p>
            <a:pPr rtl="0"/>
            <a:r>
              <a:rPr lang="es-ES"/>
              <a:t>DIAPOSITIVA DE SECCIÓN</a:t>
            </a:r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78F38AA7-E908-483E-BD59-8B30294EC16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2409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0125EE6-5F60-4C14-98F0-E296931EA6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/>
              <a:t>Subtítulo 01</a:t>
            </a:r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F8220A05-52E8-40D3-8F10-517683C90F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14B9C46-C5AF-4E8C-9592-1733045D0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25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1785974-221E-4FE2-A7B1-D7227F6FF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11</a:t>
            </a:r>
          </a:p>
        </p:txBody>
      </p:sp>
    </p:spTree>
    <p:extLst>
      <p:ext uri="{BB962C8B-B14F-4D97-AF65-F5344CB8AC3E}">
        <p14:creationId xmlns:p14="http://schemas.microsoft.com/office/powerpoint/2010/main" val="1129210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AEA8C37-6B45-42F9-86F8-606D9094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26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34A4036-40CD-4928-ADE7-37B35E76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12</a:t>
            </a:r>
          </a:p>
        </p:txBody>
      </p:sp>
      <p:sp>
        <p:nvSpPr>
          <p:cNvPr id="13" name="Marcador de posición de imagen 12" descr="marcador de posición de imagen">
            <a:extLst>
              <a:ext uri="{FF2B5EF4-FFF2-40B4-BE49-F238E27FC236}">
                <a16:creationId xmlns:a16="http://schemas.microsoft.com/office/drawing/2014/main" id="{0FA81730-E6C4-4DB7-81E4-6F9DA11FE43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2" name="Marcador de posición de imagen 11" descr="marcador de posición de imagen">
            <a:extLst>
              <a:ext uri="{FF2B5EF4-FFF2-40B4-BE49-F238E27FC236}">
                <a16:creationId xmlns:a16="http://schemas.microsoft.com/office/drawing/2014/main" id="{3D4FBF06-00CF-42CE-8B24-1507E1AD90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E3CDC17F-49D5-4409-AA3F-15CEB94F6D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/>
              <a:t>Subtítulo 01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EA319FFA-394C-4F14-984A-31BAB60260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es-ES"/>
              <a:t>Subtítulo 02</a:t>
            </a:r>
          </a:p>
        </p:txBody>
      </p:sp>
    </p:spTree>
    <p:extLst>
      <p:ext uri="{BB962C8B-B14F-4D97-AF65-F5344CB8AC3E}">
        <p14:creationId xmlns:p14="http://schemas.microsoft.com/office/powerpoint/2010/main" val="2741152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C4E829E-1D4A-4C36-B77B-8C311AD8F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27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0440070-B982-4239-B3EA-1E99CECE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3874018" y="281065"/>
            <a:ext cx="4909685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13</a:t>
            </a:r>
          </a:p>
        </p:txBody>
      </p:sp>
      <p:sp>
        <p:nvSpPr>
          <p:cNvPr id="16" name="Marcador de posición de imagen 15" descr="marcador de posición de imagen">
            <a:extLst>
              <a:ext uri="{FF2B5EF4-FFF2-40B4-BE49-F238E27FC236}">
                <a16:creationId xmlns:a16="http://schemas.microsoft.com/office/drawing/2014/main" id="{E369725D-518C-4C14-95BB-61111FB40A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7" name="Marcador de posición de imagen 16" descr="marcador de posición de imagen">
            <a:extLst>
              <a:ext uri="{FF2B5EF4-FFF2-40B4-BE49-F238E27FC236}">
                <a16:creationId xmlns:a16="http://schemas.microsoft.com/office/drawing/2014/main" id="{1D28C678-9878-4FA6-8A38-0661205AC4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8" name="Marcador de posición de imagen 17" descr="marcador de posición de imagen">
            <a:extLst>
              <a:ext uri="{FF2B5EF4-FFF2-40B4-BE49-F238E27FC236}">
                <a16:creationId xmlns:a16="http://schemas.microsoft.com/office/drawing/2014/main" id="{C53999C5-2B0C-460E-AF71-CFCAB8DC3E0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9" name="Marcador de posición de imagen 18" descr="marcador de posición de imagen">
            <a:extLst>
              <a:ext uri="{FF2B5EF4-FFF2-40B4-BE49-F238E27FC236}">
                <a16:creationId xmlns:a16="http://schemas.microsoft.com/office/drawing/2014/main" id="{E40C32D1-7B35-4E82-95F7-0C809C86887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1413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1CD3DEA9-8A3E-488D-AAAB-9CDCE7F6F3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CEC8782-6E18-405C-ACBD-C37E0177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28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C508ECF-071C-448C-91C1-E10CBB81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14</a:t>
            </a:r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B43C12ED-BE98-41F5-93A3-8F71592D730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FCE2952E-D8D0-457F-8429-C6DFD06BC6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746E2CEB-FDE5-439C-89E2-FF4212F3C59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7681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83A5999-D28D-420D-A70F-D546D03A0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29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633B844-65DF-459B-A82E-2BB5B2235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16</a:t>
            </a:r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F40BBED7-C5BC-4EFB-AC36-C40EA90FD3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B7CD6B1F-EF63-4A63-8A0D-35FA24C8D0C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E7D779EA-BF86-4330-A962-F02B1C83E6A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C1295D7B-0315-4F5B-A166-CE42E0A5343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7703C0FE-2493-4934-94DF-63575B071B5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1" name="Marcador de posición de imagen 10" descr="marcador de posición de imagen">
            <a:extLst>
              <a:ext uri="{FF2B5EF4-FFF2-40B4-BE49-F238E27FC236}">
                <a16:creationId xmlns:a16="http://schemas.microsoft.com/office/drawing/2014/main" id="{EEFE9859-6FC4-454E-8384-793648E508C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2" name="Marcador de posición de imagen 11" descr="marcador de posición de imagen">
            <a:extLst>
              <a:ext uri="{FF2B5EF4-FFF2-40B4-BE49-F238E27FC236}">
                <a16:creationId xmlns:a16="http://schemas.microsoft.com/office/drawing/2014/main" id="{47D478B7-F280-4DB7-A28C-760FB9674EA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3" name="Marcador de posición de imagen 12" descr="marcador de posición de imagen">
            <a:extLst>
              <a:ext uri="{FF2B5EF4-FFF2-40B4-BE49-F238E27FC236}">
                <a16:creationId xmlns:a16="http://schemas.microsoft.com/office/drawing/2014/main" id="{5C8247B9-7AA1-4939-B0DE-B34C8BF4FD2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58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50">
      <a:dk1>
        <a:sysClr val="windowText" lastClr="000000"/>
      </a:dk1>
      <a:lt1>
        <a:sysClr val="window" lastClr="FFFFFF"/>
      </a:lt1>
      <a:dk2>
        <a:srgbClr val="FFF700"/>
      </a:dk2>
      <a:lt2>
        <a:srgbClr val="DD0204"/>
      </a:lt2>
      <a:accent1>
        <a:srgbClr val="F7931E"/>
      </a:accent1>
      <a:accent2>
        <a:srgbClr val="8CC63F"/>
      </a:accent2>
      <a:accent3>
        <a:srgbClr val="0071BC"/>
      </a:accent3>
      <a:accent4>
        <a:srgbClr val="954F72"/>
      </a:accent4>
      <a:accent5>
        <a:srgbClr val="EB45EB"/>
      </a:accent5>
      <a:accent6>
        <a:srgbClr val="27CD96"/>
      </a:accent6>
      <a:hlink>
        <a:srgbClr val="000000"/>
      </a:hlink>
      <a:folHlink>
        <a:srgbClr val="000000"/>
      </a:folHlink>
    </a:clrScheme>
    <a:fontScheme name="Custom 35">
      <a:majorFont>
        <a:latin typeface="Gill Sans MT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4867918_TF77961803" id="{B88F4BE6-7258-4CF4-989B-2CDDEC853DDA}" vid="{03C6C034-65C8-4272-BD4D-0BDE7E833C1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2E0EF7D44C04B9FA644DBFF45FF6A" ma:contentTypeVersion="13" ma:contentTypeDescription="Create a new document." ma:contentTypeScope="" ma:versionID="206b9469efed5238e3299da57cdc015e">
  <xsd:schema xmlns:xsd="http://www.w3.org/2001/XMLSchema" xmlns:xs="http://www.w3.org/2001/XMLSchema" xmlns:p="http://schemas.microsoft.com/office/2006/metadata/properties" xmlns:ns2="876de33e-aaa5-4507-9b92-b84e676ded0d" xmlns:ns3="ef88797d-310b-4d46-ad9c-0c23fa0c8d45" targetNamespace="http://schemas.microsoft.com/office/2006/metadata/properties" ma:root="true" ma:fieldsID="281ed500249cd3fe925a7af84a8b56c4" ns2:_="" ns3:_="">
    <xsd:import namespace="876de33e-aaa5-4507-9b92-b84e676ded0d"/>
    <xsd:import namespace="ef88797d-310b-4d46-ad9c-0c23fa0c8d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de33e-aaa5-4507-9b92-b84e676ded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1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8797d-310b-4d46-ad9c-0c23fa0c8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ef88797d-310b-4d46-ad9c-0c23fa0c8d4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22EA9C-0A02-4F4B-91AD-29D0CB9BB3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6de33e-aaa5-4507-9b92-b84e676ded0d"/>
    <ds:schemaRef ds:uri="ef88797d-310b-4d46-ad9c-0c23fa0c8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D59244-C879-4ACB-9278-C7BF3B0665A4}">
  <ds:schemaRefs>
    <ds:schemaRef ds:uri="http://schemas.microsoft.com/office/2006/metadata/properties"/>
    <ds:schemaRef ds:uri="http://schemas.microsoft.com/office/infopath/2007/PartnerControls"/>
    <ds:schemaRef ds:uri="ef88797d-310b-4d46-ad9c-0c23fa0c8d45"/>
  </ds:schemaRefs>
</ds:datastoreItem>
</file>

<file path=customXml/itemProps3.xml><?xml version="1.0" encoding="utf-8"?>
<ds:datastoreItem xmlns:ds="http://schemas.openxmlformats.org/officeDocument/2006/customXml" ds:itemID="{3F7B0E49-CF19-4CB8-93B9-82222932D9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Álbum de fotos de fiestas</Template>
  <TotalTime>272</TotalTime>
  <Words>1044</Words>
  <Application>Microsoft Office PowerPoint</Application>
  <PresentationFormat>Widescreen</PresentationFormat>
  <Paragraphs>204</Paragraphs>
  <Slides>29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Black</vt:lpstr>
      <vt:lpstr>Book Antiqua</vt:lpstr>
      <vt:lpstr>Calibri</vt:lpstr>
      <vt:lpstr>Gill Sans MT</vt:lpstr>
      <vt:lpstr>Tema de Office</vt:lpstr>
      <vt:lpstr>UNIT 4 </vt:lpstr>
      <vt:lpstr>LET’S CELEBRATE</vt:lpstr>
      <vt:lpstr>Let’s celebrate</vt:lpstr>
      <vt:lpstr>Match the Word with the meaning</vt:lpstr>
      <vt:lpstr>Which celebration is it???</vt:lpstr>
      <vt:lpstr>COMPLETE done</vt:lpstr>
      <vt:lpstr>COMPLETE * done</vt:lpstr>
      <vt:lpstr>ELIGE  done</vt:lpstr>
      <vt:lpstr>ADIVINA EL NOMBRE done</vt:lpstr>
      <vt:lpstr>VERDADERO O FALSO (T or F) done</vt:lpstr>
      <vt:lpstr>VOCABULARY (lo escribieron en su cuaderno)</vt:lpstr>
      <vt:lpstr>TRANSLATE INTO ENGLISH [is /your /when /_____?]</vt:lpstr>
      <vt:lpstr>DIAPOSITIVA TÍTULO I</vt:lpstr>
      <vt:lpstr>DIAPOSITIVA TÍTULO 3</vt:lpstr>
      <vt:lpstr>DIAPOSITIVA TÍTULO</vt:lpstr>
      <vt:lpstr>DIAPOSITIVA TÍTULO 4</vt:lpstr>
      <vt:lpstr>DIAPOSITIVA TÍTULO 5</vt:lpstr>
      <vt:lpstr>DIAPOSITIVA TÍTULO 6</vt:lpstr>
      <vt:lpstr>TÍTULO DE SECCIÓN</vt:lpstr>
      <vt:lpstr>DIAPOSITIVA TÍTULO 7</vt:lpstr>
      <vt:lpstr>DIAPOSITIVA TÍTULO 8</vt:lpstr>
      <vt:lpstr>DIAPOSITIVA TÍTULO 9</vt:lpstr>
      <vt:lpstr>DIAPOSITIVA TÍTULO 10</vt:lpstr>
      <vt:lpstr>DIAPOSITIVA DE SECCIÓN</vt:lpstr>
      <vt:lpstr>DIAPOSITIVA TÍTULO 11</vt:lpstr>
      <vt:lpstr>DIAPOSITIVA TÍTULO 12</vt:lpstr>
      <vt:lpstr>DIAPOSITIVA TÍTULO 13</vt:lpstr>
      <vt:lpstr>DIAPOSITIVA TÍTULO 14</vt:lpstr>
      <vt:lpstr>DIAPOSITIVA TÍTULO 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5</cp:revision>
  <dcterms:created xsi:type="dcterms:W3CDTF">2026-09-09T11:29:24Z</dcterms:created>
  <dcterms:modified xsi:type="dcterms:W3CDTF">2026-09-17T01:17:25Z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0x0101005F02E0EF7D44C04B9FA644DBFF45FF6A</vt:lpwstr>
  </property>
</Properties>
</file>